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56" r:id="rId6"/>
    <p:sldId id="257" r:id="rId7"/>
    <p:sldId id="430" r:id="rId8"/>
    <p:sldId id="258" r:id="rId9"/>
    <p:sldId id="554" r:id="rId10"/>
    <p:sldId id="555" r:id="rId11"/>
    <p:sldId id="556" r:id="rId12"/>
    <p:sldId id="560" r:id="rId13"/>
    <p:sldId id="561" r:id="rId14"/>
    <p:sldId id="559" r:id="rId15"/>
    <p:sldId id="550" r:id="rId16"/>
    <p:sldId id="557" r:id="rId17"/>
    <p:sldId id="558" r:id="rId18"/>
    <p:sldId id="272" r:id="rId19"/>
    <p:sldId id="259" r:id="rId20"/>
    <p:sldId id="551" r:id="rId21"/>
    <p:sldId id="553" r:id="rId22"/>
    <p:sldId id="552" r:id="rId23"/>
    <p:sldId id="437" r:id="rId24"/>
    <p:sldId id="262" r:id="rId25"/>
    <p:sldId id="438" r:id="rId26"/>
    <p:sldId id="264" r:id="rId27"/>
    <p:sldId id="263" r:id="rId28"/>
    <p:sldId id="266" r:id="rId29"/>
    <p:sldId id="267" r:id="rId30"/>
    <p:sldId id="271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1AA"/>
    <a:srgbClr val="1E2845"/>
    <a:srgbClr val="27AD88"/>
    <a:srgbClr val="7DC8BA"/>
    <a:srgbClr val="53C1AB"/>
    <a:srgbClr val="A7EBD8"/>
    <a:srgbClr val="24A07D"/>
    <a:srgbClr val="203864"/>
    <a:srgbClr val="1E2846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78" y="-228"/>
      </p:cViewPr>
      <p:guideLst>
        <p:guide orient="horz" pos="2183"/>
        <p:guide pos="3817"/>
        <p:guide orient="horz" pos="799"/>
        <p:guide orient="horz" pos="45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F730-32FC-449D-B49B-63744C682C99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4C27F-2FEA-43CE-9C2F-51B849257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11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84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17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16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76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73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6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23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76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9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78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93407-0466-4D49-97E1-235DC851014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4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7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887"/>
            <a:ext cx="12191999" cy="108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7A44B-FBE5-48F8-B224-40960ACE7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5DC17E-15D8-490E-B16C-EB6B55180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36B1C9-D8FB-44CE-A0DA-63D8BEFA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1756-E027-4BF2-BD6A-86694C454EBB}" type="datetimeFigureOut">
              <a:rPr lang="pt-BR" smtClean="0"/>
              <a:pPr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581D00-70A3-4277-93E5-8A000751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3E8609-A986-44BF-9FE6-5A2CF865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AF62-39AA-4485-B5B4-F80C485FC6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52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66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pos="7680" userDrawn="1">
          <p15:clr>
            <a:srgbClr val="F26B43"/>
          </p15:clr>
        </p15:guide>
        <p15:guide id="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4.jpeg"/><Relationship Id="rId3" Type="http://schemas.microsoft.com/office/2007/relationships/hdphoto" Target="../media/hdphoto4.wdp"/><Relationship Id="rId21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image" Target="../media/image29.png"/><Relationship Id="rId17" Type="http://schemas.openxmlformats.org/officeDocument/2006/relationships/image" Target="../media/image33.jpeg"/><Relationship Id="rId2" Type="http://schemas.openxmlformats.org/officeDocument/2006/relationships/image" Target="../media/image24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1.png"/><Relationship Id="rId23" Type="http://schemas.openxmlformats.org/officeDocument/2006/relationships/image" Target="../media/image38.jpeg"/><Relationship Id="rId10" Type="http://schemas.openxmlformats.org/officeDocument/2006/relationships/image" Target="../media/image28.png"/><Relationship Id="rId19" Type="http://schemas.openxmlformats.org/officeDocument/2006/relationships/image" Target="../media/image35.jpeg"/><Relationship Id="rId4" Type="http://schemas.openxmlformats.org/officeDocument/2006/relationships/image" Target="../media/image25.png"/><Relationship Id="rId9" Type="http://schemas.microsoft.com/office/2007/relationships/hdphoto" Target="../media/hdphoto7.wdp"/><Relationship Id="rId14" Type="http://schemas.openxmlformats.org/officeDocument/2006/relationships/image" Target="../media/image31.png"/><Relationship Id="rId22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gif"/><Relationship Id="rId39" Type="http://schemas.openxmlformats.org/officeDocument/2006/relationships/image" Target="../media/image74.png"/><Relationship Id="rId3" Type="http://schemas.openxmlformats.org/officeDocument/2006/relationships/image" Target="../media/image39.jpeg"/><Relationship Id="rId21" Type="http://schemas.openxmlformats.org/officeDocument/2006/relationships/image" Target="../media/image56.png"/><Relationship Id="rId34" Type="http://schemas.openxmlformats.org/officeDocument/2006/relationships/image" Target="../media/image69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jpeg"/><Relationship Id="rId33" Type="http://schemas.openxmlformats.org/officeDocument/2006/relationships/image" Target="../media/image68.jpeg"/><Relationship Id="rId38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jpeg"/><Relationship Id="rId35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39.jpe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39.jpeg"/><Relationship Id="rId21" Type="http://schemas.openxmlformats.org/officeDocument/2006/relationships/image" Target="../media/image126.png"/><Relationship Id="rId34" Type="http://schemas.openxmlformats.org/officeDocument/2006/relationships/image" Target="../media/image13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jpeg"/><Relationship Id="rId3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1.jpeg"/><Relationship Id="rId20" Type="http://schemas.openxmlformats.org/officeDocument/2006/relationships/image" Target="../media/image125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openxmlformats.org/officeDocument/2006/relationships/image" Target="../media/image115.jpe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" Type="http://schemas.openxmlformats.org/officeDocument/2006/relationships/image" Target="../media/image39.jpeg"/><Relationship Id="rId21" Type="http://schemas.openxmlformats.org/officeDocument/2006/relationships/image" Target="../media/image156.png"/><Relationship Id="rId34" Type="http://schemas.openxmlformats.org/officeDocument/2006/relationships/image" Target="../media/image169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32" Type="http://schemas.openxmlformats.org/officeDocument/2006/relationships/image" Target="../media/image167.png"/><Relationship Id="rId5" Type="http://schemas.openxmlformats.org/officeDocument/2006/relationships/image" Target="../media/image140.jpeg"/><Relationship Id="rId15" Type="http://schemas.openxmlformats.org/officeDocument/2006/relationships/image" Target="../media/image150.jpe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36" Type="http://schemas.openxmlformats.org/officeDocument/2006/relationships/image" Target="../media/image5.png"/><Relationship Id="rId10" Type="http://schemas.openxmlformats.org/officeDocument/2006/relationships/image" Target="../media/image145.jpeg"/><Relationship Id="rId19" Type="http://schemas.openxmlformats.org/officeDocument/2006/relationships/image" Target="../media/image154.png"/><Relationship Id="rId31" Type="http://schemas.openxmlformats.org/officeDocument/2006/relationships/image" Target="../media/image166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1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jpeg"/><Relationship Id="rId18" Type="http://schemas.openxmlformats.org/officeDocument/2006/relationships/hyperlink" Target="https://www.lojasolar.com.br/" TargetMode="External"/><Relationship Id="rId26" Type="http://schemas.openxmlformats.org/officeDocument/2006/relationships/image" Target="../media/image191.png"/><Relationship Id="rId39" Type="http://schemas.openxmlformats.org/officeDocument/2006/relationships/hyperlink" Target="https://www.medabil.com.br/home" TargetMode="External"/><Relationship Id="rId3" Type="http://schemas.openxmlformats.org/officeDocument/2006/relationships/image" Target="../media/image39.jpeg"/><Relationship Id="rId21" Type="http://schemas.openxmlformats.org/officeDocument/2006/relationships/image" Target="../media/image186.png"/><Relationship Id="rId34" Type="http://schemas.openxmlformats.org/officeDocument/2006/relationships/image" Target="../media/image199.gif"/><Relationship Id="rId42" Type="http://schemas.openxmlformats.org/officeDocument/2006/relationships/image" Target="../media/image204.png"/><Relationship Id="rId47" Type="http://schemas.openxmlformats.org/officeDocument/2006/relationships/image" Target="../media/image209.png"/><Relationship Id="rId50" Type="http://schemas.openxmlformats.org/officeDocument/2006/relationships/image" Target="../media/image212.jpe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3.jpeg"/><Relationship Id="rId25" Type="http://schemas.openxmlformats.org/officeDocument/2006/relationships/image" Target="../media/image190.png"/><Relationship Id="rId33" Type="http://schemas.openxmlformats.org/officeDocument/2006/relationships/image" Target="../media/image198.jpeg"/><Relationship Id="rId38" Type="http://schemas.openxmlformats.org/officeDocument/2006/relationships/image" Target="../media/image202.png"/><Relationship Id="rId46" Type="http://schemas.openxmlformats.org/officeDocument/2006/relationships/image" Target="../media/image20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2.png"/><Relationship Id="rId20" Type="http://schemas.openxmlformats.org/officeDocument/2006/relationships/image" Target="../media/image185.jpeg"/><Relationship Id="rId29" Type="http://schemas.openxmlformats.org/officeDocument/2006/relationships/image" Target="../media/image194.png"/><Relationship Id="rId41" Type="http://schemas.openxmlformats.org/officeDocument/2006/relationships/hyperlink" Target="http://www.asun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11" Type="http://schemas.openxmlformats.org/officeDocument/2006/relationships/image" Target="../media/image178.jpeg"/><Relationship Id="rId24" Type="http://schemas.openxmlformats.org/officeDocument/2006/relationships/image" Target="../media/image189.png"/><Relationship Id="rId32" Type="http://schemas.openxmlformats.org/officeDocument/2006/relationships/image" Target="../media/image197.png"/><Relationship Id="rId37" Type="http://schemas.openxmlformats.org/officeDocument/2006/relationships/hyperlink" Target="https://dana.com.br/" TargetMode="External"/><Relationship Id="rId40" Type="http://schemas.openxmlformats.org/officeDocument/2006/relationships/image" Target="../media/image203.png"/><Relationship Id="rId45" Type="http://schemas.openxmlformats.org/officeDocument/2006/relationships/image" Target="../media/image207.png"/><Relationship Id="rId5" Type="http://schemas.openxmlformats.org/officeDocument/2006/relationships/image" Target="../media/image172.gif"/><Relationship Id="rId15" Type="http://schemas.openxmlformats.org/officeDocument/2006/relationships/hyperlink" Target="http://www.oderich.com.br/pt" TargetMode="External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36" Type="http://schemas.openxmlformats.org/officeDocument/2006/relationships/image" Target="../media/image201.jpeg"/><Relationship Id="rId49" Type="http://schemas.openxmlformats.org/officeDocument/2006/relationships/image" Target="../media/image211.png"/><Relationship Id="rId10" Type="http://schemas.openxmlformats.org/officeDocument/2006/relationships/image" Target="../media/image177.png"/><Relationship Id="rId19" Type="http://schemas.openxmlformats.org/officeDocument/2006/relationships/image" Target="../media/image184.png"/><Relationship Id="rId31" Type="http://schemas.openxmlformats.org/officeDocument/2006/relationships/image" Target="../media/image196.jpeg"/><Relationship Id="rId44" Type="http://schemas.openxmlformats.org/officeDocument/2006/relationships/image" Target="../media/image206.jpeg"/><Relationship Id="rId52" Type="http://schemas.openxmlformats.org/officeDocument/2006/relationships/image" Target="../media/image5.png"/><Relationship Id="rId4" Type="http://schemas.openxmlformats.org/officeDocument/2006/relationships/image" Target="../media/image171.gif"/><Relationship Id="rId9" Type="http://schemas.openxmlformats.org/officeDocument/2006/relationships/image" Target="../media/image176.jpeg"/><Relationship Id="rId14" Type="http://schemas.openxmlformats.org/officeDocument/2006/relationships/image" Target="../media/image181.jpeg"/><Relationship Id="rId22" Type="http://schemas.openxmlformats.org/officeDocument/2006/relationships/image" Target="../media/image187.png"/><Relationship Id="rId27" Type="http://schemas.openxmlformats.org/officeDocument/2006/relationships/image" Target="../media/image192.jpeg"/><Relationship Id="rId30" Type="http://schemas.openxmlformats.org/officeDocument/2006/relationships/image" Target="../media/image195.png"/><Relationship Id="rId35" Type="http://schemas.openxmlformats.org/officeDocument/2006/relationships/image" Target="../media/image200.gif"/><Relationship Id="rId43" Type="http://schemas.openxmlformats.org/officeDocument/2006/relationships/image" Target="../media/image205.png"/><Relationship Id="rId48" Type="http://schemas.openxmlformats.org/officeDocument/2006/relationships/image" Target="../media/image210.png"/><Relationship Id="rId8" Type="http://schemas.openxmlformats.org/officeDocument/2006/relationships/image" Target="../media/image175.jpeg"/><Relationship Id="rId51" Type="http://schemas.openxmlformats.org/officeDocument/2006/relationships/image" Target="../media/image213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jpeg"/><Relationship Id="rId18" Type="http://schemas.openxmlformats.org/officeDocument/2006/relationships/image" Target="../media/image228.jpeg"/><Relationship Id="rId26" Type="http://schemas.openxmlformats.org/officeDocument/2006/relationships/image" Target="../media/image236.jpeg"/><Relationship Id="rId39" Type="http://schemas.openxmlformats.org/officeDocument/2006/relationships/image" Target="../media/image249.png"/><Relationship Id="rId3" Type="http://schemas.openxmlformats.org/officeDocument/2006/relationships/image" Target="../media/image39.jpeg"/><Relationship Id="rId21" Type="http://schemas.openxmlformats.org/officeDocument/2006/relationships/image" Target="../media/image231.jpeg"/><Relationship Id="rId34" Type="http://schemas.openxmlformats.org/officeDocument/2006/relationships/image" Target="../media/image244.png"/><Relationship Id="rId42" Type="http://schemas.openxmlformats.org/officeDocument/2006/relationships/image" Target="../media/image252.png"/><Relationship Id="rId47" Type="http://schemas.openxmlformats.org/officeDocument/2006/relationships/image" Target="../media/image257.png"/><Relationship Id="rId7" Type="http://schemas.openxmlformats.org/officeDocument/2006/relationships/image" Target="../media/image217.png"/><Relationship Id="rId12" Type="http://schemas.openxmlformats.org/officeDocument/2006/relationships/image" Target="../media/image222.gif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33" Type="http://schemas.openxmlformats.org/officeDocument/2006/relationships/image" Target="../media/image243.png"/><Relationship Id="rId38" Type="http://schemas.openxmlformats.org/officeDocument/2006/relationships/image" Target="../media/image248.png"/><Relationship Id="rId46" Type="http://schemas.openxmlformats.org/officeDocument/2006/relationships/image" Target="../media/image2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6.jpeg"/><Relationship Id="rId20" Type="http://schemas.openxmlformats.org/officeDocument/2006/relationships/image" Target="../media/image230.jpeg"/><Relationship Id="rId29" Type="http://schemas.openxmlformats.org/officeDocument/2006/relationships/image" Target="../media/image239.png"/><Relationship Id="rId41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24" Type="http://schemas.openxmlformats.org/officeDocument/2006/relationships/image" Target="../media/image234.jpeg"/><Relationship Id="rId32" Type="http://schemas.openxmlformats.org/officeDocument/2006/relationships/image" Target="../media/image242.png"/><Relationship Id="rId37" Type="http://schemas.openxmlformats.org/officeDocument/2006/relationships/image" Target="../media/image247.png"/><Relationship Id="rId40" Type="http://schemas.openxmlformats.org/officeDocument/2006/relationships/image" Target="../media/image250.jpeg"/><Relationship Id="rId45" Type="http://schemas.openxmlformats.org/officeDocument/2006/relationships/image" Target="../media/image255.png"/><Relationship Id="rId5" Type="http://schemas.openxmlformats.org/officeDocument/2006/relationships/image" Target="../media/image215.jpeg"/><Relationship Id="rId15" Type="http://schemas.openxmlformats.org/officeDocument/2006/relationships/image" Target="../media/image225.jpeg"/><Relationship Id="rId23" Type="http://schemas.openxmlformats.org/officeDocument/2006/relationships/image" Target="../media/image233.png"/><Relationship Id="rId28" Type="http://schemas.openxmlformats.org/officeDocument/2006/relationships/image" Target="../media/image238.png"/><Relationship Id="rId36" Type="http://schemas.openxmlformats.org/officeDocument/2006/relationships/image" Target="../media/image246.png"/><Relationship Id="rId49" Type="http://schemas.openxmlformats.org/officeDocument/2006/relationships/image" Target="../media/image5.png"/><Relationship Id="rId10" Type="http://schemas.openxmlformats.org/officeDocument/2006/relationships/image" Target="../media/image220.png"/><Relationship Id="rId19" Type="http://schemas.openxmlformats.org/officeDocument/2006/relationships/image" Target="../media/image229.tiff"/><Relationship Id="rId31" Type="http://schemas.openxmlformats.org/officeDocument/2006/relationships/image" Target="../media/image241.png"/><Relationship Id="rId44" Type="http://schemas.openxmlformats.org/officeDocument/2006/relationships/image" Target="../media/image254.png"/><Relationship Id="rId4" Type="http://schemas.openxmlformats.org/officeDocument/2006/relationships/image" Target="../media/image214.jpeg"/><Relationship Id="rId9" Type="http://schemas.openxmlformats.org/officeDocument/2006/relationships/image" Target="../media/image219.png"/><Relationship Id="rId14" Type="http://schemas.openxmlformats.org/officeDocument/2006/relationships/image" Target="../media/image224.jpeg"/><Relationship Id="rId22" Type="http://schemas.openxmlformats.org/officeDocument/2006/relationships/image" Target="../media/image232.jpeg"/><Relationship Id="rId27" Type="http://schemas.openxmlformats.org/officeDocument/2006/relationships/image" Target="../media/image237.png"/><Relationship Id="rId30" Type="http://schemas.openxmlformats.org/officeDocument/2006/relationships/image" Target="../media/image240.gif"/><Relationship Id="rId35" Type="http://schemas.openxmlformats.org/officeDocument/2006/relationships/image" Target="../media/image245.png"/><Relationship Id="rId43" Type="http://schemas.openxmlformats.org/officeDocument/2006/relationships/image" Target="../media/image253.png"/><Relationship Id="rId48" Type="http://schemas.openxmlformats.org/officeDocument/2006/relationships/image" Target="../media/image258.png"/><Relationship Id="rId8" Type="http://schemas.openxmlformats.org/officeDocument/2006/relationships/image" Target="../media/image2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7.png"/><Relationship Id="rId18" Type="http://schemas.openxmlformats.org/officeDocument/2006/relationships/image" Target="../media/image271.png"/><Relationship Id="rId3" Type="http://schemas.openxmlformats.org/officeDocument/2006/relationships/image" Target="../media/image5.png"/><Relationship Id="rId21" Type="http://schemas.openxmlformats.org/officeDocument/2006/relationships/image" Target="../media/image274.png"/><Relationship Id="rId7" Type="http://schemas.openxmlformats.org/officeDocument/2006/relationships/image" Target="../media/image262.png"/><Relationship Id="rId12" Type="http://schemas.openxmlformats.org/officeDocument/2006/relationships/image" Target="../media/image266.png"/><Relationship Id="rId17" Type="http://schemas.openxmlformats.org/officeDocument/2006/relationships/image" Target="../media/image270.png"/><Relationship Id="rId2" Type="http://schemas.openxmlformats.org/officeDocument/2006/relationships/notesSlide" Target="../notesSlides/notesSlide8.xml"/><Relationship Id="rId16" Type="http://schemas.microsoft.com/office/2007/relationships/hdphoto" Target="../media/hdphoto10.wdp"/><Relationship Id="rId20" Type="http://schemas.openxmlformats.org/officeDocument/2006/relationships/image" Target="../media/image2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5.png"/><Relationship Id="rId5" Type="http://schemas.openxmlformats.org/officeDocument/2006/relationships/image" Target="../media/image260.png"/><Relationship Id="rId15" Type="http://schemas.openxmlformats.org/officeDocument/2006/relationships/image" Target="../media/image269.png"/><Relationship Id="rId10" Type="http://schemas.microsoft.com/office/2007/relationships/hdphoto" Target="../media/hdphoto9.wdp"/><Relationship Id="rId19" Type="http://schemas.openxmlformats.org/officeDocument/2006/relationships/image" Target="../media/image272.jpe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5.png"/><Relationship Id="rId7" Type="http://schemas.openxmlformats.org/officeDocument/2006/relationships/image" Target="../media/image27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emf"/><Relationship Id="rId5" Type="http://schemas.openxmlformats.org/officeDocument/2006/relationships/image" Target="../media/image277.emf"/><Relationship Id="rId4" Type="http://schemas.openxmlformats.org/officeDocument/2006/relationships/image" Target="../media/image27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TICCA-Auditores-e-Consultores-1684142995190034/?fref=ts" TargetMode="External"/><Relationship Id="rId7" Type="http://schemas.openxmlformats.org/officeDocument/2006/relationships/image" Target="../media/image283.png"/><Relationship Id="rId2" Type="http://schemas.openxmlformats.org/officeDocument/2006/relationships/image" Target="../media/image2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hyperlink" Target="https://www.linkedin.com/company/TATICCA" TargetMode="External"/><Relationship Id="rId4" Type="http://schemas.openxmlformats.org/officeDocument/2006/relationships/image" Target="../media/image2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1.wdp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elogramo 32"/>
          <p:cNvSpPr/>
          <p:nvPr/>
        </p:nvSpPr>
        <p:spPr>
          <a:xfrm flipH="1">
            <a:off x="2819400" y="0"/>
            <a:ext cx="14111748" cy="6858000"/>
          </a:xfrm>
          <a:prstGeom prst="parallelogram">
            <a:avLst>
              <a:gd name="adj" fmla="val 38611"/>
            </a:avLst>
          </a:prstGeom>
          <a:blipFill dpi="0" rotWithShape="0">
            <a:blip r:embed="rId2"/>
            <a:srcRect/>
            <a:stretch>
              <a:fillRect l="-33447" r="33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36" name="Paralelogramo 35"/>
          <p:cNvSpPr/>
          <p:nvPr/>
        </p:nvSpPr>
        <p:spPr>
          <a:xfrm flipH="1">
            <a:off x="-8633180" y="0"/>
            <a:ext cx="14111748" cy="6858000"/>
          </a:xfrm>
          <a:prstGeom prst="parallelogram">
            <a:avLst>
              <a:gd name="adj" fmla="val 38611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78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07" name="Imagem 320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7887"/>
            <a:ext cx="12191999" cy="10873774"/>
          </a:xfrm>
          <a:prstGeom prst="rect">
            <a:avLst/>
          </a:prstGeom>
        </p:spPr>
      </p:pic>
      <p:grpSp>
        <p:nvGrpSpPr>
          <p:cNvPr id="81" name="Agrupar 80"/>
          <p:cNvGrpSpPr/>
          <p:nvPr/>
        </p:nvGrpSpPr>
        <p:grpSpPr>
          <a:xfrm>
            <a:off x="5200924" y="2859315"/>
            <a:ext cx="6313565" cy="1030174"/>
            <a:chOff x="7100888" y="-2474913"/>
            <a:chExt cx="4008437" cy="654050"/>
          </a:xfrm>
          <a:solidFill>
            <a:schemeClr val="bg1"/>
          </a:solidFill>
        </p:grpSpPr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7642225" y="-2468563"/>
              <a:ext cx="341312" cy="381000"/>
            </a:xfrm>
            <a:custGeom>
              <a:avLst/>
              <a:gdLst>
                <a:gd name="T0" fmla="*/ 121 w 215"/>
                <a:gd name="T1" fmla="*/ 22 h 240"/>
                <a:gd name="T2" fmla="*/ 121 w 215"/>
                <a:gd name="T3" fmla="*/ 240 h 240"/>
                <a:gd name="T4" fmla="*/ 97 w 215"/>
                <a:gd name="T5" fmla="*/ 240 h 240"/>
                <a:gd name="T6" fmla="*/ 97 w 215"/>
                <a:gd name="T7" fmla="*/ 22 h 240"/>
                <a:gd name="T8" fmla="*/ 0 w 215"/>
                <a:gd name="T9" fmla="*/ 22 h 240"/>
                <a:gd name="T10" fmla="*/ 0 w 215"/>
                <a:gd name="T11" fmla="*/ 0 h 240"/>
                <a:gd name="T12" fmla="*/ 215 w 215"/>
                <a:gd name="T13" fmla="*/ 0 h 240"/>
                <a:gd name="T14" fmla="*/ 215 w 215"/>
                <a:gd name="T15" fmla="*/ 22 h 240"/>
                <a:gd name="T16" fmla="*/ 121 w 215"/>
                <a:gd name="T17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40">
                  <a:moveTo>
                    <a:pt x="121" y="22"/>
                  </a:moveTo>
                  <a:lnTo>
                    <a:pt x="121" y="240"/>
                  </a:lnTo>
                  <a:lnTo>
                    <a:pt x="97" y="240"/>
                  </a:lnTo>
                  <a:lnTo>
                    <a:pt x="97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22"/>
                  </a:lnTo>
                  <a:lnTo>
                    <a:pt x="12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25"/>
            <p:cNvSpPr>
              <a:spLocks noEditPoints="1"/>
            </p:cNvSpPr>
            <p:nvPr/>
          </p:nvSpPr>
          <p:spPr bwMode="auto">
            <a:xfrm>
              <a:off x="7916863" y="-2468563"/>
              <a:ext cx="376237" cy="381000"/>
            </a:xfrm>
            <a:custGeom>
              <a:avLst/>
              <a:gdLst>
                <a:gd name="T0" fmla="*/ 131 w 237"/>
                <a:gd name="T1" fmla="*/ 0 h 240"/>
                <a:gd name="T2" fmla="*/ 107 w 237"/>
                <a:gd name="T3" fmla="*/ 0 h 240"/>
                <a:gd name="T4" fmla="*/ 0 w 237"/>
                <a:gd name="T5" fmla="*/ 240 h 240"/>
                <a:gd name="T6" fmla="*/ 26 w 237"/>
                <a:gd name="T7" fmla="*/ 240 h 240"/>
                <a:gd name="T8" fmla="*/ 50 w 237"/>
                <a:gd name="T9" fmla="*/ 183 h 240"/>
                <a:gd name="T10" fmla="*/ 105 w 237"/>
                <a:gd name="T11" fmla="*/ 183 h 240"/>
                <a:gd name="T12" fmla="*/ 121 w 237"/>
                <a:gd name="T13" fmla="*/ 183 h 240"/>
                <a:gd name="T14" fmla="*/ 165 w 237"/>
                <a:gd name="T15" fmla="*/ 183 h 240"/>
                <a:gd name="T16" fmla="*/ 177 w 237"/>
                <a:gd name="T17" fmla="*/ 162 h 240"/>
                <a:gd name="T18" fmla="*/ 179 w 237"/>
                <a:gd name="T19" fmla="*/ 171 h 240"/>
                <a:gd name="T20" fmla="*/ 211 w 237"/>
                <a:gd name="T21" fmla="*/ 240 h 240"/>
                <a:gd name="T22" fmla="*/ 237 w 237"/>
                <a:gd name="T23" fmla="*/ 240 h 240"/>
                <a:gd name="T24" fmla="*/ 131 w 237"/>
                <a:gd name="T25" fmla="*/ 0 h 240"/>
                <a:gd name="T26" fmla="*/ 60 w 237"/>
                <a:gd name="T27" fmla="*/ 160 h 240"/>
                <a:gd name="T28" fmla="*/ 67 w 237"/>
                <a:gd name="T29" fmla="*/ 148 h 240"/>
                <a:gd name="T30" fmla="*/ 119 w 237"/>
                <a:gd name="T31" fmla="*/ 30 h 240"/>
                <a:gd name="T32" fmla="*/ 169 w 237"/>
                <a:gd name="T33" fmla="*/ 148 h 240"/>
                <a:gd name="T34" fmla="*/ 175 w 237"/>
                <a:gd name="T35" fmla="*/ 160 h 240"/>
                <a:gd name="T36" fmla="*/ 60 w 237"/>
                <a:gd name="T37" fmla="*/ 16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40">
                  <a:moveTo>
                    <a:pt x="131" y="0"/>
                  </a:moveTo>
                  <a:lnTo>
                    <a:pt x="107" y="0"/>
                  </a:lnTo>
                  <a:lnTo>
                    <a:pt x="0" y="240"/>
                  </a:lnTo>
                  <a:lnTo>
                    <a:pt x="26" y="240"/>
                  </a:lnTo>
                  <a:lnTo>
                    <a:pt x="50" y="183"/>
                  </a:lnTo>
                  <a:lnTo>
                    <a:pt x="105" y="183"/>
                  </a:lnTo>
                  <a:lnTo>
                    <a:pt x="121" y="183"/>
                  </a:lnTo>
                  <a:lnTo>
                    <a:pt x="165" y="183"/>
                  </a:lnTo>
                  <a:lnTo>
                    <a:pt x="177" y="162"/>
                  </a:lnTo>
                  <a:lnTo>
                    <a:pt x="179" y="171"/>
                  </a:lnTo>
                  <a:lnTo>
                    <a:pt x="211" y="240"/>
                  </a:lnTo>
                  <a:lnTo>
                    <a:pt x="237" y="240"/>
                  </a:lnTo>
                  <a:lnTo>
                    <a:pt x="131" y="0"/>
                  </a:lnTo>
                  <a:close/>
                  <a:moveTo>
                    <a:pt x="60" y="160"/>
                  </a:moveTo>
                  <a:lnTo>
                    <a:pt x="67" y="148"/>
                  </a:lnTo>
                  <a:lnTo>
                    <a:pt x="119" y="30"/>
                  </a:lnTo>
                  <a:lnTo>
                    <a:pt x="169" y="148"/>
                  </a:lnTo>
                  <a:lnTo>
                    <a:pt x="175" y="160"/>
                  </a:lnTo>
                  <a:lnTo>
                    <a:pt x="6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8216900" y="-2468563"/>
              <a:ext cx="334962" cy="381000"/>
            </a:xfrm>
            <a:custGeom>
              <a:avLst/>
              <a:gdLst>
                <a:gd name="T0" fmla="*/ 119 w 211"/>
                <a:gd name="T1" fmla="*/ 22 h 240"/>
                <a:gd name="T2" fmla="*/ 119 w 211"/>
                <a:gd name="T3" fmla="*/ 240 h 240"/>
                <a:gd name="T4" fmla="*/ 94 w 211"/>
                <a:gd name="T5" fmla="*/ 240 h 240"/>
                <a:gd name="T6" fmla="*/ 94 w 211"/>
                <a:gd name="T7" fmla="*/ 22 h 240"/>
                <a:gd name="T8" fmla="*/ 0 w 211"/>
                <a:gd name="T9" fmla="*/ 22 h 240"/>
                <a:gd name="T10" fmla="*/ 0 w 211"/>
                <a:gd name="T11" fmla="*/ 0 h 240"/>
                <a:gd name="T12" fmla="*/ 211 w 211"/>
                <a:gd name="T13" fmla="*/ 0 h 240"/>
                <a:gd name="T14" fmla="*/ 211 w 211"/>
                <a:gd name="T15" fmla="*/ 22 h 240"/>
                <a:gd name="T16" fmla="*/ 119 w 211"/>
                <a:gd name="T17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40">
                  <a:moveTo>
                    <a:pt x="119" y="22"/>
                  </a:moveTo>
                  <a:lnTo>
                    <a:pt x="119" y="240"/>
                  </a:lnTo>
                  <a:lnTo>
                    <a:pt x="94" y="240"/>
                  </a:lnTo>
                  <a:lnTo>
                    <a:pt x="9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211" y="22"/>
                  </a:lnTo>
                  <a:lnTo>
                    <a:pt x="11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8586788" y="-2468563"/>
              <a:ext cx="38100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8656638" y="-2474913"/>
              <a:ext cx="331787" cy="393700"/>
            </a:xfrm>
            <a:custGeom>
              <a:avLst/>
              <a:gdLst>
                <a:gd name="T0" fmla="*/ 95 w 104"/>
                <a:gd name="T1" fmla="*/ 96 h 122"/>
                <a:gd name="T2" fmla="*/ 61 w 104"/>
                <a:gd name="T3" fmla="*/ 110 h 122"/>
                <a:gd name="T4" fmla="*/ 26 w 104"/>
                <a:gd name="T5" fmla="*/ 96 h 122"/>
                <a:gd name="T6" fmla="*/ 12 w 104"/>
                <a:gd name="T7" fmla="*/ 61 h 122"/>
                <a:gd name="T8" fmla="*/ 26 w 104"/>
                <a:gd name="T9" fmla="*/ 26 h 122"/>
                <a:gd name="T10" fmla="*/ 61 w 104"/>
                <a:gd name="T11" fmla="*/ 12 h 122"/>
                <a:gd name="T12" fmla="*/ 95 w 104"/>
                <a:gd name="T13" fmla="*/ 25 h 122"/>
                <a:gd name="T14" fmla="*/ 103 w 104"/>
                <a:gd name="T15" fmla="*/ 17 h 122"/>
                <a:gd name="T16" fmla="*/ 97 w 104"/>
                <a:gd name="T17" fmla="*/ 12 h 122"/>
                <a:gd name="T18" fmla="*/ 61 w 104"/>
                <a:gd name="T19" fmla="*/ 0 h 122"/>
                <a:gd name="T20" fmla="*/ 18 w 104"/>
                <a:gd name="T21" fmla="*/ 18 h 122"/>
                <a:gd name="T22" fmla="*/ 0 w 104"/>
                <a:gd name="T23" fmla="*/ 61 h 122"/>
                <a:gd name="T24" fmla="*/ 18 w 104"/>
                <a:gd name="T25" fmla="*/ 104 h 122"/>
                <a:gd name="T26" fmla="*/ 61 w 104"/>
                <a:gd name="T27" fmla="*/ 122 h 122"/>
                <a:gd name="T28" fmla="*/ 97 w 104"/>
                <a:gd name="T29" fmla="*/ 110 h 122"/>
                <a:gd name="T30" fmla="*/ 104 w 104"/>
                <a:gd name="T31" fmla="*/ 104 h 122"/>
                <a:gd name="T32" fmla="*/ 95 w 104"/>
                <a:gd name="T33" fmla="*/ 9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22">
                  <a:moveTo>
                    <a:pt x="95" y="96"/>
                  </a:moveTo>
                  <a:cubicBezTo>
                    <a:pt x="87" y="105"/>
                    <a:pt x="75" y="110"/>
                    <a:pt x="61" y="110"/>
                  </a:cubicBezTo>
                  <a:cubicBezTo>
                    <a:pt x="47" y="110"/>
                    <a:pt x="36" y="106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6" y="16"/>
                    <a:pt x="47" y="12"/>
                    <a:pt x="61" y="12"/>
                  </a:cubicBezTo>
                  <a:cubicBezTo>
                    <a:pt x="75" y="12"/>
                    <a:pt x="87" y="17"/>
                    <a:pt x="95" y="25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1" y="15"/>
                    <a:pt x="99" y="14"/>
                    <a:pt x="97" y="12"/>
                  </a:cubicBezTo>
                  <a:cubicBezTo>
                    <a:pt x="87" y="4"/>
                    <a:pt x="75" y="0"/>
                    <a:pt x="61" y="0"/>
                  </a:cubicBezTo>
                  <a:cubicBezTo>
                    <a:pt x="44" y="0"/>
                    <a:pt x="30" y="6"/>
                    <a:pt x="18" y="18"/>
                  </a:cubicBezTo>
                  <a:cubicBezTo>
                    <a:pt x="6" y="29"/>
                    <a:pt x="0" y="44"/>
                    <a:pt x="0" y="61"/>
                  </a:cubicBezTo>
                  <a:cubicBezTo>
                    <a:pt x="0" y="78"/>
                    <a:pt x="6" y="93"/>
                    <a:pt x="18" y="104"/>
                  </a:cubicBezTo>
                  <a:cubicBezTo>
                    <a:pt x="30" y="116"/>
                    <a:pt x="44" y="122"/>
                    <a:pt x="61" y="122"/>
                  </a:cubicBezTo>
                  <a:cubicBezTo>
                    <a:pt x="75" y="122"/>
                    <a:pt x="87" y="118"/>
                    <a:pt x="97" y="110"/>
                  </a:cubicBezTo>
                  <a:cubicBezTo>
                    <a:pt x="100" y="108"/>
                    <a:pt x="102" y="106"/>
                    <a:pt x="104" y="104"/>
                  </a:cubicBezTo>
                  <a:lnTo>
                    <a:pt x="9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9358313" y="-2468563"/>
              <a:ext cx="379412" cy="381000"/>
            </a:xfrm>
            <a:custGeom>
              <a:avLst/>
              <a:gdLst>
                <a:gd name="T0" fmla="*/ 131 w 239"/>
                <a:gd name="T1" fmla="*/ 0 h 240"/>
                <a:gd name="T2" fmla="*/ 109 w 239"/>
                <a:gd name="T3" fmla="*/ 0 h 240"/>
                <a:gd name="T4" fmla="*/ 0 w 239"/>
                <a:gd name="T5" fmla="*/ 240 h 240"/>
                <a:gd name="T6" fmla="*/ 28 w 239"/>
                <a:gd name="T7" fmla="*/ 240 h 240"/>
                <a:gd name="T8" fmla="*/ 52 w 239"/>
                <a:gd name="T9" fmla="*/ 183 h 240"/>
                <a:gd name="T10" fmla="*/ 171 w 239"/>
                <a:gd name="T11" fmla="*/ 183 h 240"/>
                <a:gd name="T12" fmla="*/ 179 w 239"/>
                <a:gd name="T13" fmla="*/ 164 h 240"/>
                <a:gd name="T14" fmla="*/ 181 w 239"/>
                <a:gd name="T15" fmla="*/ 171 h 240"/>
                <a:gd name="T16" fmla="*/ 211 w 239"/>
                <a:gd name="T17" fmla="*/ 240 h 240"/>
                <a:gd name="T18" fmla="*/ 239 w 239"/>
                <a:gd name="T19" fmla="*/ 240 h 240"/>
                <a:gd name="T20" fmla="*/ 131 w 239"/>
                <a:gd name="T21" fmla="*/ 0 h 240"/>
                <a:gd name="T22" fmla="*/ 62 w 239"/>
                <a:gd name="T23" fmla="*/ 160 h 240"/>
                <a:gd name="T24" fmla="*/ 68 w 239"/>
                <a:gd name="T25" fmla="*/ 148 h 240"/>
                <a:gd name="T26" fmla="*/ 119 w 239"/>
                <a:gd name="T27" fmla="*/ 30 h 240"/>
                <a:gd name="T28" fmla="*/ 171 w 239"/>
                <a:gd name="T29" fmla="*/ 148 h 240"/>
                <a:gd name="T30" fmla="*/ 177 w 239"/>
                <a:gd name="T31" fmla="*/ 160 h 240"/>
                <a:gd name="T32" fmla="*/ 62 w 239"/>
                <a:gd name="T33" fmla="*/ 16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240">
                  <a:moveTo>
                    <a:pt x="131" y="0"/>
                  </a:moveTo>
                  <a:lnTo>
                    <a:pt x="109" y="0"/>
                  </a:lnTo>
                  <a:lnTo>
                    <a:pt x="0" y="240"/>
                  </a:lnTo>
                  <a:lnTo>
                    <a:pt x="28" y="240"/>
                  </a:lnTo>
                  <a:lnTo>
                    <a:pt x="52" y="183"/>
                  </a:lnTo>
                  <a:lnTo>
                    <a:pt x="171" y="183"/>
                  </a:lnTo>
                  <a:lnTo>
                    <a:pt x="179" y="164"/>
                  </a:lnTo>
                  <a:lnTo>
                    <a:pt x="181" y="171"/>
                  </a:lnTo>
                  <a:lnTo>
                    <a:pt x="211" y="240"/>
                  </a:lnTo>
                  <a:lnTo>
                    <a:pt x="239" y="240"/>
                  </a:lnTo>
                  <a:lnTo>
                    <a:pt x="131" y="0"/>
                  </a:lnTo>
                  <a:close/>
                  <a:moveTo>
                    <a:pt x="62" y="160"/>
                  </a:moveTo>
                  <a:lnTo>
                    <a:pt x="68" y="148"/>
                  </a:lnTo>
                  <a:lnTo>
                    <a:pt x="119" y="30"/>
                  </a:lnTo>
                  <a:lnTo>
                    <a:pt x="171" y="148"/>
                  </a:lnTo>
                  <a:lnTo>
                    <a:pt x="177" y="160"/>
                  </a:lnTo>
                  <a:lnTo>
                    <a:pt x="62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9004300" y="-2474913"/>
              <a:ext cx="331787" cy="393700"/>
            </a:xfrm>
            <a:custGeom>
              <a:avLst/>
              <a:gdLst>
                <a:gd name="T0" fmla="*/ 95 w 104"/>
                <a:gd name="T1" fmla="*/ 96 h 122"/>
                <a:gd name="T2" fmla="*/ 61 w 104"/>
                <a:gd name="T3" fmla="*/ 110 h 122"/>
                <a:gd name="T4" fmla="*/ 26 w 104"/>
                <a:gd name="T5" fmla="*/ 96 h 122"/>
                <a:gd name="T6" fmla="*/ 12 w 104"/>
                <a:gd name="T7" fmla="*/ 61 h 122"/>
                <a:gd name="T8" fmla="*/ 26 w 104"/>
                <a:gd name="T9" fmla="*/ 26 h 122"/>
                <a:gd name="T10" fmla="*/ 61 w 104"/>
                <a:gd name="T11" fmla="*/ 12 h 122"/>
                <a:gd name="T12" fmla="*/ 95 w 104"/>
                <a:gd name="T13" fmla="*/ 25 h 122"/>
                <a:gd name="T14" fmla="*/ 103 w 104"/>
                <a:gd name="T15" fmla="*/ 17 h 122"/>
                <a:gd name="T16" fmla="*/ 100 w 104"/>
                <a:gd name="T17" fmla="*/ 14 h 122"/>
                <a:gd name="T18" fmla="*/ 98 w 104"/>
                <a:gd name="T19" fmla="*/ 12 h 122"/>
                <a:gd name="T20" fmla="*/ 61 w 104"/>
                <a:gd name="T21" fmla="*/ 0 h 122"/>
                <a:gd name="T22" fmla="*/ 18 w 104"/>
                <a:gd name="T23" fmla="*/ 18 h 122"/>
                <a:gd name="T24" fmla="*/ 0 w 104"/>
                <a:gd name="T25" fmla="*/ 61 h 122"/>
                <a:gd name="T26" fmla="*/ 18 w 104"/>
                <a:gd name="T27" fmla="*/ 104 h 122"/>
                <a:gd name="T28" fmla="*/ 61 w 104"/>
                <a:gd name="T29" fmla="*/ 122 h 122"/>
                <a:gd name="T30" fmla="*/ 98 w 104"/>
                <a:gd name="T31" fmla="*/ 110 h 122"/>
                <a:gd name="T32" fmla="*/ 104 w 104"/>
                <a:gd name="T33" fmla="*/ 104 h 122"/>
                <a:gd name="T34" fmla="*/ 95 w 104"/>
                <a:gd name="T35" fmla="*/ 9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95" y="96"/>
                  </a:moveTo>
                  <a:cubicBezTo>
                    <a:pt x="87" y="105"/>
                    <a:pt x="75" y="110"/>
                    <a:pt x="61" y="110"/>
                  </a:cubicBezTo>
                  <a:cubicBezTo>
                    <a:pt x="47" y="110"/>
                    <a:pt x="36" y="106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6" y="16"/>
                    <a:pt x="47" y="12"/>
                    <a:pt x="61" y="12"/>
                  </a:cubicBezTo>
                  <a:cubicBezTo>
                    <a:pt x="75" y="12"/>
                    <a:pt x="87" y="17"/>
                    <a:pt x="95" y="25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6"/>
                    <a:pt x="101" y="15"/>
                    <a:pt x="100" y="14"/>
                  </a:cubicBezTo>
                  <a:cubicBezTo>
                    <a:pt x="99" y="13"/>
                    <a:pt x="98" y="13"/>
                    <a:pt x="98" y="12"/>
                  </a:cubicBezTo>
                  <a:cubicBezTo>
                    <a:pt x="87" y="4"/>
                    <a:pt x="75" y="0"/>
                    <a:pt x="61" y="0"/>
                  </a:cubicBezTo>
                  <a:cubicBezTo>
                    <a:pt x="44" y="0"/>
                    <a:pt x="30" y="6"/>
                    <a:pt x="18" y="18"/>
                  </a:cubicBezTo>
                  <a:cubicBezTo>
                    <a:pt x="6" y="29"/>
                    <a:pt x="0" y="44"/>
                    <a:pt x="0" y="61"/>
                  </a:cubicBezTo>
                  <a:cubicBezTo>
                    <a:pt x="0" y="78"/>
                    <a:pt x="6" y="93"/>
                    <a:pt x="18" y="104"/>
                  </a:cubicBezTo>
                  <a:cubicBezTo>
                    <a:pt x="30" y="116"/>
                    <a:pt x="44" y="122"/>
                    <a:pt x="61" y="122"/>
                  </a:cubicBezTo>
                  <a:cubicBezTo>
                    <a:pt x="75" y="122"/>
                    <a:pt x="87" y="118"/>
                    <a:pt x="98" y="110"/>
                  </a:cubicBezTo>
                  <a:cubicBezTo>
                    <a:pt x="100" y="108"/>
                    <a:pt x="102" y="106"/>
                    <a:pt x="104" y="104"/>
                  </a:cubicBezTo>
                  <a:lnTo>
                    <a:pt x="9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7767638" y="-1905001"/>
              <a:ext cx="1925637" cy="84138"/>
            </a:xfrm>
            <a:custGeom>
              <a:avLst/>
              <a:gdLst>
                <a:gd name="T0" fmla="*/ 590 w 604"/>
                <a:gd name="T1" fmla="*/ 6 h 26"/>
                <a:gd name="T2" fmla="*/ 588 w 604"/>
                <a:gd name="T3" fmla="*/ 8 h 26"/>
                <a:gd name="T4" fmla="*/ 569 w 604"/>
                <a:gd name="T5" fmla="*/ 8 h 26"/>
                <a:gd name="T6" fmla="*/ 569 w 604"/>
                <a:gd name="T7" fmla="*/ 5 h 26"/>
                <a:gd name="T8" fmla="*/ 552 w 604"/>
                <a:gd name="T9" fmla="*/ 19 h 26"/>
                <a:gd name="T10" fmla="*/ 552 w 604"/>
                <a:gd name="T11" fmla="*/ 8 h 26"/>
                <a:gd name="T12" fmla="*/ 540 w 604"/>
                <a:gd name="T13" fmla="*/ 21 h 26"/>
                <a:gd name="T14" fmla="*/ 534 w 604"/>
                <a:gd name="T15" fmla="*/ 6 h 26"/>
                <a:gd name="T16" fmla="*/ 507 w 604"/>
                <a:gd name="T17" fmla="*/ 13 h 26"/>
                <a:gd name="T18" fmla="*/ 520 w 604"/>
                <a:gd name="T19" fmla="*/ 1 h 26"/>
                <a:gd name="T20" fmla="*/ 517 w 604"/>
                <a:gd name="T21" fmla="*/ 18 h 26"/>
                <a:gd name="T22" fmla="*/ 495 w 604"/>
                <a:gd name="T23" fmla="*/ 13 h 26"/>
                <a:gd name="T24" fmla="*/ 482 w 604"/>
                <a:gd name="T25" fmla="*/ 21 h 26"/>
                <a:gd name="T26" fmla="*/ 451 w 604"/>
                <a:gd name="T27" fmla="*/ 14 h 26"/>
                <a:gd name="T28" fmla="*/ 447 w 604"/>
                <a:gd name="T29" fmla="*/ 16 h 26"/>
                <a:gd name="T30" fmla="*/ 421 w 604"/>
                <a:gd name="T31" fmla="*/ 10 h 26"/>
                <a:gd name="T32" fmla="*/ 433 w 604"/>
                <a:gd name="T33" fmla="*/ 15 h 26"/>
                <a:gd name="T34" fmla="*/ 410 w 604"/>
                <a:gd name="T35" fmla="*/ 21 h 26"/>
                <a:gd name="T36" fmla="*/ 400 w 604"/>
                <a:gd name="T37" fmla="*/ 21 h 26"/>
                <a:gd name="T38" fmla="*/ 382 w 604"/>
                <a:gd name="T39" fmla="*/ 13 h 26"/>
                <a:gd name="T40" fmla="*/ 392 w 604"/>
                <a:gd name="T41" fmla="*/ 18 h 26"/>
                <a:gd name="T42" fmla="*/ 368 w 604"/>
                <a:gd name="T43" fmla="*/ 8 h 26"/>
                <a:gd name="T44" fmla="*/ 364 w 604"/>
                <a:gd name="T45" fmla="*/ 6 h 26"/>
                <a:gd name="T46" fmla="*/ 354 w 604"/>
                <a:gd name="T47" fmla="*/ 21 h 26"/>
                <a:gd name="T48" fmla="*/ 343 w 604"/>
                <a:gd name="T49" fmla="*/ 21 h 26"/>
                <a:gd name="T50" fmla="*/ 350 w 604"/>
                <a:gd name="T51" fmla="*/ 1 h 26"/>
                <a:gd name="T52" fmla="*/ 327 w 604"/>
                <a:gd name="T53" fmla="*/ 14 h 26"/>
                <a:gd name="T54" fmla="*/ 323 w 604"/>
                <a:gd name="T55" fmla="*/ 16 h 26"/>
                <a:gd name="T56" fmla="*/ 310 w 604"/>
                <a:gd name="T57" fmla="*/ 8 h 26"/>
                <a:gd name="T58" fmla="*/ 302 w 604"/>
                <a:gd name="T59" fmla="*/ 8 h 26"/>
                <a:gd name="T60" fmla="*/ 295 w 604"/>
                <a:gd name="T61" fmla="*/ 16 h 26"/>
                <a:gd name="T62" fmla="*/ 282 w 604"/>
                <a:gd name="T63" fmla="*/ 13 h 26"/>
                <a:gd name="T64" fmla="*/ 277 w 604"/>
                <a:gd name="T65" fmla="*/ 21 h 26"/>
                <a:gd name="T66" fmla="*/ 274 w 604"/>
                <a:gd name="T67" fmla="*/ 6 h 26"/>
                <a:gd name="T68" fmla="*/ 254 w 604"/>
                <a:gd name="T69" fmla="*/ 13 h 26"/>
                <a:gd name="T70" fmla="*/ 239 w 604"/>
                <a:gd name="T71" fmla="*/ 17 h 26"/>
                <a:gd name="T72" fmla="*/ 238 w 604"/>
                <a:gd name="T73" fmla="*/ 21 h 26"/>
                <a:gd name="T74" fmla="*/ 235 w 604"/>
                <a:gd name="T75" fmla="*/ 6 h 26"/>
                <a:gd name="T76" fmla="*/ 232 w 604"/>
                <a:gd name="T77" fmla="*/ 5 h 26"/>
                <a:gd name="T78" fmla="*/ 218 w 604"/>
                <a:gd name="T79" fmla="*/ 13 h 26"/>
                <a:gd name="T80" fmla="*/ 205 w 604"/>
                <a:gd name="T81" fmla="*/ 13 h 26"/>
                <a:gd name="T82" fmla="*/ 192 w 604"/>
                <a:gd name="T83" fmla="*/ 0 h 26"/>
                <a:gd name="T84" fmla="*/ 143 w 604"/>
                <a:gd name="T85" fmla="*/ 15 h 26"/>
                <a:gd name="T86" fmla="*/ 140 w 604"/>
                <a:gd name="T87" fmla="*/ 6 h 26"/>
                <a:gd name="T88" fmla="*/ 131 w 604"/>
                <a:gd name="T89" fmla="*/ 13 h 26"/>
                <a:gd name="T90" fmla="*/ 125 w 604"/>
                <a:gd name="T91" fmla="*/ 5 h 26"/>
                <a:gd name="T92" fmla="*/ 109 w 604"/>
                <a:gd name="T93" fmla="*/ 21 h 26"/>
                <a:gd name="T94" fmla="*/ 109 w 604"/>
                <a:gd name="T95" fmla="*/ 3 h 26"/>
                <a:gd name="T96" fmla="*/ 71 w 604"/>
                <a:gd name="T97" fmla="*/ 6 h 26"/>
                <a:gd name="T98" fmla="*/ 68 w 604"/>
                <a:gd name="T99" fmla="*/ 21 h 26"/>
                <a:gd name="T100" fmla="*/ 63 w 604"/>
                <a:gd name="T101" fmla="*/ 4 h 26"/>
                <a:gd name="T102" fmla="*/ 52 w 604"/>
                <a:gd name="T103" fmla="*/ 13 h 26"/>
                <a:gd name="T104" fmla="*/ 52 w 604"/>
                <a:gd name="T105" fmla="*/ 8 h 26"/>
                <a:gd name="T106" fmla="*/ 55 w 604"/>
                <a:gd name="T107" fmla="*/ 1 h 26"/>
                <a:gd name="T108" fmla="*/ 21 w 604"/>
                <a:gd name="T109" fmla="*/ 6 h 26"/>
                <a:gd name="T110" fmla="*/ 13 w 604"/>
                <a:gd name="T111" fmla="*/ 13 h 26"/>
                <a:gd name="T112" fmla="*/ 19 w 604"/>
                <a:gd name="T1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4" h="26">
                  <a:moveTo>
                    <a:pt x="593" y="26"/>
                  </a:moveTo>
                  <a:cubicBezTo>
                    <a:pt x="596" y="26"/>
                    <a:pt x="596" y="26"/>
                    <a:pt x="596" y="2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597" y="17"/>
                    <a:pt x="597" y="17"/>
                    <a:pt x="597" y="17"/>
                  </a:cubicBezTo>
                  <a:cubicBezTo>
                    <a:pt x="593" y="6"/>
                    <a:pt x="593" y="6"/>
                    <a:pt x="593" y="6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5" y="20"/>
                    <a:pt x="595" y="20"/>
                    <a:pt x="595" y="20"/>
                  </a:cubicBezTo>
                  <a:lnTo>
                    <a:pt x="593" y="26"/>
                  </a:lnTo>
                  <a:close/>
                  <a:moveTo>
                    <a:pt x="581" y="21"/>
                  </a:moveTo>
                  <a:cubicBezTo>
                    <a:pt x="583" y="21"/>
                    <a:pt x="583" y="21"/>
                    <a:pt x="583" y="21"/>
                  </a:cubicBezTo>
                  <a:cubicBezTo>
                    <a:pt x="583" y="13"/>
                    <a:pt x="583" y="13"/>
                    <a:pt x="583" y="13"/>
                  </a:cubicBezTo>
                  <a:cubicBezTo>
                    <a:pt x="583" y="10"/>
                    <a:pt x="585" y="8"/>
                    <a:pt x="588" y="8"/>
                  </a:cubicBezTo>
                  <a:cubicBezTo>
                    <a:pt x="588" y="8"/>
                    <a:pt x="588" y="8"/>
                    <a:pt x="588" y="8"/>
                  </a:cubicBezTo>
                  <a:cubicBezTo>
                    <a:pt x="588" y="5"/>
                    <a:pt x="588" y="5"/>
                    <a:pt x="588" y="5"/>
                  </a:cubicBezTo>
                  <a:cubicBezTo>
                    <a:pt x="586" y="5"/>
                    <a:pt x="584" y="6"/>
                    <a:pt x="583" y="8"/>
                  </a:cubicBezTo>
                  <a:cubicBezTo>
                    <a:pt x="583" y="6"/>
                    <a:pt x="583" y="6"/>
                    <a:pt x="583" y="6"/>
                  </a:cubicBezTo>
                  <a:cubicBezTo>
                    <a:pt x="581" y="6"/>
                    <a:pt x="581" y="6"/>
                    <a:pt x="581" y="6"/>
                  </a:cubicBezTo>
                  <a:lnTo>
                    <a:pt x="581" y="21"/>
                  </a:lnTo>
                  <a:close/>
                  <a:moveTo>
                    <a:pt x="564" y="13"/>
                  </a:moveTo>
                  <a:cubicBezTo>
                    <a:pt x="564" y="10"/>
                    <a:pt x="566" y="8"/>
                    <a:pt x="569" y="8"/>
                  </a:cubicBezTo>
                  <a:cubicBezTo>
                    <a:pt x="572" y="8"/>
                    <a:pt x="574" y="10"/>
                    <a:pt x="574" y="13"/>
                  </a:cubicBezTo>
                  <a:cubicBezTo>
                    <a:pt x="574" y="16"/>
                    <a:pt x="572" y="18"/>
                    <a:pt x="569" y="18"/>
                  </a:cubicBezTo>
                  <a:cubicBezTo>
                    <a:pt x="566" y="18"/>
                    <a:pt x="564" y="16"/>
                    <a:pt x="564" y="13"/>
                  </a:cubicBezTo>
                  <a:close/>
                  <a:moveTo>
                    <a:pt x="561" y="13"/>
                  </a:moveTo>
                  <a:cubicBezTo>
                    <a:pt x="561" y="17"/>
                    <a:pt x="564" y="21"/>
                    <a:pt x="569" y="21"/>
                  </a:cubicBezTo>
                  <a:cubicBezTo>
                    <a:pt x="574" y="21"/>
                    <a:pt x="577" y="17"/>
                    <a:pt x="577" y="13"/>
                  </a:cubicBezTo>
                  <a:cubicBezTo>
                    <a:pt x="577" y="9"/>
                    <a:pt x="574" y="5"/>
                    <a:pt x="569" y="5"/>
                  </a:cubicBezTo>
                  <a:cubicBezTo>
                    <a:pt x="564" y="5"/>
                    <a:pt x="561" y="9"/>
                    <a:pt x="561" y="13"/>
                  </a:cubicBezTo>
                  <a:close/>
                  <a:moveTo>
                    <a:pt x="557" y="10"/>
                  </a:moveTo>
                  <a:cubicBezTo>
                    <a:pt x="557" y="6"/>
                    <a:pt x="554" y="5"/>
                    <a:pt x="552" y="5"/>
                  </a:cubicBezTo>
                  <a:cubicBezTo>
                    <a:pt x="550" y="5"/>
                    <a:pt x="547" y="7"/>
                    <a:pt x="547" y="10"/>
                  </a:cubicBezTo>
                  <a:cubicBezTo>
                    <a:pt x="547" y="12"/>
                    <a:pt x="549" y="13"/>
                    <a:pt x="551" y="14"/>
                  </a:cubicBezTo>
                  <a:cubicBezTo>
                    <a:pt x="554" y="15"/>
                    <a:pt x="555" y="15"/>
                    <a:pt x="555" y="17"/>
                  </a:cubicBezTo>
                  <a:cubicBezTo>
                    <a:pt x="555" y="18"/>
                    <a:pt x="554" y="19"/>
                    <a:pt x="552" y="19"/>
                  </a:cubicBezTo>
                  <a:cubicBezTo>
                    <a:pt x="551" y="19"/>
                    <a:pt x="550" y="18"/>
                    <a:pt x="550" y="16"/>
                  </a:cubicBezTo>
                  <a:cubicBezTo>
                    <a:pt x="547" y="16"/>
                    <a:pt x="547" y="16"/>
                    <a:pt x="547" y="16"/>
                  </a:cubicBezTo>
                  <a:cubicBezTo>
                    <a:pt x="547" y="20"/>
                    <a:pt x="550" y="21"/>
                    <a:pt x="552" y="21"/>
                  </a:cubicBezTo>
                  <a:cubicBezTo>
                    <a:pt x="555" y="21"/>
                    <a:pt x="558" y="19"/>
                    <a:pt x="558" y="16"/>
                  </a:cubicBezTo>
                  <a:cubicBezTo>
                    <a:pt x="558" y="13"/>
                    <a:pt x="555" y="12"/>
                    <a:pt x="553" y="12"/>
                  </a:cubicBezTo>
                  <a:cubicBezTo>
                    <a:pt x="551" y="11"/>
                    <a:pt x="550" y="11"/>
                    <a:pt x="550" y="10"/>
                  </a:cubicBezTo>
                  <a:cubicBezTo>
                    <a:pt x="550" y="9"/>
                    <a:pt x="551" y="8"/>
                    <a:pt x="552" y="8"/>
                  </a:cubicBezTo>
                  <a:cubicBezTo>
                    <a:pt x="554" y="8"/>
                    <a:pt x="554" y="9"/>
                    <a:pt x="554" y="10"/>
                  </a:cubicBezTo>
                  <a:lnTo>
                    <a:pt x="557" y="10"/>
                  </a:lnTo>
                  <a:close/>
                  <a:moveTo>
                    <a:pt x="540" y="21"/>
                  </a:moveTo>
                  <a:cubicBezTo>
                    <a:pt x="543" y="21"/>
                    <a:pt x="543" y="21"/>
                    <a:pt x="543" y="21"/>
                  </a:cubicBezTo>
                  <a:cubicBezTo>
                    <a:pt x="543" y="6"/>
                    <a:pt x="543" y="6"/>
                    <a:pt x="543" y="6"/>
                  </a:cubicBezTo>
                  <a:cubicBezTo>
                    <a:pt x="540" y="6"/>
                    <a:pt x="540" y="6"/>
                    <a:pt x="540" y="6"/>
                  </a:cubicBezTo>
                  <a:lnTo>
                    <a:pt x="540" y="21"/>
                  </a:lnTo>
                  <a:close/>
                  <a:moveTo>
                    <a:pt x="540" y="4"/>
                  </a:moveTo>
                  <a:cubicBezTo>
                    <a:pt x="543" y="4"/>
                    <a:pt x="543" y="4"/>
                    <a:pt x="543" y="4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0" y="1"/>
                    <a:pt x="540" y="1"/>
                    <a:pt x="540" y="1"/>
                  </a:cubicBezTo>
                  <a:lnTo>
                    <a:pt x="540" y="4"/>
                  </a:lnTo>
                  <a:close/>
                  <a:moveTo>
                    <a:pt x="537" y="6"/>
                  </a:moveTo>
                  <a:cubicBezTo>
                    <a:pt x="534" y="6"/>
                    <a:pt x="534" y="6"/>
                    <a:pt x="534" y="6"/>
                  </a:cubicBezTo>
                  <a:cubicBezTo>
                    <a:pt x="530" y="17"/>
                    <a:pt x="530" y="17"/>
                    <a:pt x="530" y="17"/>
                  </a:cubicBezTo>
                  <a:cubicBezTo>
                    <a:pt x="526" y="6"/>
                    <a:pt x="526" y="6"/>
                    <a:pt x="526" y="6"/>
                  </a:cubicBezTo>
                  <a:cubicBezTo>
                    <a:pt x="523" y="6"/>
                    <a:pt x="523" y="6"/>
                    <a:pt x="523" y="6"/>
                  </a:cubicBezTo>
                  <a:cubicBezTo>
                    <a:pt x="529" y="21"/>
                    <a:pt x="529" y="21"/>
                    <a:pt x="529" y="21"/>
                  </a:cubicBezTo>
                  <a:cubicBezTo>
                    <a:pt x="531" y="21"/>
                    <a:pt x="531" y="21"/>
                    <a:pt x="531" y="21"/>
                  </a:cubicBezTo>
                  <a:lnTo>
                    <a:pt x="537" y="6"/>
                  </a:lnTo>
                  <a:close/>
                  <a:moveTo>
                    <a:pt x="507" y="13"/>
                  </a:moveTo>
                  <a:cubicBezTo>
                    <a:pt x="507" y="10"/>
                    <a:pt x="509" y="8"/>
                    <a:pt x="512" y="8"/>
                  </a:cubicBezTo>
                  <a:cubicBezTo>
                    <a:pt x="513" y="8"/>
                    <a:pt x="515" y="9"/>
                    <a:pt x="516" y="10"/>
                  </a:cubicBezTo>
                  <a:cubicBezTo>
                    <a:pt x="516" y="10"/>
                    <a:pt x="517" y="12"/>
                    <a:pt x="517" y="13"/>
                  </a:cubicBezTo>
                  <a:cubicBezTo>
                    <a:pt x="517" y="15"/>
                    <a:pt x="517" y="16"/>
                    <a:pt x="516" y="17"/>
                  </a:cubicBezTo>
                  <a:cubicBezTo>
                    <a:pt x="515" y="18"/>
                    <a:pt x="513" y="18"/>
                    <a:pt x="512" y="18"/>
                  </a:cubicBezTo>
                  <a:cubicBezTo>
                    <a:pt x="509" y="18"/>
                    <a:pt x="507" y="16"/>
                    <a:pt x="507" y="13"/>
                  </a:cubicBezTo>
                  <a:close/>
                  <a:moveTo>
                    <a:pt x="520" y="1"/>
                  </a:moveTo>
                  <a:cubicBezTo>
                    <a:pt x="517" y="1"/>
                    <a:pt x="517" y="1"/>
                    <a:pt x="517" y="1"/>
                  </a:cubicBezTo>
                  <a:cubicBezTo>
                    <a:pt x="517" y="6"/>
                    <a:pt x="517" y="6"/>
                    <a:pt x="517" y="6"/>
                  </a:cubicBezTo>
                  <a:cubicBezTo>
                    <a:pt x="517" y="8"/>
                    <a:pt x="517" y="8"/>
                    <a:pt x="517" y="8"/>
                  </a:cubicBezTo>
                  <a:cubicBezTo>
                    <a:pt x="516" y="7"/>
                    <a:pt x="514" y="5"/>
                    <a:pt x="511" y="5"/>
                  </a:cubicBezTo>
                  <a:cubicBezTo>
                    <a:pt x="507" y="5"/>
                    <a:pt x="504" y="9"/>
                    <a:pt x="504" y="13"/>
                  </a:cubicBezTo>
                  <a:cubicBezTo>
                    <a:pt x="504" y="18"/>
                    <a:pt x="507" y="21"/>
                    <a:pt x="511" y="21"/>
                  </a:cubicBezTo>
                  <a:cubicBezTo>
                    <a:pt x="514" y="21"/>
                    <a:pt x="516" y="20"/>
                    <a:pt x="517" y="18"/>
                  </a:cubicBezTo>
                  <a:cubicBezTo>
                    <a:pt x="517" y="21"/>
                    <a:pt x="517" y="21"/>
                    <a:pt x="517" y="21"/>
                  </a:cubicBezTo>
                  <a:cubicBezTo>
                    <a:pt x="520" y="21"/>
                    <a:pt x="520" y="21"/>
                    <a:pt x="520" y="21"/>
                  </a:cubicBezTo>
                  <a:lnTo>
                    <a:pt x="520" y="1"/>
                  </a:lnTo>
                  <a:close/>
                  <a:moveTo>
                    <a:pt x="495" y="13"/>
                  </a:moveTo>
                  <a:cubicBezTo>
                    <a:pt x="488" y="13"/>
                    <a:pt x="488" y="13"/>
                    <a:pt x="488" y="13"/>
                  </a:cubicBezTo>
                  <a:cubicBezTo>
                    <a:pt x="492" y="4"/>
                    <a:pt x="492" y="4"/>
                    <a:pt x="492" y="4"/>
                  </a:cubicBezTo>
                  <a:lnTo>
                    <a:pt x="495" y="13"/>
                  </a:lnTo>
                  <a:close/>
                  <a:moveTo>
                    <a:pt x="488" y="16"/>
                  </a:moveTo>
                  <a:cubicBezTo>
                    <a:pt x="496" y="16"/>
                    <a:pt x="496" y="16"/>
                    <a:pt x="496" y="16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502" y="21"/>
                    <a:pt x="502" y="21"/>
                    <a:pt x="502" y="2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90" y="1"/>
                    <a:pt x="490" y="1"/>
                    <a:pt x="490" y="1"/>
                  </a:cubicBezTo>
                  <a:cubicBezTo>
                    <a:pt x="482" y="21"/>
                    <a:pt x="482" y="21"/>
                    <a:pt x="482" y="21"/>
                  </a:cubicBezTo>
                  <a:cubicBezTo>
                    <a:pt x="486" y="21"/>
                    <a:pt x="486" y="21"/>
                    <a:pt x="486" y="21"/>
                  </a:cubicBezTo>
                  <a:lnTo>
                    <a:pt x="488" y="16"/>
                  </a:lnTo>
                  <a:close/>
                  <a:moveTo>
                    <a:pt x="438" y="12"/>
                  </a:moveTo>
                  <a:cubicBezTo>
                    <a:pt x="438" y="10"/>
                    <a:pt x="440" y="8"/>
                    <a:pt x="443" y="8"/>
                  </a:cubicBezTo>
                  <a:cubicBezTo>
                    <a:pt x="446" y="8"/>
                    <a:pt x="448" y="10"/>
                    <a:pt x="448" y="12"/>
                  </a:cubicBezTo>
                  <a:lnTo>
                    <a:pt x="438" y="12"/>
                  </a:lnTo>
                  <a:close/>
                  <a:moveTo>
                    <a:pt x="451" y="14"/>
                  </a:moveTo>
                  <a:cubicBezTo>
                    <a:pt x="451" y="12"/>
                    <a:pt x="450" y="9"/>
                    <a:pt x="449" y="8"/>
                  </a:cubicBezTo>
                  <a:cubicBezTo>
                    <a:pt x="447" y="6"/>
                    <a:pt x="445" y="5"/>
                    <a:pt x="443" y="5"/>
                  </a:cubicBezTo>
                  <a:cubicBezTo>
                    <a:pt x="439" y="5"/>
                    <a:pt x="435" y="9"/>
                    <a:pt x="435" y="13"/>
                  </a:cubicBezTo>
                  <a:cubicBezTo>
                    <a:pt x="435" y="17"/>
                    <a:pt x="438" y="21"/>
                    <a:pt x="443" y="21"/>
                  </a:cubicBezTo>
                  <a:cubicBezTo>
                    <a:pt x="445" y="21"/>
                    <a:pt x="446" y="21"/>
                    <a:pt x="447" y="20"/>
                  </a:cubicBezTo>
                  <a:cubicBezTo>
                    <a:pt x="449" y="19"/>
                    <a:pt x="450" y="18"/>
                    <a:pt x="450" y="16"/>
                  </a:cubicBezTo>
                  <a:cubicBezTo>
                    <a:pt x="447" y="16"/>
                    <a:pt x="447" y="16"/>
                    <a:pt x="447" y="16"/>
                  </a:cubicBezTo>
                  <a:cubicBezTo>
                    <a:pt x="447" y="18"/>
                    <a:pt x="445" y="19"/>
                    <a:pt x="443" y="19"/>
                  </a:cubicBezTo>
                  <a:cubicBezTo>
                    <a:pt x="441" y="19"/>
                    <a:pt x="438" y="17"/>
                    <a:pt x="438" y="14"/>
                  </a:cubicBezTo>
                  <a:lnTo>
                    <a:pt x="451" y="14"/>
                  </a:lnTo>
                  <a:close/>
                  <a:moveTo>
                    <a:pt x="430" y="15"/>
                  </a:moveTo>
                  <a:cubicBezTo>
                    <a:pt x="429" y="17"/>
                    <a:pt x="428" y="18"/>
                    <a:pt x="425" y="18"/>
                  </a:cubicBezTo>
                  <a:cubicBezTo>
                    <a:pt x="422" y="18"/>
                    <a:pt x="420" y="16"/>
                    <a:pt x="420" y="13"/>
                  </a:cubicBezTo>
                  <a:cubicBezTo>
                    <a:pt x="420" y="12"/>
                    <a:pt x="421" y="10"/>
                    <a:pt x="421" y="10"/>
                  </a:cubicBezTo>
                  <a:cubicBezTo>
                    <a:pt x="422" y="9"/>
                    <a:pt x="424" y="8"/>
                    <a:pt x="425" y="8"/>
                  </a:cubicBezTo>
                  <a:cubicBezTo>
                    <a:pt x="427" y="8"/>
                    <a:pt x="429" y="9"/>
                    <a:pt x="430" y="11"/>
                  </a:cubicBezTo>
                  <a:cubicBezTo>
                    <a:pt x="433" y="11"/>
                    <a:pt x="433" y="11"/>
                    <a:pt x="433" y="11"/>
                  </a:cubicBezTo>
                  <a:cubicBezTo>
                    <a:pt x="432" y="8"/>
                    <a:pt x="428" y="5"/>
                    <a:pt x="425" y="5"/>
                  </a:cubicBezTo>
                  <a:cubicBezTo>
                    <a:pt x="420" y="5"/>
                    <a:pt x="417" y="9"/>
                    <a:pt x="417" y="13"/>
                  </a:cubicBezTo>
                  <a:cubicBezTo>
                    <a:pt x="417" y="17"/>
                    <a:pt x="420" y="21"/>
                    <a:pt x="425" y="21"/>
                  </a:cubicBezTo>
                  <a:cubicBezTo>
                    <a:pt x="429" y="21"/>
                    <a:pt x="432" y="19"/>
                    <a:pt x="433" y="15"/>
                  </a:cubicBezTo>
                  <a:lnTo>
                    <a:pt x="430" y="15"/>
                  </a:lnTo>
                  <a:close/>
                  <a:moveTo>
                    <a:pt x="400" y="21"/>
                  </a:moveTo>
                  <a:cubicBezTo>
                    <a:pt x="402" y="21"/>
                    <a:pt x="402" y="21"/>
                    <a:pt x="402" y="21"/>
                  </a:cubicBezTo>
                  <a:cubicBezTo>
                    <a:pt x="402" y="12"/>
                    <a:pt x="402" y="12"/>
                    <a:pt x="402" y="12"/>
                  </a:cubicBezTo>
                  <a:cubicBezTo>
                    <a:pt x="402" y="10"/>
                    <a:pt x="404" y="8"/>
                    <a:pt x="406" y="8"/>
                  </a:cubicBezTo>
                  <a:cubicBezTo>
                    <a:pt x="409" y="8"/>
                    <a:pt x="410" y="10"/>
                    <a:pt x="410" y="13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9"/>
                    <a:pt x="412" y="5"/>
                    <a:pt x="407" y="5"/>
                  </a:cubicBezTo>
                  <a:cubicBezTo>
                    <a:pt x="405" y="5"/>
                    <a:pt x="403" y="7"/>
                    <a:pt x="402" y="8"/>
                  </a:cubicBezTo>
                  <a:cubicBezTo>
                    <a:pt x="402" y="6"/>
                    <a:pt x="402" y="6"/>
                    <a:pt x="402" y="6"/>
                  </a:cubicBezTo>
                  <a:cubicBezTo>
                    <a:pt x="400" y="6"/>
                    <a:pt x="400" y="6"/>
                    <a:pt x="400" y="6"/>
                  </a:cubicBezTo>
                  <a:lnTo>
                    <a:pt x="400" y="21"/>
                  </a:lnTo>
                  <a:close/>
                  <a:moveTo>
                    <a:pt x="382" y="13"/>
                  </a:moveTo>
                  <a:cubicBezTo>
                    <a:pt x="382" y="11"/>
                    <a:pt x="384" y="8"/>
                    <a:pt x="387" y="8"/>
                  </a:cubicBezTo>
                  <a:cubicBezTo>
                    <a:pt x="389" y="8"/>
                    <a:pt x="391" y="9"/>
                    <a:pt x="392" y="11"/>
                  </a:cubicBezTo>
                  <a:cubicBezTo>
                    <a:pt x="392" y="12"/>
                    <a:pt x="392" y="13"/>
                    <a:pt x="392" y="13"/>
                  </a:cubicBezTo>
                  <a:cubicBezTo>
                    <a:pt x="392" y="14"/>
                    <a:pt x="392" y="15"/>
                    <a:pt x="391" y="16"/>
                  </a:cubicBezTo>
                  <a:cubicBezTo>
                    <a:pt x="391" y="17"/>
                    <a:pt x="389" y="18"/>
                    <a:pt x="387" y="18"/>
                  </a:cubicBezTo>
                  <a:cubicBezTo>
                    <a:pt x="383" y="18"/>
                    <a:pt x="382" y="16"/>
                    <a:pt x="382" y="13"/>
                  </a:cubicBezTo>
                  <a:close/>
                  <a:moveTo>
                    <a:pt x="395" y="6"/>
                  </a:moveTo>
                  <a:cubicBezTo>
                    <a:pt x="392" y="6"/>
                    <a:pt x="392" y="6"/>
                    <a:pt x="392" y="6"/>
                  </a:cubicBezTo>
                  <a:cubicBezTo>
                    <a:pt x="392" y="8"/>
                    <a:pt x="392" y="8"/>
                    <a:pt x="392" y="8"/>
                  </a:cubicBezTo>
                  <a:cubicBezTo>
                    <a:pt x="391" y="7"/>
                    <a:pt x="389" y="5"/>
                    <a:pt x="386" y="5"/>
                  </a:cubicBezTo>
                  <a:cubicBezTo>
                    <a:pt x="382" y="5"/>
                    <a:pt x="379" y="9"/>
                    <a:pt x="379" y="13"/>
                  </a:cubicBezTo>
                  <a:cubicBezTo>
                    <a:pt x="379" y="17"/>
                    <a:pt x="382" y="21"/>
                    <a:pt x="386" y="21"/>
                  </a:cubicBezTo>
                  <a:cubicBezTo>
                    <a:pt x="389" y="21"/>
                    <a:pt x="391" y="20"/>
                    <a:pt x="392" y="18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5" y="21"/>
                    <a:pt x="395" y="21"/>
                    <a:pt x="395" y="21"/>
                  </a:cubicBezTo>
                  <a:lnTo>
                    <a:pt x="395" y="6"/>
                  </a:lnTo>
                  <a:close/>
                  <a:moveTo>
                    <a:pt x="361" y="21"/>
                  </a:moveTo>
                  <a:cubicBezTo>
                    <a:pt x="364" y="21"/>
                    <a:pt x="364" y="21"/>
                    <a:pt x="364" y="21"/>
                  </a:cubicBezTo>
                  <a:cubicBezTo>
                    <a:pt x="364" y="12"/>
                    <a:pt x="364" y="12"/>
                    <a:pt x="364" y="12"/>
                  </a:cubicBezTo>
                  <a:cubicBezTo>
                    <a:pt x="364" y="10"/>
                    <a:pt x="365" y="8"/>
                    <a:pt x="368" y="8"/>
                  </a:cubicBezTo>
                  <a:cubicBezTo>
                    <a:pt x="371" y="8"/>
                    <a:pt x="372" y="10"/>
                    <a:pt x="372" y="13"/>
                  </a:cubicBezTo>
                  <a:cubicBezTo>
                    <a:pt x="372" y="21"/>
                    <a:pt x="372" y="21"/>
                    <a:pt x="372" y="21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9"/>
                    <a:pt x="374" y="5"/>
                    <a:pt x="369" y="5"/>
                  </a:cubicBezTo>
                  <a:cubicBezTo>
                    <a:pt x="366" y="5"/>
                    <a:pt x="365" y="7"/>
                    <a:pt x="364" y="8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61" y="6"/>
                    <a:pt x="361" y="6"/>
                    <a:pt x="361" y="6"/>
                  </a:cubicBezTo>
                  <a:lnTo>
                    <a:pt x="361" y="21"/>
                  </a:lnTo>
                  <a:close/>
                  <a:moveTo>
                    <a:pt x="354" y="21"/>
                  </a:moveTo>
                  <a:cubicBezTo>
                    <a:pt x="357" y="21"/>
                    <a:pt x="357" y="21"/>
                    <a:pt x="357" y="21"/>
                  </a:cubicBezTo>
                  <a:cubicBezTo>
                    <a:pt x="357" y="6"/>
                    <a:pt x="357" y="6"/>
                    <a:pt x="357" y="6"/>
                  </a:cubicBezTo>
                  <a:cubicBezTo>
                    <a:pt x="354" y="6"/>
                    <a:pt x="354" y="6"/>
                    <a:pt x="354" y="6"/>
                  </a:cubicBezTo>
                  <a:lnTo>
                    <a:pt x="354" y="21"/>
                  </a:lnTo>
                  <a:close/>
                  <a:moveTo>
                    <a:pt x="354" y="4"/>
                  </a:moveTo>
                  <a:cubicBezTo>
                    <a:pt x="357" y="4"/>
                    <a:pt x="357" y="4"/>
                    <a:pt x="357" y="4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4" y="1"/>
                    <a:pt x="354" y="1"/>
                    <a:pt x="354" y="1"/>
                  </a:cubicBezTo>
                  <a:lnTo>
                    <a:pt x="354" y="4"/>
                  </a:lnTo>
                  <a:close/>
                  <a:moveTo>
                    <a:pt x="339" y="21"/>
                  </a:moveTo>
                  <a:cubicBezTo>
                    <a:pt x="343" y="21"/>
                    <a:pt x="343" y="21"/>
                    <a:pt x="343" y="21"/>
                  </a:cubicBezTo>
                  <a:cubicBezTo>
                    <a:pt x="343" y="12"/>
                    <a:pt x="343" y="12"/>
                    <a:pt x="343" y="12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43" y="9"/>
                    <a:pt x="343" y="9"/>
                    <a:pt x="343" y="9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39" y="1"/>
                    <a:pt x="339" y="1"/>
                    <a:pt x="339" y="1"/>
                  </a:cubicBezTo>
                  <a:lnTo>
                    <a:pt x="339" y="21"/>
                  </a:lnTo>
                  <a:close/>
                  <a:moveTo>
                    <a:pt x="314" y="12"/>
                  </a:moveTo>
                  <a:cubicBezTo>
                    <a:pt x="314" y="10"/>
                    <a:pt x="316" y="8"/>
                    <a:pt x="319" y="8"/>
                  </a:cubicBezTo>
                  <a:cubicBezTo>
                    <a:pt x="322" y="8"/>
                    <a:pt x="324" y="10"/>
                    <a:pt x="324" y="12"/>
                  </a:cubicBezTo>
                  <a:lnTo>
                    <a:pt x="314" y="12"/>
                  </a:lnTo>
                  <a:close/>
                  <a:moveTo>
                    <a:pt x="327" y="14"/>
                  </a:moveTo>
                  <a:cubicBezTo>
                    <a:pt x="327" y="12"/>
                    <a:pt x="326" y="9"/>
                    <a:pt x="325" y="8"/>
                  </a:cubicBezTo>
                  <a:cubicBezTo>
                    <a:pt x="323" y="6"/>
                    <a:pt x="321" y="5"/>
                    <a:pt x="319" y="5"/>
                  </a:cubicBezTo>
                  <a:cubicBezTo>
                    <a:pt x="315" y="5"/>
                    <a:pt x="311" y="9"/>
                    <a:pt x="311" y="13"/>
                  </a:cubicBezTo>
                  <a:cubicBezTo>
                    <a:pt x="311" y="17"/>
                    <a:pt x="314" y="21"/>
                    <a:pt x="319" y="21"/>
                  </a:cubicBezTo>
                  <a:cubicBezTo>
                    <a:pt x="321" y="21"/>
                    <a:pt x="322" y="21"/>
                    <a:pt x="323" y="20"/>
                  </a:cubicBezTo>
                  <a:cubicBezTo>
                    <a:pt x="325" y="19"/>
                    <a:pt x="326" y="18"/>
                    <a:pt x="326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3" y="18"/>
                    <a:pt x="321" y="19"/>
                    <a:pt x="319" y="19"/>
                  </a:cubicBezTo>
                  <a:cubicBezTo>
                    <a:pt x="317" y="19"/>
                    <a:pt x="314" y="17"/>
                    <a:pt x="314" y="14"/>
                  </a:cubicBezTo>
                  <a:lnTo>
                    <a:pt x="327" y="14"/>
                  </a:lnTo>
                  <a:close/>
                  <a:moveTo>
                    <a:pt x="304" y="21"/>
                  </a:moveTo>
                  <a:cubicBezTo>
                    <a:pt x="307" y="21"/>
                    <a:pt x="307" y="21"/>
                    <a:pt x="307" y="21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4" y="8"/>
                    <a:pt x="304" y="8"/>
                    <a:pt x="304" y="8"/>
                  </a:cubicBezTo>
                  <a:lnTo>
                    <a:pt x="304" y="21"/>
                  </a:lnTo>
                  <a:close/>
                  <a:moveTo>
                    <a:pt x="285" y="13"/>
                  </a:moveTo>
                  <a:cubicBezTo>
                    <a:pt x="285" y="11"/>
                    <a:pt x="287" y="8"/>
                    <a:pt x="290" y="8"/>
                  </a:cubicBezTo>
                  <a:cubicBezTo>
                    <a:pt x="293" y="8"/>
                    <a:pt x="294" y="9"/>
                    <a:pt x="295" y="11"/>
                  </a:cubicBezTo>
                  <a:cubicBezTo>
                    <a:pt x="295" y="12"/>
                    <a:pt x="296" y="13"/>
                    <a:pt x="295" y="13"/>
                  </a:cubicBezTo>
                  <a:cubicBezTo>
                    <a:pt x="295" y="14"/>
                    <a:pt x="295" y="15"/>
                    <a:pt x="295" y="16"/>
                  </a:cubicBezTo>
                  <a:cubicBezTo>
                    <a:pt x="294" y="17"/>
                    <a:pt x="293" y="18"/>
                    <a:pt x="290" y="18"/>
                  </a:cubicBezTo>
                  <a:cubicBezTo>
                    <a:pt x="287" y="18"/>
                    <a:pt x="285" y="16"/>
                    <a:pt x="285" y="13"/>
                  </a:cubicBezTo>
                  <a:close/>
                  <a:moveTo>
                    <a:pt x="298" y="6"/>
                  </a:moveTo>
                  <a:cubicBezTo>
                    <a:pt x="295" y="6"/>
                    <a:pt x="295" y="6"/>
                    <a:pt x="295" y="6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7"/>
                    <a:pt x="293" y="5"/>
                    <a:pt x="290" y="5"/>
                  </a:cubicBezTo>
                  <a:cubicBezTo>
                    <a:pt x="286" y="5"/>
                    <a:pt x="282" y="9"/>
                    <a:pt x="282" y="13"/>
                  </a:cubicBezTo>
                  <a:cubicBezTo>
                    <a:pt x="282" y="17"/>
                    <a:pt x="285" y="21"/>
                    <a:pt x="290" y="21"/>
                  </a:cubicBezTo>
                  <a:cubicBezTo>
                    <a:pt x="292" y="21"/>
                    <a:pt x="294" y="20"/>
                    <a:pt x="295" y="18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98" y="21"/>
                    <a:pt x="298" y="21"/>
                    <a:pt x="298" y="21"/>
                  </a:cubicBezTo>
                  <a:lnTo>
                    <a:pt x="298" y="6"/>
                  </a:lnTo>
                  <a:close/>
                  <a:moveTo>
                    <a:pt x="274" y="21"/>
                  </a:moveTo>
                  <a:cubicBezTo>
                    <a:pt x="277" y="21"/>
                    <a:pt x="277" y="21"/>
                    <a:pt x="277" y="21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10"/>
                    <a:pt x="278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5"/>
                    <a:pt x="281" y="5"/>
                    <a:pt x="281" y="5"/>
                  </a:cubicBezTo>
                  <a:cubicBezTo>
                    <a:pt x="279" y="5"/>
                    <a:pt x="277" y="6"/>
                    <a:pt x="277" y="8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4" y="6"/>
                    <a:pt x="274" y="6"/>
                    <a:pt x="274" y="6"/>
                  </a:cubicBezTo>
                  <a:lnTo>
                    <a:pt x="274" y="21"/>
                  </a:lnTo>
                  <a:close/>
                  <a:moveTo>
                    <a:pt x="257" y="13"/>
                  </a:moveTo>
                  <a:cubicBezTo>
                    <a:pt x="257" y="10"/>
                    <a:pt x="259" y="8"/>
                    <a:pt x="262" y="8"/>
                  </a:cubicBezTo>
                  <a:cubicBezTo>
                    <a:pt x="265" y="8"/>
                    <a:pt x="267" y="10"/>
                    <a:pt x="267" y="13"/>
                  </a:cubicBezTo>
                  <a:cubicBezTo>
                    <a:pt x="267" y="16"/>
                    <a:pt x="265" y="18"/>
                    <a:pt x="262" y="18"/>
                  </a:cubicBezTo>
                  <a:cubicBezTo>
                    <a:pt x="259" y="18"/>
                    <a:pt x="257" y="16"/>
                    <a:pt x="257" y="13"/>
                  </a:cubicBezTo>
                  <a:close/>
                  <a:moveTo>
                    <a:pt x="254" y="13"/>
                  </a:moveTo>
                  <a:cubicBezTo>
                    <a:pt x="254" y="17"/>
                    <a:pt x="257" y="21"/>
                    <a:pt x="262" y="21"/>
                  </a:cubicBezTo>
                  <a:cubicBezTo>
                    <a:pt x="267" y="21"/>
                    <a:pt x="270" y="17"/>
                    <a:pt x="270" y="13"/>
                  </a:cubicBezTo>
                  <a:cubicBezTo>
                    <a:pt x="270" y="9"/>
                    <a:pt x="267" y="5"/>
                    <a:pt x="262" y="5"/>
                  </a:cubicBezTo>
                  <a:cubicBezTo>
                    <a:pt x="257" y="5"/>
                    <a:pt x="254" y="9"/>
                    <a:pt x="254" y="13"/>
                  </a:cubicBezTo>
                  <a:close/>
                  <a:moveTo>
                    <a:pt x="248" y="13"/>
                  </a:moveTo>
                  <a:cubicBezTo>
                    <a:pt x="248" y="16"/>
                    <a:pt x="246" y="18"/>
                    <a:pt x="243" y="18"/>
                  </a:cubicBezTo>
                  <a:cubicBezTo>
                    <a:pt x="242" y="18"/>
                    <a:pt x="240" y="18"/>
                    <a:pt x="239" y="17"/>
                  </a:cubicBezTo>
                  <a:cubicBezTo>
                    <a:pt x="238" y="16"/>
                    <a:pt x="238" y="15"/>
                    <a:pt x="238" y="13"/>
                  </a:cubicBezTo>
                  <a:cubicBezTo>
                    <a:pt x="238" y="12"/>
                    <a:pt x="238" y="11"/>
                    <a:pt x="239" y="10"/>
                  </a:cubicBezTo>
                  <a:cubicBezTo>
                    <a:pt x="240" y="9"/>
                    <a:pt x="242" y="8"/>
                    <a:pt x="243" y="8"/>
                  </a:cubicBezTo>
                  <a:cubicBezTo>
                    <a:pt x="246" y="8"/>
                    <a:pt x="248" y="11"/>
                    <a:pt x="248" y="13"/>
                  </a:cubicBezTo>
                  <a:close/>
                  <a:moveTo>
                    <a:pt x="235" y="26"/>
                  </a:moveTo>
                  <a:cubicBezTo>
                    <a:pt x="238" y="26"/>
                    <a:pt x="238" y="26"/>
                    <a:pt x="238" y="26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38" y="18"/>
                    <a:pt x="238" y="18"/>
                    <a:pt x="238" y="18"/>
                  </a:cubicBezTo>
                  <a:cubicBezTo>
                    <a:pt x="239" y="19"/>
                    <a:pt x="240" y="21"/>
                    <a:pt x="244" y="21"/>
                  </a:cubicBezTo>
                  <a:cubicBezTo>
                    <a:pt x="248" y="21"/>
                    <a:pt x="251" y="18"/>
                    <a:pt x="251" y="13"/>
                  </a:cubicBezTo>
                  <a:cubicBezTo>
                    <a:pt x="251" y="10"/>
                    <a:pt x="249" y="5"/>
                    <a:pt x="244" y="5"/>
                  </a:cubicBezTo>
                  <a:cubicBezTo>
                    <a:pt x="241" y="5"/>
                    <a:pt x="239" y="7"/>
                    <a:pt x="238" y="8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5" y="6"/>
                    <a:pt x="235" y="6"/>
                    <a:pt x="235" y="6"/>
                  </a:cubicBezTo>
                  <a:lnTo>
                    <a:pt x="235" y="26"/>
                  </a:lnTo>
                  <a:close/>
                  <a:moveTo>
                    <a:pt x="225" y="21"/>
                  </a:moveTo>
                  <a:cubicBezTo>
                    <a:pt x="228" y="21"/>
                    <a:pt x="228" y="21"/>
                    <a:pt x="228" y="21"/>
                  </a:cubicBezTo>
                  <a:cubicBezTo>
                    <a:pt x="228" y="13"/>
                    <a:pt x="228" y="13"/>
                    <a:pt x="228" y="13"/>
                  </a:cubicBezTo>
                  <a:cubicBezTo>
                    <a:pt x="228" y="10"/>
                    <a:pt x="229" y="8"/>
                    <a:pt x="232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0" y="5"/>
                    <a:pt x="228" y="6"/>
                    <a:pt x="227" y="8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5" y="6"/>
                    <a:pt x="225" y="6"/>
                    <a:pt x="225" y="6"/>
                  </a:cubicBezTo>
                  <a:lnTo>
                    <a:pt x="225" y="21"/>
                  </a:lnTo>
                  <a:close/>
                  <a:moveTo>
                    <a:pt x="208" y="13"/>
                  </a:moveTo>
                  <a:cubicBezTo>
                    <a:pt x="208" y="10"/>
                    <a:pt x="210" y="8"/>
                    <a:pt x="213" y="8"/>
                  </a:cubicBezTo>
                  <a:cubicBezTo>
                    <a:pt x="216" y="8"/>
                    <a:pt x="218" y="10"/>
                    <a:pt x="218" y="13"/>
                  </a:cubicBezTo>
                  <a:cubicBezTo>
                    <a:pt x="218" y="16"/>
                    <a:pt x="216" y="18"/>
                    <a:pt x="213" y="18"/>
                  </a:cubicBezTo>
                  <a:cubicBezTo>
                    <a:pt x="210" y="18"/>
                    <a:pt x="208" y="16"/>
                    <a:pt x="208" y="13"/>
                  </a:cubicBezTo>
                  <a:close/>
                  <a:moveTo>
                    <a:pt x="205" y="13"/>
                  </a:moveTo>
                  <a:cubicBezTo>
                    <a:pt x="205" y="17"/>
                    <a:pt x="208" y="21"/>
                    <a:pt x="213" y="21"/>
                  </a:cubicBezTo>
                  <a:cubicBezTo>
                    <a:pt x="218" y="21"/>
                    <a:pt x="221" y="17"/>
                    <a:pt x="221" y="13"/>
                  </a:cubicBezTo>
                  <a:cubicBezTo>
                    <a:pt x="221" y="9"/>
                    <a:pt x="218" y="5"/>
                    <a:pt x="213" y="5"/>
                  </a:cubicBezTo>
                  <a:cubicBezTo>
                    <a:pt x="208" y="5"/>
                    <a:pt x="205" y="9"/>
                    <a:pt x="205" y="13"/>
                  </a:cubicBezTo>
                  <a:close/>
                  <a:moveTo>
                    <a:pt x="199" y="15"/>
                  </a:moveTo>
                  <a:cubicBezTo>
                    <a:pt x="198" y="15"/>
                    <a:pt x="196" y="18"/>
                    <a:pt x="192" y="18"/>
                  </a:cubicBezTo>
                  <a:cubicBezTo>
                    <a:pt x="188" y="18"/>
                    <a:pt x="185" y="15"/>
                    <a:pt x="185" y="11"/>
                  </a:cubicBezTo>
                  <a:cubicBezTo>
                    <a:pt x="185" y="7"/>
                    <a:pt x="188" y="3"/>
                    <a:pt x="192" y="3"/>
                  </a:cubicBezTo>
                  <a:cubicBezTo>
                    <a:pt x="196" y="3"/>
                    <a:pt x="198" y="5"/>
                    <a:pt x="199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1" y="4"/>
                    <a:pt x="198" y="0"/>
                    <a:pt x="192" y="0"/>
                  </a:cubicBezTo>
                  <a:cubicBezTo>
                    <a:pt x="186" y="0"/>
                    <a:pt x="182" y="5"/>
                    <a:pt x="182" y="11"/>
                  </a:cubicBezTo>
                  <a:cubicBezTo>
                    <a:pt x="182" y="16"/>
                    <a:pt x="186" y="21"/>
                    <a:pt x="192" y="21"/>
                  </a:cubicBezTo>
                  <a:cubicBezTo>
                    <a:pt x="197" y="21"/>
                    <a:pt x="201" y="18"/>
                    <a:pt x="202" y="15"/>
                  </a:cubicBezTo>
                  <a:lnTo>
                    <a:pt x="199" y="15"/>
                  </a:lnTo>
                  <a:close/>
                  <a:moveTo>
                    <a:pt x="136" y="21"/>
                  </a:moveTo>
                  <a:cubicBezTo>
                    <a:pt x="140" y="21"/>
                    <a:pt x="140" y="21"/>
                    <a:pt x="140" y="21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42" y="13"/>
                    <a:pt x="142" y="13"/>
                    <a:pt x="142" y="13"/>
                  </a:cubicBezTo>
                  <a:lnTo>
                    <a:pt x="136" y="21"/>
                  </a:lnTo>
                  <a:close/>
                  <a:moveTo>
                    <a:pt x="120" y="13"/>
                  </a:moveTo>
                  <a:cubicBezTo>
                    <a:pt x="120" y="11"/>
                    <a:pt x="122" y="8"/>
                    <a:pt x="125" y="8"/>
                  </a:cubicBezTo>
                  <a:cubicBezTo>
                    <a:pt x="128" y="8"/>
                    <a:pt x="129" y="9"/>
                    <a:pt x="130" y="11"/>
                  </a:cubicBezTo>
                  <a:cubicBezTo>
                    <a:pt x="130" y="12"/>
                    <a:pt x="131" y="13"/>
                    <a:pt x="131" y="13"/>
                  </a:cubicBezTo>
                  <a:cubicBezTo>
                    <a:pt x="130" y="14"/>
                    <a:pt x="130" y="15"/>
                    <a:pt x="130" y="16"/>
                  </a:cubicBezTo>
                  <a:cubicBezTo>
                    <a:pt x="129" y="17"/>
                    <a:pt x="128" y="18"/>
                    <a:pt x="125" y="18"/>
                  </a:cubicBezTo>
                  <a:cubicBezTo>
                    <a:pt x="122" y="18"/>
                    <a:pt x="120" y="16"/>
                    <a:pt x="120" y="13"/>
                  </a:cubicBezTo>
                  <a:close/>
                  <a:moveTo>
                    <a:pt x="133" y="6"/>
                  </a:moveTo>
                  <a:cubicBezTo>
                    <a:pt x="130" y="6"/>
                    <a:pt x="130" y="6"/>
                    <a:pt x="130" y="6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7"/>
                    <a:pt x="128" y="5"/>
                    <a:pt x="125" y="5"/>
                  </a:cubicBezTo>
                  <a:cubicBezTo>
                    <a:pt x="121" y="5"/>
                    <a:pt x="117" y="9"/>
                    <a:pt x="117" y="13"/>
                  </a:cubicBezTo>
                  <a:cubicBezTo>
                    <a:pt x="117" y="17"/>
                    <a:pt x="120" y="21"/>
                    <a:pt x="125" y="21"/>
                  </a:cubicBezTo>
                  <a:cubicBezTo>
                    <a:pt x="127" y="21"/>
                    <a:pt x="129" y="20"/>
                    <a:pt x="130" y="18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3" y="21"/>
                    <a:pt x="133" y="21"/>
                    <a:pt x="133" y="21"/>
                  </a:cubicBezTo>
                  <a:lnTo>
                    <a:pt x="133" y="6"/>
                  </a:lnTo>
                  <a:close/>
                  <a:moveTo>
                    <a:pt x="109" y="21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9" y="3"/>
                    <a:pt x="109" y="3"/>
                    <a:pt x="109" y="3"/>
                  </a:cubicBezTo>
                  <a:lnTo>
                    <a:pt x="109" y="21"/>
                  </a:lnTo>
                  <a:close/>
                  <a:moveTo>
                    <a:pt x="68" y="21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8"/>
                    <a:pt x="68" y="8"/>
                    <a:pt x="68" y="8"/>
                  </a:cubicBezTo>
                  <a:lnTo>
                    <a:pt x="68" y="21"/>
                  </a:lnTo>
                  <a:close/>
                  <a:moveTo>
                    <a:pt x="60" y="21"/>
                  </a:moveTo>
                  <a:cubicBezTo>
                    <a:pt x="63" y="21"/>
                    <a:pt x="63" y="21"/>
                    <a:pt x="63" y="21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0" y="6"/>
                    <a:pt x="60" y="6"/>
                    <a:pt x="60" y="6"/>
                  </a:cubicBezTo>
                  <a:lnTo>
                    <a:pt x="60" y="21"/>
                  </a:lnTo>
                  <a:close/>
                  <a:moveTo>
                    <a:pt x="60" y="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0" y="1"/>
                    <a:pt x="60" y="1"/>
                    <a:pt x="60" y="1"/>
                  </a:cubicBezTo>
                  <a:lnTo>
                    <a:pt x="60" y="4"/>
                  </a:lnTo>
                  <a:close/>
                  <a:moveTo>
                    <a:pt x="42" y="13"/>
                  </a:moveTo>
                  <a:cubicBezTo>
                    <a:pt x="42" y="10"/>
                    <a:pt x="44" y="8"/>
                    <a:pt x="47" y="8"/>
                  </a:cubicBezTo>
                  <a:cubicBezTo>
                    <a:pt x="49" y="8"/>
                    <a:pt x="50" y="9"/>
                    <a:pt x="51" y="10"/>
                  </a:cubicBezTo>
                  <a:cubicBezTo>
                    <a:pt x="52" y="10"/>
                    <a:pt x="52" y="12"/>
                    <a:pt x="52" y="13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0" y="18"/>
                    <a:pt x="49" y="18"/>
                    <a:pt x="47" y="18"/>
                  </a:cubicBezTo>
                  <a:cubicBezTo>
                    <a:pt x="44" y="18"/>
                    <a:pt x="42" y="16"/>
                    <a:pt x="42" y="13"/>
                  </a:cubicBezTo>
                  <a:close/>
                  <a:moveTo>
                    <a:pt x="55" y="1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7"/>
                    <a:pt x="50" y="5"/>
                    <a:pt x="47" y="5"/>
                  </a:cubicBezTo>
                  <a:cubicBezTo>
                    <a:pt x="42" y="5"/>
                    <a:pt x="39" y="9"/>
                    <a:pt x="39" y="13"/>
                  </a:cubicBezTo>
                  <a:cubicBezTo>
                    <a:pt x="39" y="18"/>
                    <a:pt x="42" y="21"/>
                    <a:pt x="47" y="21"/>
                  </a:cubicBezTo>
                  <a:cubicBezTo>
                    <a:pt x="50" y="21"/>
                    <a:pt x="51" y="20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5" y="21"/>
                    <a:pt x="55" y="21"/>
                    <a:pt x="55" y="21"/>
                  </a:cubicBezTo>
                  <a:lnTo>
                    <a:pt x="55" y="1"/>
                  </a:lnTo>
                  <a:close/>
                  <a:moveTo>
                    <a:pt x="35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7"/>
                    <a:pt x="31" y="18"/>
                    <a:pt x="28" y="18"/>
                  </a:cubicBezTo>
                  <a:cubicBezTo>
                    <a:pt x="25" y="18"/>
                    <a:pt x="24" y="17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8"/>
                    <a:pt x="23" y="21"/>
                    <a:pt x="27" y="21"/>
                  </a:cubicBezTo>
                  <a:cubicBezTo>
                    <a:pt x="30" y="21"/>
                    <a:pt x="32" y="20"/>
                    <a:pt x="32" y="18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35" y="6"/>
                  </a:lnTo>
                  <a:close/>
                  <a:moveTo>
                    <a:pt x="1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3" y="13"/>
                  </a:lnTo>
                  <a:close/>
                  <a:moveTo>
                    <a:pt x="5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9671050" y="-2452688"/>
              <a:ext cx="22225" cy="28575"/>
            </a:xfrm>
            <a:custGeom>
              <a:avLst/>
              <a:gdLst>
                <a:gd name="T0" fmla="*/ 0 w 7"/>
                <a:gd name="T1" fmla="*/ 9 h 9"/>
                <a:gd name="T2" fmla="*/ 2 w 7"/>
                <a:gd name="T3" fmla="*/ 9 h 9"/>
                <a:gd name="T4" fmla="*/ 2 w 7"/>
                <a:gd name="T5" fmla="*/ 1 h 9"/>
                <a:gd name="T6" fmla="*/ 3 w 7"/>
                <a:gd name="T7" fmla="*/ 1 h 9"/>
                <a:gd name="T8" fmla="*/ 4 w 7"/>
                <a:gd name="T9" fmla="*/ 2 h 9"/>
                <a:gd name="T10" fmla="*/ 5 w 7"/>
                <a:gd name="T11" fmla="*/ 3 h 9"/>
                <a:gd name="T12" fmla="*/ 4 w 7"/>
                <a:gd name="T13" fmla="*/ 4 h 9"/>
                <a:gd name="T14" fmla="*/ 3 w 7"/>
                <a:gd name="T15" fmla="*/ 5 h 9"/>
                <a:gd name="T16" fmla="*/ 2 w 7"/>
                <a:gd name="T17" fmla="*/ 5 h 9"/>
                <a:gd name="T18" fmla="*/ 5 w 7"/>
                <a:gd name="T19" fmla="*/ 9 h 9"/>
                <a:gd name="T20" fmla="*/ 7 w 7"/>
                <a:gd name="T21" fmla="*/ 9 h 9"/>
                <a:gd name="T22" fmla="*/ 5 w 7"/>
                <a:gd name="T23" fmla="*/ 6 h 9"/>
                <a:gd name="T24" fmla="*/ 6 w 7"/>
                <a:gd name="T25" fmla="*/ 5 h 9"/>
                <a:gd name="T26" fmla="*/ 7 w 7"/>
                <a:gd name="T27" fmla="*/ 3 h 9"/>
                <a:gd name="T28" fmla="*/ 5 w 7"/>
                <a:gd name="T29" fmla="*/ 0 h 9"/>
                <a:gd name="T30" fmla="*/ 3 w 7"/>
                <a:gd name="T31" fmla="*/ 0 h 9"/>
                <a:gd name="T32" fmla="*/ 0 w 7"/>
                <a:gd name="T33" fmla="*/ 0 h 9"/>
                <a:gd name="T34" fmla="*/ 0 w 7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33"/>
            <p:cNvSpPr>
              <a:spLocks noEditPoints="1"/>
            </p:cNvSpPr>
            <p:nvPr/>
          </p:nvSpPr>
          <p:spPr bwMode="auto">
            <a:xfrm>
              <a:off x="9652000" y="-2468563"/>
              <a:ext cx="57150" cy="61913"/>
            </a:xfrm>
            <a:custGeom>
              <a:avLst/>
              <a:gdLst>
                <a:gd name="T0" fmla="*/ 17 w 18"/>
                <a:gd name="T1" fmla="*/ 9 h 19"/>
                <a:gd name="T2" fmla="*/ 9 w 18"/>
                <a:gd name="T3" fmla="*/ 17 h 19"/>
                <a:gd name="T4" fmla="*/ 1 w 18"/>
                <a:gd name="T5" fmla="*/ 9 h 19"/>
                <a:gd name="T6" fmla="*/ 9 w 18"/>
                <a:gd name="T7" fmla="*/ 2 h 19"/>
                <a:gd name="T8" fmla="*/ 17 w 18"/>
                <a:gd name="T9" fmla="*/ 9 h 19"/>
                <a:gd name="T10" fmla="*/ 18 w 18"/>
                <a:gd name="T11" fmla="*/ 9 h 19"/>
                <a:gd name="T12" fmla="*/ 9 w 18"/>
                <a:gd name="T13" fmla="*/ 0 h 19"/>
                <a:gd name="T14" fmla="*/ 0 w 18"/>
                <a:gd name="T15" fmla="*/ 9 h 19"/>
                <a:gd name="T16" fmla="*/ 9 w 18"/>
                <a:gd name="T17" fmla="*/ 19 h 19"/>
                <a:gd name="T18" fmla="*/ 18 w 18"/>
                <a:gd name="T1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17" y="9"/>
                  </a:moveTo>
                  <a:cubicBezTo>
                    <a:pt x="17" y="14"/>
                    <a:pt x="13" y="17"/>
                    <a:pt x="9" y="17"/>
                  </a:cubicBezTo>
                  <a:cubicBezTo>
                    <a:pt x="5" y="17"/>
                    <a:pt x="1" y="14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3" y="2"/>
                    <a:pt x="17" y="5"/>
                    <a:pt x="17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8" y="15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8289925" y="-1905001"/>
              <a:ext cx="34925" cy="68263"/>
            </a:xfrm>
            <a:custGeom>
              <a:avLst/>
              <a:gdLst>
                <a:gd name="T0" fmla="*/ 4 w 22"/>
                <a:gd name="T1" fmla="*/ 43 h 43"/>
                <a:gd name="T2" fmla="*/ 22 w 22"/>
                <a:gd name="T3" fmla="*/ 0 h 43"/>
                <a:gd name="T4" fmla="*/ 18 w 22"/>
                <a:gd name="T5" fmla="*/ 0 h 43"/>
                <a:gd name="T6" fmla="*/ 0 w 22"/>
                <a:gd name="T7" fmla="*/ 43 h 43"/>
                <a:gd name="T8" fmla="*/ 4 w 2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3">
                  <a:moveTo>
                    <a:pt x="4" y="43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0" y="43"/>
                  </a:lnTo>
                  <a:lnTo>
                    <a:pt x="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8039100" y="-1905001"/>
              <a:ext cx="34925" cy="68263"/>
            </a:xfrm>
            <a:custGeom>
              <a:avLst/>
              <a:gdLst>
                <a:gd name="T0" fmla="*/ 4 w 22"/>
                <a:gd name="T1" fmla="*/ 43 h 43"/>
                <a:gd name="T2" fmla="*/ 22 w 22"/>
                <a:gd name="T3" fmla="*/ 0 h 43"/>
                <a:gd name="T4" fmla="*/ 18 w 22"/>
                <a:gd name="T5" fmla="*/ 0 h 43"/>
                <a:gd name="T6" fmla="*/ 0 w 22"/>
                <a:gd name="T7" fmla="*/ 43 h 43"/>
                <a:gd name="T8" fmla="*/ 4 w 2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3">
                  <a:moveTo>
                    <a:pt x="4" y="43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0" y="43"/>
                  </a:lnTo>
                  <a:lnTo>
                    <a:pt x="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9240838" y="-1905001"/>
              <a:ext cx="38100" cy="68263"/>
            </a:xfrm>
            <a:custGeom>
              <a:avLst/>
              <a:gdLst>
                <a:gd name="T0" fmla="*/ 6 w 24"/>
                <a:gd name="T1" fmla="*/ 43 h 43"/>
                <a:gd name="T2" fmla="*/ 24 w 24"/>
                <a:gd name="T3" fmla="*/ 0 h 43"/>
                <a:gd name="T4" fmla="*/ 20 w 24"/>
                <a:gd name="T5" fmla="*/ 0 h 43"/>
                <a:gd name="T6" fmla="*/ 0 w 24"/>
                <a:gd name="T7" fmla="*/ 43 h 43"/>
                <a:gd name="T8" fmla="*/ 6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6" y="43"/>
                  </a:moveTo>
                  <a:lnTo>
                    <a:pt x="24" y="0"/>
                  </a:lnTo>
                  <a:lnTo>
                    <a:pt x="20" y="0"/>
                  </a:lnTo>
                  <a:lnTo>
                    <a:pt x="0" y="43"/>
                  </a:lnTo>
                  <a:lnTo>
                    <a:pt x="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7100888" y="-2468563"/>
              <a:ext cx="373062" cy="631825"/>
            </a:xfrm>
            <a:custGeom>
              <a:avLst/>
              <a:gdLst>
                <a:gd name="T0" fmla="*/ 121 w 235"/>
                <a:gd name="T1" fmla="*/ 0 h 398"/>
                <a:gd name="T2" fmla="*/ 0 w 235"/>
                <a:gd name="T3" fmla="*/ 0 h 398"/>
                <a:gd name="T4" fmla="*/ 177 w 235"/>
                <a:gd name="T5" fmla="*/ 398 h 398"/>
                <a:gd name="T6" fmla="*/ 235 w 235"/>
                <a:gd name="T7" fmla="*/ 264 h 398"/>
                <a:gd name="T8" fmla="*/ 121 w 235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98">
                  <a:moveTo>
                    <a:pt x="121" y="0"/>
                  </a:moveTo>
                  <a:lnTo>
                    <a:pt x="0" y="0"/>
                  </a:lnTo>
                  <a:lnTo>
                    <a:pt x="177" y="398"/>
                  </a:lnTo>
                  <a:lnTo>
                    <a:pt x="235" y="26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7321550" y="-2468563"/>
              <a:ext cx="244475" cy="387350"/>
            </a:xfrm>
            <a:custGeom>
              <a:avLst/>
              <a:gdLst>
                <a:gd name="T0" fmla="*/ 98 w 154"/>
                <a:gd name="T1" fmla="*/ 0 h 244"/>
                <a:gd name="T2" fmla="*/ 0 w 154"/>
                <a:gd name="T3" fmla="*/ 0 h 244"/>
                <a:gd name="T4" fmla="*/ 106 w 154"/>
                <a:gd name="T5" fmla="*/ 244 h 244"/>
                <a:gd name="T6" fmla="*/ 154 w 154"/>
                <a:gd name="T7" fmla="*/ 130 h 244"/>
                <a:gd name="T8" fmla="*/ 98 w 15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44">
                  <a:moveTo>
                    <a:pt x="98" y="0"/>
                  </a:moveTo>
                  <a:lnTo>
                    <a:pt x="0" y="0"/>
                  </a:lnTo>
                  <a:lnTo>
                    <a:pt x="106" y="244"/>
                  </a:lnTo>
                  <a:lnTo>
                    <a:pt x="154" y="13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10085388" y="-2446338"/>
              <a:ext cx="82550" cy="115888"/>
            </a:xfrm>
            <a:custGeom>
              <a:avLst/>
              <a:gdLst>
                <a:gd name="T0" fmla="*/ 8 w 52"/>
                <a:gd name="T1" fmla="*/ 0 h 73"/>
                <a:gd name="T2" fmla="*/ 8 w 52"/>
                <a:gd name="T3" fmla="*/ 31 h 73"/>
                <a:gd name="T4" fmla="*/ 44 w 52"/>
                <a:gd name="T5" fmla="*/ 31 h 73"/>
                <a:gd name="T6" fmla="*/ 44 w 52"/>
                <a:gd name="T7" fmla="*/ 0 h 73"/>
                <a:gd name="T8" fmla="*/ 52 w 52"/>
                <a:gd name="T9" fmla="*/ 0 h 73"/>
                <a:gd name="T10" fmla="*/ 52 w 52"/>
                <a:gd name="T11" fmla="*/ 73 h 73"/>
                <a:gd name="T12" fmla="*/ 44 w 52"/>
                <a:gd name="T13" fmla="*/ 73 h 73"/>
                <a:gd name="T14" fmla="*/ 44 w 52"/>
                <a:gd name="T15" fmla="*/ 39 h 73"/>
                <a:gd name="T16" fmla="*/ 8 w 52"/>
                <a:gd name="T17" fmla="*/ 39 h 73"/>
                <a:gd name="T18" fmla="*/ 8 w 52"/>
                <a:gd name="T19" fmla="*/ 73 h 73"/>
                <a:gd name="T20" fmla="*/ 0 w 52"/>
                <a:gd name="T21" fmla="*/ 73 h 73"/>
                <a:gd name="T22" fmla="*/ 0 w 52"/>
                <a:gd name="T23" fmla="*/ 0 h 73"/>
                <a:gd name="T24" fmla="*/ 8 w 52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73">
                  <a:moveTo>
                    <a:pt x="8" y="0"/>
                  </a:moveTo>
                  <a:lnTo>
                    <a:pt x="8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73"/>
                  </a:lnTo>
                  <a:lnTo>
                    <a:pt x="44" y="73"/>
                  </a:lnTo>
                  <a:lnTo>
                    <a:pt x="44" y="39"/>
                  </a:lnTo>
                  <a:lnTo>
                    <a:pt x="8" y="39"/>
                  </a:lnTo>
                  <a:lnTo>
                    <a:pt x="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10233025" y="-244633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10306050" y="-2446338"/>
              <a:ext cx="92075" cy="115888"/>
            </a:xfrm>
            <a:custGeom>
              <a:avLst/>
              <a:gdLst>
                <a:gd name="T0" fmla="*/ 29 w 29"/>
                <a:gd name="T1" fmla="*/ 34 h 36"/>
                <a:gd name="T2" fmla="*/ 18 w 29"/>
                <a:gd name="T3" fmla="*/ 36 h 36"/>
                <a:gd name="T4" fmla="*/ 5 w 29"/>
                <a:gd name="T5" fmla="*/ 31 h 36"/>
                <a:gd name="T6" fmla="*/ 0 w 29"/>
                <a:gd name="T7" fmla="*/ 18 h 36"/>
                <a:gd name="T8" fmla="*/ 19 w 29"/>
                <a:gd name="T9" fmla="*/ 0 h 36"/>
                <a:gd name="T10" fmla="*/ 28 w 29"/>
                <a:gd name="T11" fmla="*/ 1 h 36"/>
                <a:gd name="T12" fmla="*/ 27 w 29"/>
                <a:gd name="T13" fmla="*/ 5 h 36"/>
                <a:gd name="T14" fmla="*/ 19 w 29"/>
                <a:gd name="T15" fmla="*/ 3 h 36"/>
                <a:gd name="T16" fmla="*/ 5 w 29"/>
                <a:gd name="T17" fmla="*/ 18 h 36"/>
                <a:gd name="T18" fmla="*/ 19 w 29"/>
                <a:gd name="T19" fmla="*/ 32 h 36"/>
                <a:gd name="T20" fmla="*/ 25 w 29"/>
                <a:gd name="T21" fmla="*/ 31 h 36"/>
                <a:gd name="T22" fmla="*/ 25 w 29"/>
                <a:gd name="T23" fmla="*/ 21 h 36"/>
                <a:gd name="T24" fmla="*/ 18 w 29"/>
                <a:gd name="T25" fmla="*/ 21 h 36"/>
                <a:gd name="T26" fmla="*/ 18 w 29"/>
                <a:gd name="T27" fmla="*/ 17 h 36"/>
                <a:gd name="T28" fmla="*/ 29 w 29"/>
                <a:gd name="T29" fmla="*/ 17 h 36"/>
                <a:gd name="T30" fmla="*/ 29 w 29"/>
                <a:gd name="T31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6">
                  <a:moveTo>
                    <a:pt x="29" y="34"/>
                  </a:moveTo>
                  <a:cubicBezTo>
                    <a:pt x="27" y="35"/>
                    <a:pt x="23" y="36"/>
                    <a:pt x="18" y="36"/>
                  </a:cubicBezTo>
                  <a:cubicBezTo>
                    <a:pt x="13" y="36"/>
                    <a:pt x="8" y="35"/>
                    <a:pt x="5" y="31"/>
                  </a:cubicBezTo>
                  <a:cubicBezTo>
                    <a:pt x="2" y="28"/>
                    <a:pt x="0" y="24"/>
                    <a:pt x="0" y="18"/>
                  </a:cubicBezTo>
                  <a:cubicBezTo>
                    <a:pt x="0" y="7"/>
                    <a:pt x="7" y="0"/>
                    <a:pt x="19" y="0"/>
                  </a:cubicBezTo>
                  <a:cubicBezTo>
                    <a:pt x="23" y="0"/>
                    <a:pt x="27" y="0"/>
                    <a:pt x="28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5" y="4"/>
                    <a:pt x="23" y="3"/>
                    <a:pt x="19" y="3"/>
                  </a:cubicBezTo>
                  <a:cubicBezTo>
                    <a:pt x="11" y="3"/>
                    <a:pt x="5" y="9"/>
                    <a:pt x="5" y="18"/>
                  </a:cubicBezTo>
                  <a:cubicBezTo>
                    <a:pt x="5" y="27"/>
                    <a:pt x="10" y="32"/>
                    <a:pt x="19" y="32"/>
                  </a:cubicBezTo>
                  <a:cubicBezTo>
                    <a:pt x="22" y="32"/>
                    <a:pt x="24" y="32"/>
                    <a:pt x="25" y="3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9" y="17"/>
                    <a:pt x="29" y="17"/>
                    <a:pt x="29" y="17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10458450" y="-2446338"/>
              <a:ext cx="85725" cy="115888"/>
            </a:xfrm>
            <a:custGeom>
              <a:avLst/>
              <a:gdLst>
                <a:gd name="T0" fmla="*/ 10 w 54"/>
                <a:gd name="T1" fmla="*/ 0 h 73"/>
                <a:gd name="T2" fmla="*/ 10 w 54"/>
                <a:gd name="T3" fmla="*/ 31 h 73"/>
                <a:gd name="T4" fmla="*/ 44 w 54"/>
                <a:gd name="T5" fmla="*/ 31 h 73"/>
                <a:gd name="T6" fmla="*/ 44 w 54"/>
                <a:gd name="T7" fmla="*/ 0 h 73"/>
                <a:gd name="T8" fmla="*/ 54 w 54"/>
                <a:gd name="T9" fmla="*/ 0 h 73"/>
                <a:gd name="T10" fmla="*/ 54 w 54"/>
                <a:gd name="T11" fmla="*/ 73 h 73"/>
                <a:gd name="T12" fmla="*/ 44 w 54"/>
                <a:gd name="T13" fmla="*/ 73 h 73"/>
                <a:gd name="T14" fmla="*/ 44 w 54"/>
                <a:gd name="T15" fmla="*/ 39 h 73"/>
                <a:gd name="T16" fmla="*/ 10 w 54"/>
                <a:gd name="T17" fmla="*/ 39 h 73"/>
                <a:gd name="T18" fmla="*/ 10 w 54"/>
                <a:gd name="T19" fmla="*/ 73 h 73"/>
                <a:gd name="T20" fmla="*/ 0 w 54"/>
                <a:gd name="T21" fmla="*/ 73 h 73"/>
                <a:gd name="T22" fmla="*/ 0 w 54"/>
                <a:gd name="T23" fmla="*/ 0 h 73"/>
                <a:gd name="T24" fmla="*/ 10 w 54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3">
                  <a:moveTo>
                    <a:pt x="10" y="0"/>
                  </a:moveTo>
                  <a:lnTo>
                    <a:pt x="10" y="31"/>
                  </a:lnTo>
                  <a:lnTo>
                    <a:pt x="44" y="31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4" y="73"/>
                  </a:lnTo>
                  <a:lnTo>
                    <a:pt x="44" y="73"/>
                  </a:lnTo>
                  <a:lnTo>
                    <a:pt x="44" y="39"/>
                  </a:lnTo>
                  <a:lnTo>
                    <a:pt x="10" y="39"/>
                  </a:lnTo>
                  <a:lnTo>
                    <a:pt x="10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10085388" y="-2201863"/>
              <a:ext cx="63500" cy="117475"/>
            </a:xfrm>
            <a:custGeom>
              <a:avLst/>
              <a:gdLst>
                <a:gd name="T0" fmla="*/ 36 w 40"/>
                <a:gd name="T1" fmla="*/ 39 h 74"/>
                <a:gd name="T2" fmla="*/ 8 w 40"/>
                <a:gd name="T3" fmla="*/ 39 h 74"/>
                <a:gd name="T4" fmla="*/ 8 w 40"/>
                <a:gd name="T5" fmla="*/ 65 h 74"/>
                <a:gd name="T6" fmla="*/ 40 w 40"/>
                <a:gd name="T7" fmla="*/ 65 h 74"/>
                <a:gd name="T8" fmla="*/ 40 w 40"/>
                <a:gd name="T9" fmla="*/ 74 h 74"/>
                <a:gd name="T10" fmla="*/ 0 w 40"/>
                <a:gd name="T11" fmla="*/ 74 h 74"/>
                <a:gd name="T12" fmla="*/ 0 w 40"/>
                <a:gd name="T13" fmla="*/ 0 h 74"/>
                <a:gd name="T14" fmla="*/ 38 w 40"/>
                <a:gd name="T15" fmla="*/ 0 h 74"/>
                <a:gd name="T16" fmla="*/ 38 w 40"/>
                <a:gd name="T17" fmla="*/ 9 h 74"/>
                <a:gd name="T18" fmla="*/ 8 w 40"/>
                <a:gd name="T19" fmla="*/ 9 h 74"/>
                <a:gd name="T20" fmla="*/ 8 w 40"/>
                <a:gd name="T21" fmla="*/ 33 h 74"/>
                <a:gd name="T22" fmla="*/ 36 w 40"/>
                <a:gd name="T23" fmla="*/ 33 h 74"/>
                <a:gd name="T24" fmla="*/ 36 w 40"/>
                <a:gd name="T25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4">
                  <a:moveTo>
                    <a:pt x="36" y="39"/>
                  </a:moveTo>
                  <a:lnTo>
                    <a:pt x="8" y="39"/>
                  </a:lnTo>
                  <a:lnTo>
                    <a:pt x="8" y="65"/>
                  </a:lnTo>
                  <a:lnTo>
                    <a:pt x="40" y="65"/>
                  </a:lnTo>
                  <a:lnTo>
                    <a:pt x="40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8" y="9"/>
                  </a:lnTo>
                  <a:lnTo>
                    <a:pt x="8" y="33"/>
                  </a:lnTo>
                  <a:lnTo>
                    <a:pt x="36" y="33"/>
                  </a:lnTo>
                  <a:lnTo>
                    <a:pt x="3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10196513" y="-2201863"/>
              <a:ext cx="90487" cy="117475"/>
            </a:xfrm>
            <a:custGeom>
              <a:avLst/>
              <a:gdLst>
                <a:gd name="T0" fmla="*/ 22 w 28"/>
                <a:gd name="T1" fmla="*/ 36 h 36"/>
                <a:gd name="T2" fmla="*/ 18 w 28"/>
                <a:gd name="T3" fmla="*/ 28 h 36"/>
                <a:gd name="T4" fmla="*/ 14 w 28"/>
                <a:gd name="T5" fmla="*/ 21 h 36"/>
                <a:gd name="T6" fmla="*/ 14 w 28"/>
                <a:gd name="T7" fmla="*/ 21 h 36"/>
                <a:gd name="T8" fmla="*/ 10 w 28"/>
                <a:gd name="T9" fmla="*/ 28 h 36"/>
                <a:gd name="T10" fmla="*/ 5 w 28"/>
                <a:gd name="T11" fmla="*/ 36 h 36"/>
                <a:gd name="T12" fmla="*/ 0 w 28"/>
                <a:gd name="T13" fmla="*/ 36 h 36"/>
                <a:gd name="T14" fmla="*/ 11 w 28"/>
                <a:gd name="T15" fmla="*/ 18 h 36"/>
                <a:gd name="T16" fmla="*/ 1 w 28"/>
                <a:gd name="T17" fmla="*/ 0 h 36"/>
                <a:gd name="T18" fmla="*/ 6 w 28"/>
                <a:gd name="T19" fmla="*/ 0 h 36"/>
                <a:gd name="T20" fmla="*/ 11 w 28"/>
                <a:gd name="T21" fmla="*/ 9 h 36"/>
                <a:gd name="T22" fmla="*/ 14 w 28"/>
                <a:gd name="T23" fmla="*/ 15 h 36"/>
                <a:gd name="T24" fmla="*/ 14 w 28"/>
                <a:gd name="T25" fmla="*/ 15 h 36"/>
                <a:gd name="T26" fmla="*/ 17 w 28"/>
                <a:gd name="T27" fmla="*/ 9 h 36"/>
                <a:gd name="T28" fmla="*/ 22 w 28"/>
                <a:gd name="T29" fmla="*/ 0 h 36"/>
                <a:gd name="T30" fmla="*/ 28 w 28"/>
                <a:gd name="T31" fmla="*/ 0 h 36"/>
                <a:gd name="T32" fmla="*/ 17 w 28"/>
                <a:gd name="T33" fmla="*/ 18 h 36"/>
                <a:gd name="T34" fmla="*/ 28 w 28"/>
                <a:gd name="T35" fmla="*/ 36 h 36"/>
                <a:gd name="T36" fmla="*/ 22 w 28"/>
                <a:gd name="T3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6" y="25"/>
                    <a:pt x="15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3"/>
                    <a:pt x="12" y="25"/>
                    <a:pt x="10" y="28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1"/>
                    <a:pt x="13" y="13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3"/>
                    <a:pt x="16" y="11"/>
                    <a:pt x="17" y="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45"/>
            <p:cNvSpPr>
              <a:spLocks noEditPoints="1"/>
            </p:cNvSpPr>
            <p:nvPr/>
          </p:nvSpPr>
          <p:spPr bwMode="auto">
            <a:xfrm>
              <a:off x="10340975" y="-2201863"/>
              <a:ext cx="69850" cy="117475"/>
            </a:xfrm>
            <a:custGeom>
              <a:avLst/>
              <a:gdLst>
                <a:gd name="T0" fmla="*/ 0 w 22"/>
                <a:gd name="T1" fmla="*/ 1 h 36"/>
                <a:gd name="T2" fmla="*/ 9 w 22"/>
                <a:gd name="T3" fmla="*/ 0 h 36"/>
                <a:gd name="T4" fmla="*/ 19 w 22"/>
                <a:gd name="T5" fmla="*/ 3 h 36"/>
                <a:gd name="T6" fmla="*/ 22 w 22"/>
                <a:gd name="T7" fmla="*/ 11 h 36"/>
                <a:gd name="T8" fmla="*/ 20 w 22"/>
                <a:gd name="T9" fmla="*/ 18 h 36"/>
                <a:gd name="T10" fmla="*/ 9 w 22"/>
                <a:gd name="T11" fmla="*/ 22 h 36"/>
                <a:gd name="T12" fmla="*/ 5 w 22"/>
                <a:gd name="T13" fmla="*/ 22 h 36"/>
                <a:gd name="T14" fmla="*/ 5 w 22"/>
                <a:gd name="T15" fmla="*/ 36 h 36"/>
                <a:gd name="T16" fmla="*/ 0 w 22"/>
                <a:gd name="T17" fmla="*/ 36 h 36"/>
                <a:gd name="T18" fmla="*/ 0 w 22"/>
                <a:gd name="T19" fmla="*/ 1 h 36"/>
                <a:gd name="T20" fmla="*/ 5 w 22"/>
                <a:gd name="T21" fmla="*/ 18 h 36"/>
                <a:gd name="T22" fmla="*/ 9 w 22"/>
                <a:gd name="T23" fmla="*/ 18 h 36"/>
                <a:gd name="T24" fmla="*/ 18 w 22"/>
                <a:gd name="T25" fmla="*/ 11 h 36"/>
                <a:gd name="T26" fmla="*/ 9 w 22"/>
                <a:gd name="T27" fmla="*/ 4 h 36"/>
                <a:gd name="T28" fmla="*/ 5 w 22"/>
                <a:gd name="T29" fmla="*/ 4 h 36"/>
                <a:gd name="T30" fmla="*/ 5 w 22"/>
                <a:gd name="T3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36">
                  <a:moveTo>
                    <a:pt x="0" y="1"/>
                  </a:move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1"/>
                  </a:cubicBezTo>
                  <a:cubicBezTo>
                    <a:pt x="22" y="14"/>
                    <a:pt x="21" y="16"/>
                    <a:pt x="20" y="18"/>
                  </a:cubicBezTo>
                  <a:cubicBezTo>
                    <a:pt x="17" y="21"/>
                    <a:pt x="13" y="22"/>
                    <a:pt x="9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  <a:moveTo>
                    <a:pt x="5" y="18"/>
                  </a:moveTo>
                  <a:cubicBezTo>
                    <a:pt x="6" y="18"/>
                    <a:pt x="7" y="18"/>
                    <a:pt x="9" y="18"/>
                  </a:cubicBezTo>
                  <a:cubicBezTo>
                    <a:pt x="14" y="18"/>
                    <a:pt x="18" y="16"/>
                    <a:pt x="18" y="11"/>
                  </a:cubicBezTo>
                  <a:cubicBezTo>
                    <a:pt x="18" y="6"/>
                    <a:pt x="14" y="4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10471150" y="-2201863"/>
              <a:ext cx="63500" cy="117475"/>
            </a:xfrm>
            <a:custGeom>
              <a:avLst/>
              <a:gdLst>
                <a:gd name="T0" fmla="*/ 36 w 40"/>
                <a:gd name="T1" fmla="*/ 39 h 74"/>
                <a:gd name="T2" fmla="*/ 8 w 40"/>
                <a:gd name="T3" fmla="*/ 39 h 74"/>
                <a:gd name="T4" fmla="*/ 8 w 40"/>
                <a:gd name="T5" fmla="*/ 65 h 74"/>
                <a:gd name="T6" fmla="*/ 40 w 40"/>
                <a:gd name="T7" fmla="*/ 65 h 74"/>
                <a:gd name="T8" fmla="*/ 40 w 40"/>
                <a:gd name="T9" fmla="*/ 74 h 74"/>
                <a:gd name="T10" fmla="*/ 0 w 40"/>
                <a:gd name="T11" fmla="*/ 74 h 74"/>
                <a:gd name="T12" fmla="*/ 0 w 40"/>
                <a:gd name="T13" fmla="*/ 0 h 74"/>
                <a:gd name="T14" fmla="*/ 38 w 40"/>
                <a:gd name="T15" fmla="*/ 0 h 74"/>
                <a:gd name="T16" fmla="*/ 38 w 40"/>
                <a:gd name="T17" fmla="*/ 9 h 74"/>
                <a:gd name="T18" fmla="*/ 8 w 40"/>
                <a:gd name="T19" fmla="*/ 9 h 74"/>
                <a:gd name="T20" fmla="*/ 8 w 40"/>
                <a:gd name="T21" fmla="*/ 33 h 74"/>
                <a:gd name="T22" fmla="*/ 36 w 40"/>
                <a:gd name="T23" fmla="*/ 33 h 74"/>
                <a:gd name="T24" fmla="*/ 36 w 40"/>
                <a:gd name="T25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4">
                  <a:moveTo>
                    <a:pt x="36" y="39"/>
                  </a:moveTo>
                  <a:lnTo>
                    <a:pt x="8" y="39"/>
                  </a:lnTo>
                  <a:lnTo>
                    <a:pt x="8" y="65"/>
                  </a:lnTo>
                  <a:lnTo>
                    <a:pt x="40" y="65"/>
                  </a:lnTo>
                  <a:lnTo>
                    <a:pt x="40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8" y="9"/>
                  </a:lnTo>
                  <a:lnTo>
                    <a:pt x="8" y="33"/>
                  </a:lnTo>
                  <a:lnTo>
                    <a:pt x="36" y="33"/>
                  </a:lnTo>
                  <a:lnTo>
                    <a:pt x="3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47"/>
            <p:cNvSpPr>
              <a:spLocks noEditPoints="1"/>
            </p:cNvSpPr>
            <p:nvPr/>
          </p:nvSpPr>
          <p:spPr bwMode="auto">
            <a:xfrm>
              <a:off x="10593388" y="-2201863"/>
              <a:ext cx="73025" cy="117475"/>
            </a:xfrm>
            <a:custGeom>
              <a:avLst/>
              <a:gdLst>
                <a:gd name="T0" fmla="*/ 0 w 23"/>
                <a:gd name="T1" fmla="*/ 1 h 36"/>
                <a:gd name="T2" fmla="*/ 9 w 23"/>
                <a:gd name="T3" fmla="*/ 0 h 36"/>
                <a:gd name="T4" fmla="*/ 19 w 23"/>
                <a:gd name="T5" fmla="*/ 3 h 36"/>
                <a:gd name="T6" fmla="*/ 22 w 23"/>
                <a:gd name="T7" fmla="*/ 10 h 36"/>
                <a:gd name="T8" fmla="*/ 15 w 23"/>
                <a:gd name="T9" fmla="*/ 19 h 36"/>
                <a:gd name="T10" fmla="*/ 15 w 23"/>
                <a:gd name="T11" fmla="*/ 19 h 36"/>
                <a:gd name="T12" fmla="*/ 20 w 23"/>
                <a:gd name="T13" fmla="*/ 26 h 36"/>
                <a:gd name="T14" fmla="*/ 23 w 23"/>
                <a:gd name="T15" fmla="*/ 36 h 36"/>
                <a:gd name="T16" fmla="*/ 18 w 23"/>
                <a:gd name="T17" fmla="*/ 36 h 36"/>
                <a:gd name="T18" fmla="*/ 16 w 23"/>
                <a:gd name="T19" fmla="*/ 28 h 36"/>
                <a:gd name="T20" fmla="*/ 9 w 23"/>
                <a:gd name="T21" fmla="*/ 21 h 36"/>
                <a:gd name="T22" fmla="*/ 4 w 23"/>
                <a:gd name="T23" fmla="*/ 21 h 36"/>
                <a:gd name="T24" fmla="*/ 4 w 23"/>
                <a:gd name="T25" fmla="*/ 36 h 36"/>
                <a:gd name="T26" fmla="*/ 0 w 23"/>
                <a:gd name="T27" fmla="*/ 36 h 36"/>
                <a:gd name="T28" fmla="*/ 0 w 23"/>
                <a:gd name="T29" fmla="*/ 1 h 36"/>
                <a:gd name="T30" fmla="*/ 4 w 23"/>
                <a:gd name="T31" fmla="*/ 17 h 36"/>
                <a:gd name="T32" fmla="*/ 9 w 23"/>
                <a:gd name="T33" fmla="*/ 17 h 36"/>
                <a:gd name="T34" fmla="*/ 17 w 23"/>
                <a:gd name="T35" fmla="*/ 10 h 36"/>
                <a:gd name="T36" fmla="*/ 9 w 23"/>
                <a:gd name="T37" fmla="*/ 4 h 36"/>
                <a:gd name="T38" fmla="*/ 4 w 23"/>
                <a:gd name="T39" fmla="*/ 4 h 36"/>
                <a:gd name="T40" fmla="*/ 4 w 23"/>
                <a:gd name="T41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6">
                  <a:moveTo>
                    <a:pt x="0" y="1"/>
                  </a:moveTo>
                  <a:cubicBezTo>
                    <a:pt x="2" y="0"/>
                    <a:pt x="5" y="0"/>
                    <a:pt x="9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5"/>
                    <a:pt x="19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0"/>
                    <a:pt x="19" y="23"/>
                    <a:pt x="20" y="26"/>
                  </a:cubicBezTo>
                  <a:cubicBezTo>
                    <a:pt x="21" y="31"/>
                    <a:pt x="22" y="35"/>
                    <a:pt x="23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5"/>
                    <a:pt x="17" y="32"/>
                    <a:pt x="16" y="28"/>
                  </a:cubicBezTo>
                  <a:cubicBezTo>
                    <a:pt x="15" y="23"/>
                    <a:pt x="13" y="21"/>
                    <a:pt x="9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  <a:moveTo>
                    <a:pt x="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4" y="17"/>
                    <a:pt x="17" y="14"/>
                    <a:pt x="17" y="10"/>
                  </a:cubicBezTo>
                  <a:cubicBezTo>
                    <a:pt x="17" y="6"/>
                    <a:pt x="14" y="4"/>
                    <a:pt x="9" y="4"/>
                  </a:cubicBezTo>
                  <a:cubicBezTo>
                    <a:pt x="7" y="4"/>
                    <a:pt x="5" y="4"/>
                    <a:pt x="4" y="4"/>
                  </a:cubicBez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10707688" y="-2201863"/>
              <a:ext cx="85725" cy="117475"/>
            </a:xfrm>
            <a:custGeom>
              <a:avLst/>
              <a:gdLst>
                <a:gd name="T0" fmla="*/ 22 w 54"/>
                <a:gd name="T1" fmla="*/ 9 h 74"/>
                <a:gd name="T2" fmla="*/ 0 w 54"/>
                <a:gd name="T3" fmla="*/ 9 h 74"/>
                <a:gd name="T4" fmla="*/ 0 w 54"/>
                <a:gd name="T5" fmla="*/ 0 h 74"/>
                <a:gd name="T6" fmla="*/ 54 w 54"/>
                <a:gd name="T7" fmla="*/ 0 h 74"/>
                <a:gd name="T8" fmla="*/ 54 w 54"/>
                <a:gd name="T9" fmla="*/ 9 h 74"/>
                <a:gd name="T10" fmla="*/ 32 w 54"/>
                <a:gd name="T11" fmla="*/ 9 h 74"/>
                <a:gd name="T12" fmla="*/ 32 w 54"/>
                <a:gd name="T13" fmla="*/ 74 h 74"/>
                <a:gd name="T14" fmla="*/ 22 w 54"/>
                <a:gd name="T15" fmla="*/ 74 h 74"/>
                <a:gd name="T16" fmla="*/ 22 w 54"/>
                <a:gd name="T17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4">
                  <a:moveTo>
                    <a:pt x="22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9"/>
                  </a:lnTo>
                  <a:lnTo>
                    <a:pt x="32" y="9"/>
                  </a:lnTo>
                  <a:lnTo>
                    <a:pt x="32" y="74"/>
                  </a:lnTo>
                  <a:lnTo>
                    <a:pt x="22" y="74"/>
                  </a:ln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10844213" y="-2201863"/>
              <a:ext cx="15875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10917238" y="-2201863"/>
              <a:ext cx="71437" cy="120650"/>
            </a:xfrm>
            <a:custGeom>
              <a:avLst/>
              <a:gdLst>
                <a:gd name="T0" fmla="*/ 1 w 22"/>
                <a:gd name="T1" fmla="*/ 30 h 37"/>
                <a:gd name="T2" fmla="*/ 9 w 22"/>
                <a:gd name="T3" fmla="*/ 33 h 37"/>
                <a:gd name="T4" fmla="*/ 17 w 22"/>
                <a:gd name="T5" fmla="*/ 27 h 37"/>
                <a:gd name="T6" fmla="*/ 10 w 22"/>
                <a:gd name="T7" fmla="*/ 20 h 37"/>
                <a:gd name="T8" fmla="*/ 1 w 22"/>
                <a:gd name="T9" fmla="*/ 9 h 37"/>
                <a:gd name="T10" fmla="*/ 12 w 22"/>
                <a:gd name="T11" fmla="*/ 0 h 37"/>
                <a:gd name="T12" fmla="*/ 20 w 22"/>
                <a:gd name="T13" fmla="*/ 2 h 37"/>
                <a:gd name="T14" fmla="*/ 19 w 22"/>
                <a:gd name="T15" fmla="*/ 5 h 37"/>
                <a:gd name="T16" fmla="*/ 12 w 22"/>
                <a:gd name="T17" fmla="*/ 4 h 37"/>
                <a:gd name="T18" fmla="*/ 5 w 22"/>
                <a:gd name="T19" fmla="*/ 9 h 37"/>
                <a:gd name="T20" fmla="*/ 12 w 22"/>
                <a:gd name="T21" fmla="*/ 16 h 37"/>
                <a:gd name="T22" fmla="*/ 22 w 22"/>
                <a:gd name="T23" fmla="*/ 26 h 37"/>
                <a:gd name="T24" fmla="*/ 9 w 22"/>
                <a:gd name="T25" fmla="*/ 37 h 37"/>
                <a:gd name="T26" fmla="*/ 0 w 22"/>
                <a:gd name="T27" fmla="*/ 34 h 37"/>
                <a:gd name="T28" fmla="*/ 1 w 22"/>
                <a:gd name="T2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7">
                  <a:moveTo>
                    <a:pt x="1" y="30"/>
                  </a:moveTo>
                  <a:cubicBezTo>
                    <a:pt x="3" y="32"/>
                    <a:pt x="6" y="33"/>
                    <a:pt x="9" y="33"/>
                  </a:cubicBezTo>
                  <a:cubicBezTo>
                    <a:pt x="14" y="33"/>
                    <a:pt x="17" y="30"/>
                    <a:pt x="17" y="27"/>
                  </a:cubicBezTo>
                  <a:cubicBezTo>
                    <a:pt x="17" y="23"/>
                    <a:pt x="15" y="21"/>
                    <a:pt x="10" y="20"/>
                  </a:cubicBezTo>
                  <a:cubicBezTo>
                    <a:pt x="4" y="18"/>
                    <a:pt x="1" y="15"/>
                    <a:pt x="1" y="9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6" y="0"/>
                    <a:pt x="19" y="1"/>
                    <a:pt x="20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5" y="4"/>
                    <a:pt x="12" y="4"/>
                  </a:cubicBezTo>
                  <a:cubicBezTo>
                    <a:pt x="7" y="4"/>
                    <a:pt x="5" y="7"/>
                    <a:pt x="5" y="9"/>
                  </a:cubicBezTo>
                  <a:cubicBezTo>
                    <a:pt x="5" y="12"/>
                    <a:pt x="8" y="14"/>
                    <a:pt x="12" y="16"/>
                  </a:cubicBezTo>
                  <a:cubicBezTo>
                    <a:pt x="19" y="18"/>
                    <a:pt x="22" y="21"/>
                    <a:pt x="22" y="26"/>
                  </a:cubicBezTo>
                  <a:cubicBezTo>
                    <a:pt x="22" y="32"/>
                    <a:pt x="18" y="37"/>
                    <a:pt x="9" y="37"/>
                  </a:cubicBezTo>
                  <a:cubicBezTo>
                    <a:pt x="6" y="37"/>
                    <a:pt x="2" y="36"/>
                    <a:pt x="0" y="34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11045825" y="-2201863"/>
              <a:ext cx="63500" cy="117475"/>
            </a:xfrm>
            <a:custGeom>
              <a:avLst/>
              <a:gdLst>
                <a:gd name="T0" fmla="*/ 36 w 40"/>
                <a:gd name="T1" fmla="*/ 39 h 74"/>
                <a:gd name="T2" fmla="*/ 10 w 40"/>
                <a:gd name="T3" fmla="*/ 39 h 74"/>
                <a:gd name="T4" fmla="*/ 10 w 40"/>
                <a:gd name="T5" fmla="*/ 65 h 74"/>
                <a:gd name="T6" fmla="*/ 40 w 40"/>
                <a:gd name="T7" fmla="*/ 65 h 74"/>
                <a:gd name="T8" fmla="*/ 40 w 40"/>
                <a:gd name="T9" fmla="*/ 74 h 74"/>
                <a:gd name="T10" fmla="*/ 0 w 40"/>
                <a:gd name="T11" fmla="*/ 74 h 74"/>
                <a:gd name="T12" fmla="*/ 0 w 40"/>
                <a:gd name="T13" fmla="*/ 0 h 74"/>
                <a:gd name="T14" fmla="*/ 38 w 40"/>
                <a:gd name="T15" fmla="*/ 0 h 74"/>
                <a:gd name="T16" fmla="*/ 38 w 40"/>
                <a:gd name="T17" fmla="*/ 9 h 74"/>
                <a:gd name="T18" fmla="*/ 10 w 40"/>
                <a:gd name="T19" fmla="*/ 9 h 74"/>
                <a:gd name="T20" fmla="*/ 10 w 40"/>
                <a:gd name="T21" fmla="*/ 33 h 74"/>
                <a:gd name="T22" fmla="*/ 36 w 40"/>
                <a:gd name="T23" fmla="*/ 33 h 74"/>
                <a:gd name="T24" fmla="*/ 36 w 40"/>
                <a:gd name="T25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4">
                  <a:moveTo>
                    <a:pt x="36" y="39"/>
                  </a:moveTo>
                  <a:lnTo>
                    <a:pt x="10" y="39"/>
                  </a:lnTo>
                  <a:lnTo>
                    <a:pt x="10" y="65"/>
                  </a:lnTo>
                  <a:lnTo>
                    <a:pt x="40" y="65"/>
                  </a:lnTo>
                  <a:lnTo>
                    <a:pt x="40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36" y="33"/>
                  </a:lnTo>
                  <a:lnTo>
                    <a:pt x="3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10085388" y="-1952626"/>
              <a:ext cx="60325" cy="112713"/>
            </a:xfrm>
            <a:custGeom>
              <a:avLst/>
              <a:gdLst>
                <a:gd name="T0" fmla="*/ 0 w 38"/>
                <a:gd name="T1" fmla="*/ 0 h 71"/>
                <a:gd name="T2" fmla="*/ 38 w 38"/>
                <a:gd name="T3" fmla="*/ 0 h 71"/>
                <a:gd name="T4" fmla="*/ 38 w 38"/>
                <a:gd name="T5" fmla="*/ 8 h 71"/>
                <a:gd name="T6" fmla="*/ 8 w 38"/>
                <a:gd name="T7" fmla="*/ 8 h 71"/>
                <a:gd name="T8" fmla="*/ 8 w 38"/>
                <a:gd name="T9" fmla="*/ 32 h 71"/>
                <a:gd name="T10" fmla="*/ 36 w 38"/>
                <a:gd name="T11" fmla="*/ 32 h 71"/>
                <a:gd name="T12" fmla="*/ 36 w 38"/>
                <a:gd name="T13" fmla="*/ 38 h 71"/>
                <a:gd name="T14" fmla="*/ 8 w 38"/>
                <a:gd name="T15" fmla="*/ 38 h 71"/>
                <a:gd name="T16" fmla="*/ 8 w 38"/>
                <a:gd name="T17" fmla="*/ 71 h 71"/>
                <a:gd name="T18" fmla="*/ 0 w 38"/>
                <a:gd name="T19" fmla="*/ 71 h 71"/>
                <a:gd name="T20" fmla="*/ 0 w 38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71">
                  <a:moveTo>
                    <a:pt x="0" y="0"/>
                  </a:moveTo>
                  <a:lnTo>
                    <a:pt x="38" y="0"/>
                  </a:lnTo>
                  <a:lnTo>
                    <a:pt x="38" y="8"/>
                  </a:lnTo>
                  <a:lnTo>
                    <a:pt x="8" y="8"/>
                  </a:lnTo>
                  <a:lnTo>
                    <a:pt x="8" y="32"/>
                  </a:lnTo>
                  <a:lnTo>
                    <a:pt x="36" y="32"/>
                  </a:lnTo>
                  <a:lnTo>
                    <a:pt x="36" y="38"/>
                  </a:lnTo>
                  <a:lnTo>
                    <a:pt x="8" y="38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53"/>
            <p:cNvSpPr>
              <a:spLocks noEditPoints="1"/>
            </p:cNvSpPr>
            <p:nvPr/>
          </p:nvSpPr>
          <p:spPr bwMode="auto">
            <a:xfrm>
              <a:off x="10199688" y="-1955801"/>
              <a:ext cx="103187" cy="119063"/>
            </a:xfrm>
            <a:custGeom>
              <a:avLst/>
              <a:gdLst>
                <a:gd name="T0" fmla="*/ 32 w 32"/>
                <a:gd name="T1" fmla="*/ 18 h 37"/>
                <a:gd name="T2" fmla="*/ 16 w 32"/>
                <a:gd name="T3" fmla="*/ 37 h 37"/>
                <a:gd name="T4" fmla="*/ 0 w 32"/>
                <a:gd name="T5" fmla="*/ 19 h 37"/>
                <a:gd name="T6" fmla="*/ 16 w 32"/>
                <a:gd name="T7" fmla="*/ 0 h 37"/>
                <a:gd name="T8" fmla="*/ 32 w 32"/>
                <a:gd name="T9" fmla="*/ 18 h 37"/>
                <a:gd name="T10" fmla="*/ 4 w 32"/>
                <a:gd name="T11" fmla="*/ 19 h 37"/>
                <a:gd name="T12" fmla="*/ 16 w 32"/>
                <a:gd name="T13" fmla="*/ 33 h 37"/>
                <a:gd name="T14" fmla="*/ 27 w 32"/>
                <a:gd name="T15" fmla="*/ 18 h 37"/>
                <a:gd name="T16" fmla="*/ 16 w 32"/>
                <a:gd name="T17" fmla="*/ 4 h 37"/>
                <a:gd name="T18" fmla="*/ 4 w 32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7">
                  <a:moveTo>
                    <a:pt x="32" y="18"/>
                  </a:moveTo>
                  <a:cubicBezTo>
                    <a:pt x="32" y="31"/>
                    <a:pt x="25" y="37"/>
                    <a:pt x="16" y="37"/>
                  </a:cubicBezTo>
                  <a:cubicBezTo>
                    <a:pt x="6" y="37"/>
                    <a:pt x="0" y="30"/>
                    <a:pt x="0" y="19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6" y="0"/>
                    <a:pt x="32" y="8"/>
                    <a:pt x="32" y="18"/>
                  </a:cubicBezTo>
                  <a:close/>
                  <a:moveTo>
                    <a:pt x="4" y="19"/>
                  </a:moveTo>
                  <a:cubicBezTo>
                    <a:pt x="4" y="26"/>
                    <a:pt x="9" y="33"/>
                    <a:pt x="16" y="33"/>
                  </a:cubicBezTo>
                  <a:cubicBezTo>
                    <a:pt x="23" y="33"/>
                    <a:pt x="27" y="27"/>
                    <a:pt x="27" y="18"/>
                  </a:cubicBezTo>
                  <a:cubicBezTo>
                    <a:pt x="27" y="11"/>
                    <a:pt x="24" y="4"/>
                    <a:pt x="16" y="4"/>
                  </a:cubicBezTo>
                  <a:cubicBezTo>
                    <a:pt x="8" y="4"/>
                    <a:pt x="4" y="11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54"/>
            <p:cNvSpPr>
              <a:spLocks noEditPoints="1"/>
            </p:cNvSpPr>
            <p:nvPr/>
          </p:nvSpPr>
          <p:spPr bwMode="auto">
            <a:xfrm>
              <a:off x="10360025" y="-1952626"/>
              <a:ext cx="73025" cy="112713"/>
            </a:xfrm>
            <a:custGeom>
              <a:avLst/>
              <a:gdLst>
                <a:gd name="T0" fmla="*/ 0 w 23"/>
                <a:gd name="T1" fmla="*/ 0 h 35"/>
                <a:gd name="T2" fmla="*/ 9 w 23"/>
                <a:gd name="T3" fmla="*/ 0 h 35"/>
                <a:gd name="T4" fmla="*/ 19 w 23"/>
                <a:gd name="T5" fmla="*/ 2 h 35"/>
                <a:gd name="T6" fmla="*/ 22 w 23"/>
                <a:gd name="T7" fmla="*/ 9 h 35"/>
                <a:gd name="T8" fmla="*/ 15 w 23"/>
                <a:gd name="T9" fmla="*/ 18 h 35"/>
                <a:gd name="T10" fmla="*/ 15 w 23"/>
                <a:gd name="T11" fmla="*/ 18 h 35"/>
                <a:gd name="T12" fmla="*/ 21 w 23"/>
                <a:gd name="T13" fmla="*/ 26 h 35"/>
                <a:gd name="T14" fmla="*/ 23 w 23"/>
                <a:gd name="T15" fmla="*/ 35 h 35"/>
                <a:gd name="T16" fmla="*/ 19 w 23"/>
                <a:gd name="T17" fmla="*/ 35 h 35"/>
                <a:gd name="T18" fmla="*/ 16 w 23"/>
                <a:gd name="T19" fmla="*/ 27 h 35"/>
                <a:gd name="T20" fmla="*/ 9 w 23"/>
                <a:gd name="T21" fmla="*/ 20 h 35"/>
                <a:gd name="T22" fmla="*/ 5 w 23"/>
                <a:gd name="T23" fmla="*/ 20 h 35"/>
                <a:gd name="T24" fmla="*/ 5 w 23"/>
                <a:gd name="T25" fmla="*/ 35 h 35"/>
                <a:gd name="T26" fmla="*/ 0 w 23"/>
                <a:gd name="T27" fmla="*/ 35 h 35"/>
                <a:gd name="T28" fmla="*/ 0 w 23"/>
                <a:gd name="T29" fmla="*/ 0 h 35"/>
                <a:gd name="T30" fmla="*/ 5 w 23"/>
                <a:gd name="T31" fmla="*/ 17 h 35"/>
                <a:gd name="T32" fmla="*/ 10 w 23"/>
                <a:gd name="T33" fmla="*/ 17 h 35"/>
                <a:gd name="T34" fmla="*/ 18 w 23"/>
                <a:gd name="T35" fmla="*/ 10 h 35"/>
                <a:gd name="T36" fmla="*/ 9 w 23"/>
                <a:gd name="T37" fmla="*/ 3 h 35"/>
                <a:gd name="T38" fmla="*/ 5 w 23"/>
                <a:gd name="T39" fmla="*/ 4 h 35"/>
                <a:gd name="T40" fmla="*/ 5 w 23"/>
                <a:gd name="T41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5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9"/>
                  </a:cubicBezTo>
                  <a:cubicBezTo>
                    <a:pt x="22" y="14"/>
                    <a:pt x="19" y="17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8" y="19"/>
                    <a:pt x="20" y="22"/>
                    <a:pt x="21" y="26"/>
                  </a:cubicBezTo>
                  <a:cubicBezTo>
                    <a:pt x="22" y="31"/>
                    <a:pt x="23" y="34"/>
                    <a:pt x="23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4"/>
                    <a:pt x="17" y="31"/>
                    <a:pt x="16" y="27"/>
                  </a:cubicBezTo>
                  <a:cubicBezTo>
                    <a:pt x="15" y="22"/>
                    <a:pt x="13" y="20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0"/>
                  </a:lnTo>
                  <a:close/>
                  <a:moveTo>
                    <a:pt x="5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4" y="17"/>
                    <a:pt x="18" y="14"/>
                    <a:pt x="18" y="10"/>
                  </a:cubicBezTo>
                  <a:cubicBezTo>
                    <a:pt x="18" y="5"/>
                    <a:pt x="14" y="3"/>
                    <a:pt x="9" y="3"/>
                  </a:cubicBezTo>
                  <a:cubicBezTo>
                    <a:pt x="7" y="3"/>
                    <a:pt x="6" y="3"/>
                    <a:pt x="5" y="4"/>
                  </a:cubicBezTo>
                  <a:lnTo>
                    <a:pt x="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0537825" y="-1952626"/>
              <a:ext cx="87312" cy="112713"/>
            </a:xfrm>
            <a:custGeom>
              <a:avLst/>
              <a:gdLst>
                <a:gd name="T0" fmla="*/ 11 w 27"/>
                <a:gd name="T1" fmla="*/ 35 h 35"/>
                <a:gd name="T2" fmla="*/ 11 w 27"/>
                <a:gd name="T3" fmla="*/ 20 h 35"/>
                <a:gd name="T4" fmla="*/ 0 w 27"/>
                <a:gd name="T5" fmla="*/ 0 h 35"/>
                <a:gd name="T6" fmla="*/ 5 w 27"/>
                <a:gd name="T7" fmla="*/ 0 h 35"/>
                <a:gd name="T8" fmla="*/ 10 w 27"/>
                <a:gd name="T9" fmla="*/ 10 h 35"/>
                <a:gd name="T10" fmla="*/ 13 w 27"/>
                <a:gd name="T11" fmla="*/ 17 h 35"/>
                <a:gd name="T12" fmla="*/ 14 w 27"/>
                <a:gd name="T13" fmla="*/ 17 h 35"/>
                <a:gd name="T14" fmla="*/ 17 w 27"/>
                <a:gd name="T15" fmla="*/ 10 h 35"/>
                <a:gd name="T16" fmla="*/ 22 w 27"/>
                <a:gd name="T17" fmla="*/ 0 h 35"/>
                <a:gd name="T18" fmla="*/ 27 w 27"/>
                <a:gd name="T19" fmla="*/ 0 h 35"/>
                <a:gd name="T20" fmla="*/ 16 w 27"/>
                <a:gd name="T21" fmla="*/ 20 h 35"/>
                <a:gd name="T22" fmla="*/ 16 w 27"/>
                <a:gd name="T23" fmla="*/ 35 h 35"/>
                <a:gd name="T24" fmla="*/ 11 w 27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5">
                  <a:moveTo>
                    <a:pt x="11" y="35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2"/>
                    <a:pt x="12" y="15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5"/>
                    <a:pt x="16" y="12"/>
                    <a:pt x="17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56"/>
            <p:cNvSpPr>
              <a:spLocks noEditPoints="1"/>
            </p:cNvSpPr>
            <p:nvPr/>
          </p:nvSpPr>
          <p:spPr bwMode="auto">
            <a:xfrm>
              <a:off x="10663238" y="-1955801"/>
              <a:ext cx="104775" cy="119063"/>
            </a:xfrm>
            <a:custGeom>
              <a:avLst/>
              <a:gdLst>
                <a:gd name="T0" fmla="*/ 33 w 33"/>
                <a:gd name="T1" fmla="*/ 18 h 37"/>
                <a:gd name="T2" fmla="*/ 16 w 33"/>
                <a:gd name="T3" fmla="*/ 37 h 37"/>
                <a:gd name="T4" fmla="*/ 0 w 33"/>
                <a:gd name="T5" fmla="*/ 19 h 37"/>
                <a:gd name="T6" fmla="*/ 17 w 33"/>
                <a:gd name="T7" fmla="*/ 0 h 37"/>
                <a:gd name="T8" fmla="*/ 33 w 33"/>
                <a:gd name="T9" fmla="*/ 18 h 37"/>
                <a:gd name="T10" fmla="*/ 5 w 33"/>
                <a:gd name="T11" fmla="*/ 19 h 37"/>
                <a:gd name="T12" fmla="*/ 17 w 33"/>
                <a:gd name="T13" fmla="*/ 33 h 37"/>
                <a:gd name="T14" fmla="*/ 28 w 33"/>
                <a:gd name="T15" fmla="*/ 18 h 37"/>
                <a:gd name="T16" fmla="*/ 17 w 33"/>
                <a:gd name="T17" fmla="*/ 4 h 37"/>
                <a:gd name="T18" fmla="*/ 5 w 3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33" y="18"/>
                  </a:moveTo>
                  <a:cubicBezTo>
                    <a:pt x="33" y="31"/>
                    <a:pt x="26" y="37"/>
                    <a:pt x="16" y="37"/>
                  </a:cubicBezTo>
                  <a:cubicBezTo>
                    <a:pt x="7" y="37"/>
                    <a:pt x="0" y="30"/>
                    <a:pt x="0" y="19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3" y="8"/>
                    <a:pt x="33" y="18"/>
                  </a:cubicBezTo>
                  <a:close/>
                  <a:moveTo>
                    <a:pt x="5" y="19"/>
                  </a:moveTo>
                  <a:cubicBezTo>
                    <a:pt x="5" y="26"/>
                    <a:pt x="9" y="33"/>
                    <a:pt x="17" y="33"/>
                  </a:cubicBezTo>
                  <a:cubicBezTo>
                    <a:pt x="24" y="33"/>
                    <a:pt x="28" y="27"/>
                    <a:pt x="28" y="18"/>
                  </a:cubicBezTo>
                  <a:cubicBezTo>
                    <a:pt x="28" y="11"/>
                    <a:pt x="24" y="4"/>
                    <a:pt x="17" y="4"/>
                  </a:cubicBezTo>
                  <a:cubicBezTo>
                    <a:pt x="9" y="4"/>
                    <a:pt x="5" y="11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10825163" y="-1952626"/>
              <a:ext cx="82550" cy="115888"/>
            </a:xfrm>
            <a:custGeom>
              <a:avLst/>
              <a:gdLst>
                <a:gd name="T0" fmla="*/ 5 w 26"/>
                <a:gd name="T1" fmla="*/ 0 h 36"/>
                <a:gd name="T2" fmla="*/ 5 w 26"/>
                <a:gd name="T3" fmla="*/ 21 h 36"/>
                <a:gd name="T4" fmla="*/ 13 w 26"/>
                <a:gd name="T5" fmla="*/ 32 h 36"/>
                <a:gd name="T6" fmla="*/ 22 w 26"/>
                <a:gd name="T7" fmla="*/ 21 h 36"/>
                <a:gd name="T8" fmla="*/ 22 w 26"/>
                <a:gd name="T9" fmla="*/ 0 h 36"/>
                <a:gd name="T10" fmla="*/ 26 w 26"/>
                <a:gd name="T11" fmla="*/ 0 h 36"/>
                <a:gd name="T12" fmla="*/ 26 w 26"/>
                <a:gd name="T13" fmla="*/ 21 h 36"/>
                <a:gd name="T14" fmla="*/ 13 w 26"/>
                <a:gd name="T15" fmla="*/ 36 h 36"/>
                <a:gd name="T16" fmla="*/ 0 w 26"/>
                <a:gd name="T17" fmla="*/ 21 h 36"/>
                <a:gd name="T18" fmla="*/ 0 w 26"/>
                <a:gd name="T19" fmla="*/ 0 h 36"/>
                <a:gd name="T20" fmla="*/ 5 w 26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6">
                  <a:moveTo>
                    <a:pt x="5" y="0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9"/>
                    <a:pt x="8" y="32"/>
                    <a:pt x="13" y="32"/>
                  </a:cubicBezTo>
                  <a:cubicBezTo>
                    <a:pt x="18" y="32"/>
                    <a:pt x="22" y="29"/>
                    <a:pt x="22" y="2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32"/>
                    <a:pt x="21" y="36"/>
                    <a:pt x="13" y="36"/>
                  </a:cubicBezTo>
                  <a:cubicBezTo>
                    <a:pt x="6" y="36"/>
                    <a:pt x="0" y="3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82" name="Imagem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80" y="5770541"/>
            <a:ext cx="1245709" cy="640084"/>
          </a:xfrm>
          <a:prstGeom prst="rect">
            <a:avLst/>
          </a:prstGeom>
        </p:spPr>
      </p:pic>
      <p:cxnSp>
        <p:nvCxnSpPr>
          <p:cNvPr id="84" name="Conector reto 83"/>
          <p:cNvCxnSpPr/>
          <p:nvPr/>
        </p:nvCxnSpPr>
        <p:spPr>
          <a:xfrm>
            <a:off x="9917969" y="4076700"/>
            <a:ext cx="15465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13254" y="727742"/>
            <a:ext cx="6298532" cy="5320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Escrituração contábil, fiscal, folha de pagamentos e financeiro (pagamentos, recebimentos, fluxo de caixa e etc.)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Serviços completos de </a:t>
            </a:r>
            <a:r>
              <a:rPr lang="pt-BR" altLang="pt-BR" sz="1200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paralegal</a:t>
            </a:r>
            <a:endParaRPr lang="pt-BR" altLang="pt-BR" sz="12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Implementação de IFRS e IPSAS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Preparação de demonstrações financeiras e relatórios em </a:t>
            </a:r>
            <a:r>
              <a:rPr lang="pt-BR" altLang="pt-BR" sz="1200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CPCs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/ IFRS, IPSAS, USGAAP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Identificação e análise de temas contábeis complexos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Análise de impactos regulatórios e financeiros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Consultoria contábil, financeira e de impostos em processos de aquisições, fusões e combinações de negócios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Suporte ao desenvolvimento de negócios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Modelagem e revisão de processos da função contábil e de informações contábeis e financeiras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Apoio na preparação e revisão de políticas contábeis, planos de contas e manual de contabilidade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Auxílio no estabelecimento e revisão de procedimentos contábeis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Serviços de contabilidade, fiscal e societária/regulatória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no registro de capital estrangeiro e obtenção de licenças empresariais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Serviços de contabilidade para o terceiro setor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Contabilidade societária e regulatória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8000" y="4823511"/>
            <a:ext cx="621699" cy="62169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146398"/>
            <a:ext cx="441282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OUTSOURCING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666664"/>
            <a:ext cx="3699517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Oferecemos aos nossos clientes a possibilidade de priorizar a atividade principal, a partir da terceirização de atividades de suporte: contabilidade, tributos e gestão de pessoas. Disponibilizamos profissionais especializados para cuidar das operações da sua empresa, de forma que você possa se dedicar totalmente ao seu negócio.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E50471F6-2014-4E45-B5B3-0D8019C9A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10319" y="729671"/>
            <a:ext cx="6226052" cy="4212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de procedimentos em folha de pagamento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dos cálculos trabalhistas e previdenciários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para recuperação de créditos previdenciários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</a:t>
            </a:r>
            <a:r>
              <a:rPr lang="pt-BR" altLang="pt-BR" sz="1200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Due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Diligence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a expatriados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elaboração de obrigações acessórias de procedimentos em </a:t>
            </a:r>
            <a:r>
              <a:rPr lang="pt-BR" altLang="pt-BR" sz="1200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depto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pessoal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Recálculo de férias, 13º salário e rescisões de contrato de trabalho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relações sindicais e negociação referente à acordo coletivo;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das Normas Regulamentadoras do Ministério do Trabalho;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Emissão de pareceres, opiniões técnicas referente à legislação trabalhista e previdenciária;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dos procedimentos referente ao e-Social;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Diagnóstico fiscal referente às obrigações trabalhistas e aos encargos previdenciários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Serviços tributários para o terceiro setor;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Gerenciamento de passivo trabalhista junto à justiça do trabalho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9" y="5368627"/>
            <a:ext cx="453863" cy="56733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55642" y="4224243"/>
            <a:ext cx="441282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cap="all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Labor &amp; Social Security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820374"/>
            <a:ext cx="369951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O desempenho do quadro de colaboradores de um estabelecimento mercantil  é o reflexo de uma gestão prática e saudável dos recursos  de talentos que abastecem o material profissional de qualidade e atendimento às demandas da cadeia de produção.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F2053391-9C74-40B5-BB3D-80B379E41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11016" y="733202"/>
            <a:ext cx="6234782" cy="5874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de sistemas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Desenvolvimento de RPA (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Robotic Process Automation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Definição da estratégia de TI  e desenho da arquitetura de TI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Estudos de modelos de Outsourcing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Seleção de tecnologias (ERP, BI, etc.) e desenho e revisão da governança de TI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Desenho e acompanhamento de indicadores de performance de TI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Implementação de ferramentas de ERP, BI,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Workflow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Intranet etc.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Migração de dados para suportar implementações de tecnologias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otimização dos riscos e processos de TI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Melhoria de performance de processos de negócio com utilização de TI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de riscos e controles de negócio suportados por análise de dados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definição das políticas de segurança da informação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de vulnerabilidades de segurança do ambiente de TI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Desenvolvimento do plano de continuidade de negócios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Desenvolvimento do plano de recuperação de desastres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definição das políticas de gestão de acessos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implementação de segregação de funções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Governança de dados, incluindo saneamento de dados mestres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Analytics 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Big Data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Desenvolvimento de softwares customizados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Criação de RPA (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Robotic Process Automation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pic>
        <p:nvPicPr>
          <p:cNvPr id="6" name="Imagem 5" descr="Rede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2000" y="5022664"/>
            <a:ext cx="828367" cy="82836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431536"/>
            <a:ext cx="441282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TECHNOLOGY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600378"/>
            <a:ext cx="369951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Os negócios e inovações tecnológicas são indissociáveis. As organizações buscam transformar suas operações de Tecnologia para atender às novas metas, dinâmicas e pressão regulatória. Ajudamos nossos clientes a maximizar o valor de seus investimentos em Tecnologia da Informação com serviços que englobam Estratégia TI, Seleção e Implementação de Tecnologias, Melhoria de Performance, Segurança e </a:t>
            </a:r>
            <a:r>
              <a:rPr lang="pt-BR" sz="1200" i="1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Analytics</a:t>
            </a: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A84747FC-EBA5-444D-AA82-1DA5D6B235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09308" y="736718"/>
            <a:ext cx="6612000" cy="44898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IFRS / </a:t>
            </a:r>
            <a:r>
              <a:rPr lang="pt-BR" altLang="pt-BR" sz="1200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CPCs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vigentes e novos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IPSAS / MCASP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Contratos de concessões e ativo contratual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Lei Anticorrupção, fraudes e investigações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Gerenciamento de riscos e controles internos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Relato integrado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Relatório de sustentabilidade e socioambiental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Contabilidade regulatória da ANEEL, ANTT e ANAC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Controle patrimonial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Procedimentos de revisão tarifária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Gestão dos Programas de Pesquisa e Desenvolvimento e Eficiência Energética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Tributos diretos e indiretos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Obrigações trabalhistas e previdenciárias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Contabilidade para não-contadores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Outros treinamentos personalizados / customizados de contabilidade, tributos, trabalhista, previdenciário e etc.</a:t>
            </a:r>
          </a:p>
        </p:txBody>
      </p:sp>
      <p:pic>
        <p:nvPicPr>
          <p:cNvPr id="6" name="Imagem 5" descr="Cérebro na cabeça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2000" y="5061991"/>
            <a:ext cx="828367" cy="82836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500362"/>
            <a:ext cx="441282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TRAINING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512390"/>
            <a:ext cx="3699517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Além de experiência profissional consolidada, em nossa equipe há mestres em diferentes áreas de atuação, os quais também atuam como professores em universidades, cursos internos na TATICCA e cursos </a:t>
            </a:r>
            <a:r>
              <a:rPr lang="pt-BR" sz="1200" i="1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in company</a:t>
            </a: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. A dinâmica do mundo corporativo exige que os profissionais estejam constantemente atualizados em temas diversos. Nesse sentido, ministramos treinamentos voltados para as áreas de: auditoria, finanças, governança, </a:t>
            </a:r>
            <a:r>
              <a:rPr lang="pt-BR" sz="1200" i="1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compliance</a:t>
            </a: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, contabilidade e tributária.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665114AB-6304-4794-8705-4D1101662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-2198433" y="232785"/>
            <a:ext cx="7941692" cy="3094316"/>
            <a:chOff x="-1799304" y="0"/>
            <a:chExt cx="7759231" cy="2845381"/>
          </a:xfrm>
        </p:grpSpPr>
        <p:sp>
          <p:nvSpPr>
            <p:cNvPr id="3" name="Paralelogramo 2"/>
            <p:cNvSpPr/>
            <p:nvPr/>
          </p:nvSpPr>
          <p:spPr>
            <a:xfrm flipH="1">
              <a:off x="-1799304" y="0"/>
              <a:ext cx="7759231" cy="2845381"/>
            </a:xfrm>
            <a:prstGeom prst="parallelogram">
              <a:avLst>
                <a:gd name="adj" fmla="val 4953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581317" y="419117"/>
              <a:ext cx="4118196" cy="199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>
                  <a:solidFill>
                    <a:srgbClr val="0094BB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COMO É TRABALHAR </a:t>
              </a:r>
              <a:br>
                <a:rPr lang="pt-PT" sz="2000" dirty="0">
                  <a:solidFill>
                    <a:srgbClr val="0094BB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pt-PT" sz="2000" dirty="0">
                  <a:solidFill>
                    <a:srgbClr val="0094BB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COM A TATICCA?</a:t>
              </a:r>
            </a:p>
            <a:p>
              <a:pPr>
                <a:lnSpc>
                  <a:spcPct val="150000"/>
                </a:lnSpc>
              </a:pPr>
              <a:r>
                <a:rPr lang="pt-PT" sz="1300" i="1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Somos colaborativos. </a:t>
              </a:r>
            </a:p>
            <a:p>
              <a:pPr>
                <a:lnSpc>
                  <a:spcPct val="150000"/>
                </a:lnSpc>
              </a:pPr>
              <a:r>
                <a:rPr lang="pt-PT" sz="1300" i="1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Trabalhamos para enfrentar desafios.</a:t>
              </a:r>
            </a:p>
            <a:p>
              <a:pPr>
                <a:lnSpc>
                  <a:spcPct val="150000"/>
                </a:lnSpc>
              </a:pPr>
              <a:r>
                <a:rPr lang="pt-PT" sz="1300" i="1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Apresentamos ideias inovadoras. </a:t>
              </a:r>
            </a:p>
            <a:p>
              <a:pPr>
                <a:lnSpc>
                  <a:spcPct val="150000"/>
                </a:lnSpc>
              </a:pPr>
              <a:r>
                <a:rPr lang="pt-PT" sz="1300" i="1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Construímos relacionamentos duradouros. </a:t>
              </a:r>
            </a:p>
            <a:p>
              <a:pPr>
                <a:lnSpc>
                  <a:spcPct val="150000"/>
                </a:lnSpc>
              </a:pPr>
              <a:r>
                <a:rPr lang="pt-PT" sz="1300" i="1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Fornecemos Insights francos e honestos. </a:t>
              </a: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4522882" y="233140"/>
            <a:ext cx="9603556" cy="3081902"/>
            <a:chOff x="4752925" y="1"/>
            <a:chExt cx="8957596" cy="2845381"/>
          </a:xfrm>
        </p:grpSpPr>
        <p:sp>
          <p:nvSpPr>
            <p:cNvPr id="8" name="Paralelogramo 7"/>
            <p:cNvSpPr/>
            <p:nvPr/>
          </p:nvSpPr>
          <p:spPr>
            <a:xfrm flipH="1">
              <a:off x="4752925" y="1"/>
              <a:ext cx="8957596" cy="2845381"/>
            </a:xfrm>
            <a:prstGeom prst="parallelogram">
              <a:avLst>
                <a:gd name="adj" fmla="val 50045"/>
              </a:avLst>
            </a:prstGeom>
            <a:solidFill>
              <a:srgbClr val="1E2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296785" y="585028"/>
              <a:ext cx="5367125" cy="145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COMO A TATICCA IRÁ CUMPRIR </a:t>
              </a:r>
              <a:br>
                <a:rPr lang="pt-BR" sz="20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pt-BR" sz="20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OS PRAZOS?</a:t>
              </a:r>
            </a:p>
            <a:p>
              <a:pPr algn="r">
                <a:lnSpc>
                  <a:spcPct val="150000"/>
                </a:lnSpc>
              </a:pPr>
              <a:r>
                <a:rPr lang="pt-BR" sz="13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Desde nossa proposta comercial, estamos comprometidos com os prazos. </a:t>
              </a:r>
            </a:p>
            <a:p>
              <a:pPr algn="r">
                <a:lnSpc>
                  <a:spcPct val="150000"/>
                </a:lnSpc>
              </a:pPr>
              <a:r>
                <a:rPr lang="pt-BR" sz="13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Realizamos reuniões periódicas adicionando valores aos serviços, garantindo agilidade e pontualidade. 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-2198434" y="3522937"/>
            <a:ext cx="9603557" cy="3094316"/>
            <a:chOff x="-2241756" y="3137699"/>
            <a:chExt cx="9603557" cy="3727215"/>
          </a:xfrm>
        </p:grpSpPr>
        <p:sp>
          <p:nvSpPr>
            <p:cNvPr id="16" name="Paralelogramo 15"/>
            <p:cNvSpPr/>
            <p:nvPr/>
          </p:nvSpPr>
          <p:spPr>
            <a:xfrm flipH="1">
              <a:off x="-2241756" y="3137699"/>
              <a:ext cx="9603557" cy="3727215"/>
            </a:xfrm>
            <a:prstGeom prst="parallelogram">
              <a:avLst>
                <a:gd name="adj" fmla="val 50045"/>
              </a:avLst>
            </a:prstGeom>
            <a:solidFill>
              <a:srgbClr val="1E2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48362" y="3568988"/>
              <a:ext cx="6995681" cy="2954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COMO A TATICCA GARANTE QUALIDADE?</a:t>
              </a:r>
              <a:endParaRPr lang="pt-BR" sz="2000" dirty="0">
                <a:solidFill>
                  <a:srgbClr val="0094B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Cumprimos normas nacionais e internacionais da profissão.</a:t>
              </a:r>
            </a:p>
            <a:p>
              <a:pPr>
                <a:lnSpc>
                  <a:spcPct val="150000"/>
                </a:lnSpc>
              </a:pP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Nossa qualidade é monitorada internacional pela </a:t>
              </a:r>
              <a:r>
                <a:rPr lang="pt-BR" sz="1400" i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Allinial</a:t>
              </a: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 Global.</a:t>
              </a:r>
            </a:p>
            <a:p>
              <a:pPr>
                <a:lnSpc>
                  <a:spcPct val="150000"/>
                </a:lnSpc>
              </a:pP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Possuímos regras internas de cumprimento de qualidade.</a:t>
              </a:r>
            </a:p>
            <a:p>
              <a:pPr>
                <a:lnSpc>
                  <a:spcPct val="150000"/>
                </a:lnSpc>
              </a:pP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Nossos profissionais são experientes e qualificados.</a:t>
              </a:r>
            </a:p>
            <a:p>
              <a:pPr>
                <a:lnSpc>
                  <a:spcPct val="150000"/>
                </a:lnSpc>
              </a:pP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Mantemos comunicação ativa do planejamento a entrega dos trabalhos.</a:t>
              </a:r>
            </a:p>
            <a:p>
              <a:pPr>
                <a:lnSpc>
                  <a:spcPct val="150000"/>
                </a:lnSpc>
              </a:pPr>
              <a:r>
                <a:rPr lang="pt-BR" sz="1400" i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Somos fiscalizados e aprovados por entidades independentes (CVM, CRC dentre outros.).</a:t>
              </a: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6148481" y="3535706"/>
            <a:ext cx="8957597" cy="3081903"/>
            <a:chOff x="5702299" y="3137699"/>
            <a:chExt cx="8957597" cy="3727215"/>
          </a:xfrm>
        </p:grpSpPr>
        <p:sp>
          <p:nvSpPr>
            <p:cNvPr id="17" name="Paralelogramo 16"/>
            <p:cNvSpPr/>
            <p:nvPr/>
          </p:nvSpPr>
          <p:spPr>
            <a:xfrm flipH="1">
              <a:off x="5702299" y="3137699"/>
              <a:ext cx="8957597" cy="3727215"/>
            </a:xfrm>
            <a:prstGeom prst="parallelogram">
              <a:avLst>
                <a:gd name="adj" fmla="val 4953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801003" y="3473237"/>
              <a:ext cx="4685055" cy="329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pt-BR" sz="24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 OBJETIVO DE NOSSO TIME É  APRESENTAR </a:t>
              </a:r>
              <a:r>
                <a:rPr lang="pt-BR" sz="2400" i="1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INSIGHTS </a:t>
              </a:r>
              <a:r>
                <a:rPr lang="pt-BR" sz="24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RELEVANTES PARA </a:t>
              </a:r>
              <a:br>
                <a:rPr lang="pt-BR" sz="24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pt-BR" sz="2400" dirty="0">
                  <a:solidFill>
                    <a:srgbClr val="24A07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 SEU NEGÓCIO E APOIA-LO EM SEU CRESCIMENTO!</a:t>
              </a:r>
            </a:p>
            <a:p>
              <a:pPr>
                <a:lnSpc>
                  <a:spcPct val="130000"/>
                </a:lnSpc>
              </a:pPr>
              <a:endParaRPr lang="pt-BR" sz="1300" i="1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416800" y="3419168"/>
              <a:ext cx="4775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endParaRPr lang="pt-BR" sz="2000" dirty="0">
                <a:solidFill>
                  <a:srgbClr val="0094B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98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98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98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1B61450C-A758-40C4-B557-8F2CEAE7B282}"/>
              </a:ext>
            </a:extLst>
          </p:cNvPr>
          <p:cNvGrpSpPr/>
          <p:nvPr/>
        </p:nvGrpSpPr>
        <p:grpSpPr>
          <a:xfrm>
            <a:off x="264636" y="967614"/>
            <a:ext cx="1764367" cy="1747931"/>
            <a:chOff x="264636" y="1602620"/>
            <a:chExt cx="1764367" cy="1747931"/>
          </a:xfrm>
        </p:grpSpPr>
        <p:sp>
          <p:nvSpPr>
            <p:cNvPr id="93" name="Paralelogramo 92"/>
            <p:cNvSpPr/>
            <p:nvPr/>
          </p:nvSpPr>
          <p:spPr>
            <a:xfrm>
              <a:off x="264636" y="1602620"/>
              <a:ext cx="1605365" cy="1067591"/>
            </a:xfrm>
            <a:prstGeom prst="parallelogram">
              <a:avLst/>
            </a:prstGeom>
            <a:noFill/>
            <a:ln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6" name="Agrupar 65"/>
            <p:cNvGrpSpPr/>
            <p:nvPr/>
          </p:nvGrpSpPr>
          <p:grpSpPr>
            <a:xfrm>
              <a:off x="302678" y="1636365"/>
              <a:ext cx="1681097" cy="1418036"/>
              <a:chOff x="648007" y="1507360"/>
              <a:chExt cx="2929164" cy="2470804"/>
            </a:xfrm>
          </p:grpSpPr>
          <p:grpSp>
            <p:nvGrpSpPr>
              <p:cNvPr id="59" name="Group 14"/>
              <p:cNvGrpSpPr/>
              <p:nvPr/>
            </p:nvGrpSpPr>
            <p:grpSpPr>
              <a:xfrm>
                <a:off x="648007" y="3404715"/>
                <a:ext cx="2929164" cy="573449"/>
                <a:chOff x="6942310" y="5299978"/>
                <a:chExt cx="2929164" cy="573449"/>
              </a:xfrm>
            </p:grpSpPr>
            <p:sp>
              <p:nvSpPr>
                <p:cNvPr id="60" name="Parallelogram 15"/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TextBox 16"/>
                <p:cNvSpPr txBox="1"/>
                <p:nvPr/>
              </p:nvSpPr>
              <p:spPr>
                <a:xfrm>
                  <a:off x="7175952" y="5412583"/>
                  <a:ext cx="2461877" cy="353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ADERBAL HOPPE</a:t>
                  </a:r>
                </a:p>
              </p:txBody>
            </p:sp>
          </p:grpSp>
          <p:sp>
            <p:nvSpPr>
              <p:cNvPr id="65" name="Paralelogramo 64"/>
              <p:cNvSpPr/>
              <p:nvPr/>
            </p:nvSpPr>
            <p:spPr>
              <a:xfrm>
                <a:off x="669500" y="1507360"/>
                <a:ext cx="2797208" cy="1860182"/>
              </a:xfrm>
              <a:prstGeom prst="parallelogram">
                <a:avLst/>
              </a:prstGeom>
              <a:blipFill dpi="0" rotWithShape="0"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7" name="TextBox 84"/>
            <p:cNvSpPr txBox="1"/>
            <p:nvPr/>
          </p:nvSpPr>
          <p:spPr>
            <a:xfrm>
              <a:off x="664163" y="3073552"/>
              <a:ext cx="1364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hangingPunct="0"/>
              <a:r>
                <a:rPr lang="pt-BR" sz="900" dirty="0">
                  <a:solidFill>
                    <a:srgbClr val="1E2845"/>
                  </a:solidFill>
                  <a:latin typeface="Segoe UI Semibold" panose="020B0702040204020203" pitchFamily="34" charset="0"/>
                  <a:ea typeface="Times New Roman"/>
                  <a:cs typeface="Segoe UI Semibold" panose="020B0702040204020203" pitchFamily="34" charset="0"/>
                </a:rPr>
                <a:t>Auditoria e Consultoria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nb-NO" sz="9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(11) 98108 5642</a:t>
              </a:r>
            </a:p>
          </p:txBody>
        </p:sp>
      </p:grpSp>
      <p:sp>
        <p:nvSpPr>
          <p:cNvPr id="96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Agrupar 8"/>
          <p:cNvGrpSpPr/>
          <p:nvPr/>
        </p:nvGrpSpPr>
        <p:grpSpPr>
          <a:xfrm>
            <a:off x="1925306" y="948094"/>
            <a:ext cx="1765340" cy="1760331"/>
            <a:chOff x="6122985" y="1708725"/>
            <a:chExt cx="1765340" cy="1760331"/>
          </a:xfrm>
        </p:grpSpPr>
        <p:sp>
          <p:nvSpPr>
            <p:cNvPr id="116" name="Paralelogramo 115"/>
            <p:cNvSpPr/>
            <p:nvPr/>
          </p:nvSpPr>
          <p:spPr>
            <a:xfrm>
              <a:off x="6122985" y="1708725"/>
              <a:ext cx="1605365" cy="1067591"/>
            </a:xfrm>
            <a:prstGeom prst="parallelogram">
              <a:avLst/>
            </a:prstGeom>
            <a:noFill/>
            <a:ln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</a:t>
              </a:r>
            </a:p>
          </p:txBody>
        </p:sp>
        <p:grpSp>
          <p:nvGrpSpPr>
            <p:cNvPr id="78" name="Agrupar 77"/>
            <p:cNvGrpSpPr/>
            <p:nvPr/>
          </p:nvGrpSpPr>
          <p:grpSpPr>
            <a:xfrm>
              <a:off x="6150950" y="1743258"/>
              <a:ext cx="1681097" cy="1427463"/>
              <a:chOff x="648007" y="1490933"/>
              <a:chExt cx="2929164" cy="2487231"/>
            </a:xfrm>
          </p:grpSpPr>
          <p:grpSp>
            <p:nvGrpSpPr>
              <p:cNvPr id="79" name="Group 14"/>
              <p:cNvGrpSpPr/>
              <p:nvPr/>
            </p:nvGrpSpPr>
            <p:grpSpPr>
              <a:xfrm>
                <a:off x="648007" y="3404715"/>
                <a:ext cx="2929164" cy="573449"/>
                <a:chOff x="6942310" y="5299978"/>
                <a:chExt cx="2929164" cy="573449"/>
              </a:xfrm>
            </p:grpSpPr>
            <p:sp>
              <p:nvSpPr>
                <p:cNvPr id="81" name="Parallelogram 15"/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TextBox 16"/>
                <p:cNvSpPr txBox="1"/>
                <p:nvPr/>
              </p:nvSpPr>
              <p:spPr>
                <a:xfrm>
                  <a:off x="7175952" y="5412538"/>
                  <a:ext cx="2461877" cy="353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CELSO HINKELDEY</a:t>
                  </a:r>
                </a:p>
              </p:txBody>
            </p:sp>
          </p:grpSp>
          <p:sp>
            <p:nvSpPr>
              <p:cNvPr id="80" name="Paralelogramo 79"/>
              <p:cNvSpPr/>
              <p:nvPr/>
            </p:nvSpPr>
            <p:spPr>
              <a:xfrm>
                <a:off x="685925" y="1490933"/>
                <a:ext cx="2797208" cy="1860182"/>
              </a:xfrm>
              <a:prstGeom prst="parallelogram">
                <a:avLst/>
              </a:prstGeom>
              <a:blipFill dpi="0" rotWithShape="0">
                <a:blip r:embed="rId4" cstate="email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15" name="TextBox 84"/>
            <p:cNvSpPr txBox="1"/>
            <p:nvPr/>
          </p:nvSpPr>
          <p:spPr>
            <a:xfrm>
              <a:off x="6226682" y="3192057"/>
              <a:ext cx="16616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hangingPunct="0"/>
              <a:r>
                <a:rPr lang="pt-BR" sz="900" dirty="0">
                  <a:solidFill>
                    <a:srgbClr val="1E2845"/>
                  </a:solidFill>
                  <a:latin typeface="Segoe UI Semibold" panose="020B0702040204020203" pitchFamily="34" charset="0"/>
                  <a:ea typeface="Times New Roman"/>
                  <a:cs typeface="Segoe UI Semibold" panose="020B0702040204020203" pitchFamily="34" charset="0"/>
                </a:rPr>
                <a:t>Consultoria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nb-NO" sz="9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(11) 992 80 0964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C8E133C-2A19-4A1E-82D4-CB417502A5E2}"/>
              </a:ext>
            </a:extLst>
          </p:cNvPr>
          <p:cNvGrpSpPr/>
          <p:nvPr/>
        </p:nvGrpSpPr>
        <p:grpSpPr>
          <a:xfrm>
            <a:off x="210158" y="2849746"/>
            <a:ext cx="1719099" cy="1770969"/>
            <a:chOff x="210158" y="3958883"/>
            <a:chExt cx="1719099" cy="1770969"/>
          </a:xfrm>
        </p:grpSpPr>
        <p:sp>
          <p:nvSpPr>
            <p:cNvPr id="128" name="Paralelogramo 127"/>
            <p:cNvSpPr/>
            <p:nvPr/>
          </p:nvSpPr>
          <p:spPr>
            <a:xfrm>
              <a:off x="210158" y="3958883"/>
              <a:ext cx="1605365" cy="1067591"/>
            </a:xfrm>
            <a:prstGeom prst="parallelogram">
              <a:avLst/>
            </a:prstGeom>
            <a:noFill/>
            <a:ln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9" name="Agrupar 128"/>
            <p:cNvGrpSpPr/>
            <p:nvPr/>
          </p:nvGrpSpPr>
          <p:grpSpPr>
            <a:xfrm>
              <a:off x="248159" y="4006739"/>
              <a:ext cx="1681097" cy="1418037"/>
              <a:chOff x="648007" y="1507360"/>
              <a:chExt cx="2929164" cy="2470804"/>
            </a:xfrm>
          </p:grpSpPr>
          <p:grpSp>
            <p:nvGrpSpPr>
              <p:cNvPr id="130" name="Group 14"/>
              <p:cNvGrpSpPr/>
              <p:nvPr/>
            </p:nvGrpSpPr>
            <p:grpSpPr>
              <a:xfrm>
                <a:off x="648007" y="3404715"/>
                <a:ext cx="2929164" cy="573449"/>
                <a:chOff x="6942310" y="5299978"/>
                <a:chExt cx="2929164" cy="573449"/>
              </a:xfrm>
            </p:grpSpPr>
            <p:sp>
              <p:nvSpPr>
                <p:cNvPr id="132" name="Parallelogram 15"/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TextBox 16"/>
                <p:cNvSpPr txBox="1"/>
                <p:nvPr/>
              </p:nvSpPr>
              <p:spPr>
                <a:xfrm>
                  <a:off x="7175952" y="5417331"/>
                  <a:ext cx="2461877" cy="353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LEOPOLD KOENIG</a:t>
                  </a:r>
                </a:p>
              </p:txBody>
            </p:sp>
          </p:grpSp>
          <p:sp>
            <p:nvSpPr>
              <p:cNvPr id="131" name="Paralelogramo 130"/>
              <p:cNvSpPr/>
              <p:nvPr/>
            </p:nvSpPr>
            <p:spPr>
              <a:xfrm>
                <a:off x="669500" y="1507360"/>
                <a:ext cx="2797208" cy="1860182"/>
              </a:xfrm>
              <a:prstGeom prst="parallelogram">
                <a:avLst/>
              </a:prstGeom>
              <a:blipFill dpi="0" rotWithShape="0"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4" name="TextBox 84"/>
            <p:cNvSpPr txBox="1"/>
            <p:nvPr/>
          </p:nvSpPr>
          <p:spPr>
            <a:xfrm>
              <a:off x="577891" y="5452853"/>
              <a:ext cx="13513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hangingPunct="0"/>
              <a:r>
                <a:rPr lang="pt-BR" sz="900" dirty="0">
                  <a:solidFill>
                    <a:srgbClr val="1E2845"/>
                  </a:solidFill>
                  <a:latin typeface="Segoe UI Semibold" panose="020B0702040204020203" pitchFamily="34" charset="0"/>
                  <a:ea typeface="Times New Roman"/>
                  <a:cs typeface="Segoe UI Semibold" panose="020B0702040204020203" pitchFamily="34" charset="0"/>
                </a:rPr>
                <a:t>Impostos</a:t>
              </a:r>
            </a:p>
            <a:p>
              <a:pPr algn="ctr" hangingPunct="0"/>
              <a:r>
                <a:rPr lang="nb-NO" sz="9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(41) 99101 6560</a:t>
              </a:r>
            </a:p>
          </p:txBody>
        </p:sp>
      </p:grpSp>
      <p:grpSp>
        <p:nvGrpSpPr>
          <p:cNvPr id="57" name="Agrupar 56"/>
          <p:cNvGrpSpPr/>
          <p:nvPr/>
        </p:nvGrpSpPr>
        <p:grpSpPr>
          <a:xfrm>
            <a:off x="8722248" y="902270"/>
            <a:ext cx="1692504" cy="1775521"/>
            <a:chOff x="2231158" y="3832589"/>
            <a:chExt cx="1692504" cy="1775521"/>
          </a:xfrm>
        </p:grpSpPr>
        <p:sp>
          <p:nvSpPr>
            <p:cNvPr id="127" name="Paralelogramo 126"/>
            <p:cNvSpPr/>
            <p:nvPr/>
          </p:nvSpPr>
          <p:spPr>
            <a:xfrm>
              <a:off x="2231158" y="3832589"/>
              <a:ext cx="1605365" cy="1067591"/>
            </a:xfrm>
            <a:prstGeom prst="parallelogram">
              <a:avLst/>
            </a:prstGeom>
            <a:noFill/>
            <a:ln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5" name="Agrupar 134"/>
            <p:cNvGrpSpPr/>
            <p:nvPr/>
          </p:nvGrpSpPr>
          <p:grpSpPr>
            <a:xfrm>
              <a:off x="2242564" y="3882312"/>
              <a:ext cx="1681097" cy="1427463"/>
              <a:chOff x="648007" y="1490933"/>
              <a:chExt cx="2929164" cy="2487231"/>
            </a:xfrm>
          </p:grpSpPr>
          <p:grpSp>
            <p:nvGrpSpPr>
              <p:cNvPr id="136" name="Group 14"/>
              <p:cNvGrpSpPr/>
              <p:nvPr/>
            </p:nvGrpSpPr>
            <p:grpSpPr>
              <a:xfrm>
                <a:off x="648007" y="3404715"/>
                <a:ext cx="2929164" cy="573449"/>
                <a:chOff x="6942310" y="5299978"/>
                <a:chExt cx="2929164" cy="573449"/>
              </a:xfrm>
            </p:grpSpPr>
            <p:sp>
              <p:nvSpPr>
                <p:cNvPr id="138" name="Parallelogram 15"/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extBox 16"/>
                <p:cNvSpPr txBox="1"/>
                <p:nvPr/>
              </p:nvSpPr>
              <p:spPr>
                <a:xfrm>
                  <a:off x="7165497" y="5320396"/>
                  <a:ext cx="2461877" cy="54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LUIS CARLOS </a:t>
                  </a:r>
                  <a:b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DE SOUZA</a:t>
                  </a:r>
                </a:p>
              </p:txBody>
            </p:sp>
          </p:grpSp>
          <p:sp>
            <p:nvSpPr>
              <p:cNvPr id="137" name="Paralelogramo 136"/>
              <p:cNvSpPr/>
              <p:nvPr/>
            </p:nvSpPr>
            <p:spPr>
              <a:xfrm>
                <a:off x="702351" y="1490933"/>
                <a:ext cx="2797208" cy="1860181"/>
              </a:xfrm>
              <a:prstGeom prst="parallelogram">
                <a:avLst/>
              </a:prstGeom>
              <a:blipFill dpi="0" rotWithShape="0">
                <a:blip r:embed="rId8" cstate="email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160" name="TextBox 84"/>
            <p:cNvSpPr txBox="1"/>
            <p:nvPr/>
          </p:nvSpPr>
          <p:spPr>
            <a:xfrm>
              <a:off x="2558822" y="5331111"/>
              <a:ext cx="136484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hangingPunct="0"/>
              <a:r>
                <a:rPr lang="pt-BR" sz="900" dirty="0">
                  <a:solidFill>
                    <a:srgbClr val="1E2845"/>
                  </a:solidFill>
                  <a:latin typeface="Segoe UI Semibold" panose="020B0702040204020203" pitchFamily="34" charset="0"/>
                  <a:ea typeface="Times New Roman"/>
                  <a:cs typeface="Segoe UI Semibold" panose="020B0702040204020203" pitchFamily="34" charset="0"/>
                </a:rPr>
                <a:t>Auditoria e Consultoria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nb-NO" sz="9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(47) 99200 2633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5339327" y="2849110"/>
            <a:ext cx="1774767" cy="1760331"/>
            <a:chOff x="6113558" y="3986725"/>
            <a:chExt cx="1774767" cy="1760331"/>
          </a:xfrm>
        </p:grpSpPr>
        <p:sp>
          <p:nvSpPr>
            <p:cNvPr id="125" name="Paralelogramo 124"/>
            <p:cNvSpPr/>
            <p:nvPr/>
          </p:nvSpPr>
          <p:spPr>
            <a:xfrm>
              <a:off x="6113558" y="3986725"/>
              <a:ext cx="1605365" cy="1067591"/>
            </a:xfrm>
            <a:prstGeom prst="parallelogram">
              <a:avLst/>
            </a:prstGeom>
            <a:noFill/>
            <a:ln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</a:t>
              </a:r>
            </a:p>
          </p:txBody>
        </p:sp>
        <p:grpSp>
          <p:nvGrpSpPr>
            <p:cNvPr id="145" name="Agrupar 144"/>
            <p:cNvGrpSpPr/>
            <p:nvPr/>
          </p:nvGrpSpPr>
          <p:grpSpPr>
            <a:xfrm>
              <a:off x="6150950" y="4030686"/>
              <a:ext cx="1681097" cy="1418037"/>
              <a:chOff x="648007" y="1507360"/>
              <a:chExt cx="2929164" cy="2470804"/>
            </a:xfrm>
          </p:grpSpPr>
          <p:grpSp>
            <p:nvGrpSpPr>
              <p:cNvPr id="146" name="Group 14"/>
              <p:cNvGrpSpPr/>
              <p:nvPr/>
            </p:nvGrpSpPr>
            <p:grpSpPr>
              <a:xfrm>
                <a:off x="648007" y="3404715"/>
                <a:ext cx="2929164" cy="573449"/>
                <a:chOff x="6942310" y="5299978"/>
                <a:chExt cx="2929164" cy="573449"/>
              </a:xfrm>
            </p:grpSpPr>
            <p:sp>
              <p:nvSpPr>
                <p:cNvPr id="148" name="Parallelogram 15"/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TextBox 16"/>
                <p:cNvSpPr txBox="1"/>
                <p:nvPr/>
              </p:nvSpPr>
              <p:spPr>
                <a:xfrm>
                  <a:off x="7175952" y="5382504"/>
                  <a:ext cx="2461877" cy="402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RENATI SUZUKI</a:t>
                  </a:r>
                </a:p>
              </p:txBody>
            </p:sp>
          </p:grpSp>
          <p:sp>
            <p:nvSpPr>
              <p:cNvPr id="147" name="Paralelogramo 146"/>
              <p:cNvSpPr/>
              <p:nvPr/>
            </p:nvSpPr>
            <p:spPr>
              <a:xfrm>
                <a:off x="669500" y="1507360"/>
                <a:ext cx="2797208" cy="1860183"/>
              </a:xfrm>
              <a:prstGeom prst="parallelogram">
                <a:avLst/>
              </a:prstGeom>
              <a:blipFill dpi="0" rotWithShape="0">
                <a:blip r:embed="rId10" cstate="email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2" name="TextBox 84"/>
            <p:cNvSpPr txBox="1"/>
            <p:nvPr/>
          </p:nvSpPr>
          <p:spPr>
            <a:xfrm>
              <a:off x="6226682" y="5470057"/>
              <a:ext cx="16616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hangingPunct="0"/>
              <a:r>
                <a:rPr lang="pt-BR" sz="900" dirty="0">
                  <a:solidFill>
                    <a:srgbClr val="1E2845"/>
                  </a:solidFill>
                  <a:latin typeface="Segoe UI Semibold" panose="020B0702040204020203" pitchFamily="34" charset="0"/>
                  <a:ea typeface="Times New Roman"/>
                  <a:cs typeface="Segoe UI Semibold" panose="020B0702040204020203" pitchFamily="34" charset="0"/>
                </a:rPr>
                <a:t>Sustentabilidade e Auditoria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nb-NO" sz="9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(51) 99574 5184</a:t>
              </a:r>
            </a:p>
          </p:txBody>
        </p:sp>
      </p:grpSp>
      <p:sp>
        <p:nvSpPr>
          <p:cNvPr id="167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Right Triangle 3"/>
          <p:cNvSpPr/>
          <p:nvPr/>
        </p:nvSpPr>
        <p:spPr>
          <a:xfrm flipH="1">
            <a:off x="11538107" y="6198207"/>
            <a:ext cx="994229" cy="994229"/>
          </a:xfrm>
          <a:prstGeom prst="rtTriangle">
            <a:avLst/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3"/>
          <p:cNvSpPr txBox="1"/>
          <p:nvPr/>
        </p:nvSpPr>
        <p:spPr>
          <a:xfrm>
            <a:off x="279903" y="225666"/>
            <a:ext cx="8680518" cy="53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solidFill>
                  <a:srgbClr val="1E284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ALGUNS DE NOSSOS SÓCIOS</a:t>
            </a:r>
          </a:p>
        </p:txBody>
      </p:sp>
      <p:sp>
        <p:nvSpPr>
          <p:cNvPr id="176" name="Rectangle 5"/>
          <p:cNvSpPr/>
          <p:nvPr/>
        </p:nvSpPr>
        <p:spPr>
          <a:xfrm>
            <a:off x="369853" y="4877138"/>
            <a:ext cx="67719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Primamos por manter uma equipe conceituada e experiente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3438753" y="6375351"/>
            <a:ext cx="3381829" cy="177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27B1A6F-EC8F-432F-8694-98495E604C44}"/>
              </a:ext>
            </a:extLst>
          </p:cNvPr>
          <p:cNvGrpSpPr/>
          <p:nvPr/>
        </p:nvGrpSpPr>
        <p:grpSpPr>
          <a:xfrm>
            <a:off x="10365863" y="856613"/>
            <a:ext cx="1822200" cy="1921113"/>
            <a:chOff x="8078677" y="4528161"/>
            <a:chExt cx="1822200" cy="1921113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D4416CC8-DA02-4D3D-AAE2-235F479FDB04}"/>
                </a:ext>
              </a:extLst>
            </p:cNvPr>
            <p:cNvGrpSpPr/>
            <p:nvPr/>
          </p:nvGrpSpPr>
          <p:grpSpPr>
            <a:xfrm>
              <a:off x="8078677" y="4528161"/>
              <a:ext cx="1822200" cy="1921113"/>
              <a:chOff x="8078677" y="4528161"/>
              <a:chExt cx="1822200" cy="1921113"/>
            </a:xfrm>
          </p:grpSpPr>
          <p:grpSp>
            <p:nvGrpSpPr>
              <p:cNvPr id="14" name="Agrupar 13"/>
              <p:cNvGrpSpPr/>
              <p:nvPr/>
            </p:nvGrpSpPr>
            <p:grpSpPr>
              <a:xfrm>
                <a:off x="8078677" y="4528161"/>
                <a:ext cx="1822200" cy="1921113"/>
                <a:chOff x="8078677" y="4528161"/>
                <a:chExt cx="1822200" cy="1921113"/>
              </a:xfrm>
            </p:grpSpPr>
            <p:sp>
              <p:nvSpPr>
                <p:cNvPr id="124" name="Paralelogramo 123"/>
                <p:cNvSpPr/>
                <p:nvPr/>
              </p:nvSpPr>
              <p:spPr>
                <a:xfrm>
                  <a:off x="8078677" y="4528161"/>
                  <a:ext cx="1605365" cy="1067591"/>
                </a:xfrm>
                <a:prstGeom prst="parallelogram">
                  <a:avLst/>
                </a:prstGeom>
                <a:noFill/>
                <a:ln>
                  <a:solidFill>
                    <a:srgbClr val="27AD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/>
                    <a:t> </a:t>
                  </a:r>
                </a:p>
              </p:txBody>
            </p:sp>
            <p:grpSp>
              <p:nvGrpSpPr>
                <p:cNvPr id="13" name="Agrupar 12"/>
                <p:cNvGrpSpPr/>
                <p:nvPr/>
              </p:nvGrpSpPr>
              <p:grpSpPr>
                <a:xfrm>
                  <a:off x="8105143" y="5685124"/>
                  <a:ext cx="1795734" cy="764150"/>
                  <a:chOff x="8105143" y="5685124"/>
                  <a:chExt cx="1795734" cy="764150"/>
                </a:xfrm>
              </p:grpSpPr>
              <p:grpSp>
                <p:nvGrpSpPr>
                  <p:cNvPr id="151" name="Group 14"/>
                  <p:cNvGrpSpPr/>
                  <p:nvPr/>
                </p:nvGrpSpPr>
                <p:grpSpPr>
                  <a:xfrm>
                    <a:off x="8105143" y="5685124"/>
                    <a:ext cx="1681097" cy="341018"/>
                    <a:chOff x="6942310" y="5299978"/>
                    <a:chExt cx="2929164" cy="594194"/>
                  </a:xfrm>
                </p:grpSpPr>
                <p:sp>
                  <p:nvSpPr>
                    <p:cNvPr id="153" name="Parallelogram 15"/>
                    <p:cNvSpPr/>
                    <p:nvPr/>
                  </p:nvSpPr>
                  <p:spPr>
                    <a:xfrm flipV="1">
                      <a:off x="6942310" y="5299978"/>
                      <a:ext cx="2929164" cy="573449"/>
                    </a:xfrm>
                    <a:prstGeom prst="parallelogram">
                      <a:avLst>
                        <a:gd name="adj" fmla="val 100991"/>
                      </a:avLst>
                    </a:prstGeom>
                    <a:solidFill>
                      <a:srgbClr val="1E284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4" name="TextBox 16"/>
                    <p:cNvSpPr txBox="1"/>
                    <p:nvPr/>
                  </p:nvSpPr>
                  <p:spPr>
                    <a:xfrm>
                      <a:off x="7147036" y="5347173"/>
                      <a:ext cx="2461877" cy="54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900" dirty="0">
                          <a:solidFill>
                            <a:srgbClr val="27AD88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RENATO MATEUS GONÇALVES</a:t>
                      </a:r>
                    </a:p>
                  </p:txBody>
                </p:sp>
              </p:grpSp>
              <p:sp>
                <p:nvSpPr>
                  <p:cNvPr id="163" name="TextBox 84"/>
                  <p:cNvSpPr txBox="1"/>
                  <p:nvPr/>
                </p:nvSpPr>
                <p:spPr>
                  <a:xfrm>
                    <a:off x="8239234" y="6033776"/>
                    <a:ext cx="1661643" cy="4154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hangingPunct="0"/>
                    <a:r>
                      <a:rPr lang="pt-BR" sz="900" dirty="0">
                        <a:solidFill>
                          <a:srgbClr val="1E2845"/>
                        </a:solidFill>
                        <a:latin typeface="Segoe UI Semibold" panose="020B0702040204020203" pitchFamily="34" charset="0"/>
                        <a:ea typeface="Times New Roman"/>
                        <a:cs typeface="Segoe UI Semibold" panose="020B0702040204020203" pitchFamily="34" charset="0"/>
                      </a:rPr>
                      <a:t>Auditoria, Consultoria e </a:t>
                    </a:r>
                    <a:r>
                      <a:rPr lang="pt-BR" sz="900" i="1" dirty="0">
                        <a:solidFill>
                          <a:srgbClr val="1E2845"/>
                        </a:solidFill>
                        <a:latin typeface="Segoe UI Semibold" panose="020B0702040204020203" pitchFamily="34" charset="0"/>
                        <a:ea typeface="Times New Roman"/>
                        <a:cs typeface="Segoe UI Semibold" panose="020B0702040204020203" pitchFamily="34" charset="0"/>
                      </a:rPr>
                      <a:t>Corporate </a:t>
                    </a:r>
                    <a:r>
                      <a:rPr lang="pt-BR" sz="900" i="1" dirty="0" err="1">
                        <a:solidFill>
                          <a:srgbClr val="1E2845"/>
                        </a:solidFill>
                        <a:latin typeface="Segoe UI Semibold" panose="020B0702040204020203" pitchFamily="34" charset="0"/>
                        <a:ea typeface="Times New Roman"/>
                        <a:cs typeface="Segoe UI Semibold" panose="020B0702040204020203" pitchFamily="34" charset="0"/>
                      </a:rPr>
                      <a:t>Finance</a:t>
                    </a:r>
                    <a:endParaRPr lang="pt-BR" sz="900" i="1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endParaRPr>
                  </a:p>
                  <a:p>
                    <a:pPr algn="ctr" hangingPunct="0"/>
                    <a:r>
                      <a:rPr lang="nb-NO" sz="900" b="1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(47) 991791 700</a:t>
                    </a:r>
                  </a:p>
                </p:txBody>
              </p:sp>
            </p:grpSp>
          </p:grpSp>
          <p:sp>
            <p:nvSpPr>
              <p:cNvPr id="199" name="Paralelogramo 198">
                <a:extLst>
                  <a:ext uri="{FF2B5EF4-FFF2-40B4-BE49-F238E27FC236}">
                    <a16:creationId xmlns:a16="http://schemas.microsoft.com/office/drawing/2014/main" id="{F8180BD6-653F-4B3C-B98D-5C5DB745CA22}"/>
                  </a:ext>
                </a:extLst>
              </p:cNvPr>
              <p:cNvSpPr/>
              <p:nvPr/>
            </p:nvSpPr>
            <p:spPr>
              <a:xfrm>
                <a:off x="8117478" y="4588355"/>
                <a:ext cx="1605365" cy="1067590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9312730E-278A-4FBF-B4ED-DDCB25E0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3951" y="4588355"/>
              <a:ext cx="1076218" cy="1068261"/>
            </a:xfrm>
            <a:prstGeom prst="rect">
              <a:avLst/>
            </a:prstGeom>
          </p:spPr>
        </p:pic>
      </p:grpSp>
      <p:sp>
        <p:nvSpPr>
          <p:cNvPr id="200" name="Freeform: Shape 22">
            <a:extLst>
              <a:ext uri="{FF2B5EF4-FFF2-40B4-BE49-F238E27FC236}">
                <a16:creationId xmlns:a16="http://schemas.microsoft.com/office/drawing/2014/main" id="{0E1DC0D8-9DEE-4671-B51D-108C95E2673C}"/>
              </a:ext>
            </a:extLst>
          </p:cNvPr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15A39B83-D063-4831-935A-4F0DFC7EF736}"/>
              </a:ext>
            </a:extLst>
          </p:cNvPr>
          <p:cNvGrpSpPr/>
          <p:nvPr/>
        </p:nvGrpSpPr>
        <p:grpSpPr>
          <a:xfrm>
            <a:off x="3602980" y="2830119"/>
            <a:ext cx="1880365" cy="1777814"/>
            <a:chOff x="10010569" y="4005516"/>
            <a:chExt cx="1880365" cy="1777814"/>
          </a:xfrm>
        </p:grpSpPr>
        <p:grpSp>
          <p:nvGrpSpPr>
            <p:cNvPr id="165" name="Agrupar 164">
              <a:extLst>
                <a:ext uri="{FF2B5EF4-FFF2-40B4-BE49-F238E27FC236}">
                  <a16:creationId xmlns:a16="http://schemas.microsoft.com/office/drawing/2014/main" id="{86A96BD1-EAA7-49DE-8A49-39885F0A7765}"/>
                </a:ext>
              </a:extLst>
            </p:cNvPr>
            <p:cNvGrpSpPr/>
            <p:nvPr/>
          </p:nvGrpSpPr>
          <p:grpSpPr>
            <a:xfrm>
              <a:off x="10010569" y="4005516"/>
              <a:ext cx="1880365" cy="1777814"/>
              <a:chOff x="10010569" y="4005516"/>
              <a:chExt cx="1880365" cy="1777814"/>
            </a:xfrm>
          </p:grpSpPr>
          <p:sp>
            <p:nvSpPr>
              <p:cNvPr id="169" name="Paralelogramo 168">
                <a:extLst>
                  <a:ext uri="{FF2B5EF4-FFF2-40B4-BE49-F238E27FC236}">
                    <a16:creationId xmlns:a16="http://schemas.microsoft.com/office/drawing/2014/main" id="{4F5E6892-D07B-4C0D-B924-F80C15716B61}"/>
                  </a:ext>
                </a:extLst>
              </p:cNvPr>
              <p:cNvSpPr/>
              <p:nvPr/>
            </p:nvSpPr>
            <p:spPr>
              <a:xfrm>
                <a:off x="10010569" y="4005516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170" name="Agrupar 169">
                <a:extLst>
                  <a:ext uri="{FF2B5EF4-FFF2-40B4-BE49-F238E27FC236}">
                    <a16:creationId xmlns:a16="http://schemas.microsoft.com/office/drawing/2014/main" id="{F3C580F5-477F-4200-90F5-2C6A267C80A0}"/>
                  </a:ext>
                </a:extLst>
              </p:cNvPr>
              <p:cNvGrpSpPr/>
              <p:nvPr/>
            </p:nvGrpSpPr>
            <p:grpSpPr>
              <a:xfrm>
                <a:off x="10059337" y="5156669"/>
                <a:ext cx="1831597" cy="626661"/>
                <a:chOff x="10059337" y="5156669"/>
                <a:chExt cx="1831597" cy="626661"/>
              </a:xfrm>
            </p:grpSpPr>
            <p:grpSp>
              <p:nvGrpSpPr>
                <p:cNvPr id="171" name="Group 14">
                  <a:extLst>
                    <a:ext uri="{FF2B5EF4-FFF2-40B4-BE49-F238E27FC236}">
                      <a16:creationId xmlns:a16="http://schemas.microsoft.com/office/drawing/2014/main" id="{2187A6E8-DC17-41FC-9E05-0F8BC3DD704B}"/>
                    </a:ext>
                  </a:extLst>
                </p:cNvPr>
                <p:cNvGrpSpPr/>
                <p:nvPr/>
              </p:nvGrpSpPr>
              <p:grpSpPr>
                <a:xfrm>
                  <a:off x="10059337" y="5156669"/>
                  <a:ext cx="1681097" cy="329112"/>
                  <a:chOff x="6942310" y="5299978"/>
                  <a:chExt cx="2929164" cy="573449"/>
                </a:xfrm>
              </p:grpSpPr>
              <p:sp>
                <p:nvSpPr>
                  <p:cNvPr id="174" name="Parallelogram 15">
                    <a:extLst>
                      <a:ext uri="{FF2B5EF4-FFF2-40B4-BE49-F238E27FC236}">
                        <a16:creationId xmlns:a16="http://schemas.microsoft.com/office/drawing/2014/main" id="{FD96A5EC-E49F-4FD6-B062-9AF5A21B7C4E}"/>
                      </a:ext>
                    </a:extLst>
                  </p:cNvPr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TextBox 16">
                    <a:extLst>
                      <a:ext uri="{FF2B5EF4-FFF2-40B4-BE49-F238E27FC236}">
                        <a16:creationId xmlns:a16="http://schemas.microsoft.com/office/drawing/2014/main" id="{0CAD52D9-9A60-43CA-95BB-32790344051E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952" y="5402167"/>
                    <a:ext cx="2461877" cy="353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RICARDO MASSERA</a:t>
                    </a:r>
                  </a:p>
                </p:txBody>
              </p:sp>
            </p:grpSp>
            <p:sp>
              <p:nvSpPr>
                <p:cNvPr id="172" name="TextBox 84">
                  <a:extLst>
                    <a:ext uri="{FF2B5EF4-FFF2-40B4-BE49-F238E27FC236}">
                      <a16:creationId xmlns:a16="http://schemas.microsoft.com/office/drawing/2014/main" id="{494B7731-EB78-4AF0-84B1-2F14994F5752}"/>
                    </a:ext>
                  </a:extLst>
                </p:cNvPr>
                <p:cNvSpPr txBox="1"/>
                <p:nvPr/>
              </p:nvSpPr>
              <p:spPr>
                <a:xfrm>
                  <a:off x="10229291" y="5506331"/>
                  <a:ext cx="16616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Auditoria e Consultoria</a:t>
                  </a:r>
                </a:p>
                <a:p>
                  <a:pPr algn="ctr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(41) 99811 1887</a:t>
                  </a:r>
                </a:p>
              </p:txBody>
            </p:sp>
          </p:grpSp>
        </p:grpSp>
        <p:pic>
          <p:nvPicPr>
            <p:cNvPr id="166" name="Imagem 165">
              <a:extLst>
                <a:ext uri="{FF2B5EF4-FFF2-40B4-BE49-F238E27FC236}">
                  <a16:creationId xmlns:a16="http://schemas.microsoft.com/office/drawing/2014/main" id="{D42E6717-3BF1-4050-8CB5-530E51BD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8071" y="4031396"/>
              <a:ext cx="1609483" cy="1066892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0AC4D1F-DBF4-44FE-AF0E-88CF3C59653B}"/>
              </a:ext>
            </a:extLst>
          </p:cNvPr>
          <p:cNvGrpSpPr/>
          <p:nvPr/>
        </p:nvGrpSpPr>
        <p:grpSpPr>
          <a:xfrm>
            <a:off x="1905279" y="2854267"/>
            <a:ext cx="1774767" cy="1806170"/>
            <a:chOff x="1905279" y="3963404"/>
            <a:chExt cx="1774767" cy="1806170"/>
          </a:xfrm>
        </p:grpSpPr>
        <p:grpSp>
          <p:nvGrpSpPr>
            <p:cNvPr id="7" name="Agrupar 6"/>
            <p:cNvGrpSpPr/>
            <p:nvPr/>
          </p:nvGrpSpPr>
          <p:grpSpPr>
            <a:xfrm>
              <a:off x="1905279" y="3963404"/>
              <a:ext cx="1774767" cy="1806170"/>
              <a:chOff x="2221731" y="1535735"/>
              <a:chExt cx="1774767" cy="1806170"/>
            </a:xfrm>
          </p:grpSpPr>
          <p:sp>
            <p:nvSpPr>
              <p:cNvPr id="95" name="Paralelogramo 94"/>
              <p:cNvSpPr/>
              <p:nvPr/>
            </p:nvSpPr>
            <p:spPr>
              <a:xfrm>
                <a:off x="2221731" y="1535735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69" name="Group 14"/>
              <p:cNvGrpSpPr/>
              <p:nvPr/>
            </p:nvGrpSpPr>
            <p:grpSpPr>
              <a:xfrm>
                <a:off x="2242564" y="2702663"/>
                <a:ext cx="1681097" cy="329112"/>
                <a:chOff x="6942310" y="5299978"/>
                <a:chExt cx="2929164" cy="573449"/>
              </a:xfrm>
            </p:grpSpPr>
            <p:sp>
              <p:nvSpPr>
                <p:cNvPr id="71" name="Parallelogram 15"/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TextBox 16"/>
                <p:cNvSpPr txBox="1"/>
                <p:nvPr/>
              </p:nvSpPr>
              <p:spPr>
                <a:xfrm>
                  <a:off x="7165497" y="5309258"/>
                  <a:ext cx="2461877" cy="54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ADRIANO </a:t>
                  </a:r>
                  <a:b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DE ALCÂNTARA</a:t>
                  </a:r>
                </a:p>
              </p:txBody>
            </p:sp>
          </p:grpSp>
          <p:sp>
            <p:nvSpPr>
              <p:cNvPr id="94" name="TextBox 84"/>
              <p:cNvSpPr txBox="1"/>
              <p:nvPr/>
            </p:nvSpPr>
            <p:spPr>
              <a:xfrm>
                <a:off x="2334855" y="3064906"/>
                <a:ext cx="16616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hangingPunct="0"/>
                <a:r>
                  <a:rPr lang="pt-BR" sz="900" dirty="0">
                    <a:solidFill>
                      <a:srgbClr val="1E2845"/>
                    </a:solidFill>
                    <a:latin typeface="Segoe UI Semibold" panose="020B0702040204020203" pitchFamily="34" charset="0"/>
                    <a:ea typeface="Times New Roman"/>
                    <a:cs typeface="Segoe UI Semibold" panose="020B0702040204020203" pitchFamily="34" charset="0"/>
                  </a:rPr>
                  <a:t>Auditoria e Consultoria</a:t>
                </a:r>
              </a:p>
              <a:p>
                <a:pPr algn="ctr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b-NO" sz="9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(47) 9995 73754</a:t>
                </a:r>
              </a:p>
            </p:txBody>
          </p:sp>
        </p:grpSp>
        <p:sp>
          <p:nvSpPr>
            <p:cNvPr id="179" name="Paralelogramo 178">
              <a:extLst>
                <a:ext uri="{FF2B5EF4-FFF2-40B4-BE49-F238E27FC236}">
                  <a16:creationId xmlns:a16="http://schemas.microsoft.com/office/drawing/2014/main" id="{0D1E4222-E469-4E22-A924-C6278EF0183B}"/>
                </a:ext>
              </a:extLst>
            </p:cNvPr>
            <p:cNvSpPr/>
            <p:nvPr/>
          </p:nvSpPr>
          <p:spPr>
            <a:xfrm>
              <a:off x="1942132" y="4003253"/>
              <a:ext cx="1628184" cy="1067591"/>
            </a:xfrm>
            <a:prstGeom prst="parallelogram">
              <a:avLst/>
            </a:prstGeom>
            <a:blipFill dpi="0" rotWithShape="0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01A5DCC-6E71-49A9-A531-750AAA2A6E8E}"/>
              </a:ext>
            </a:extLst>
          </p:cNvPr>
          <p:cNvGrpSpPr/>
          <p:nvPr/>
        </p:nvGrpSpPr>
        <p:grpSpPr>
          <a:xfrm>
            <a:off x="7063647" y="916181"/>
            <a:ext cx="1729865" cy="1796668"/>
            <a:chOff x="7063647" y="1551187"/>
            <a:chExt cx="1729865" cy="1796668"/>
          </a:xfrm>
        </p:grpSpPr>
        <p:grpSp>
          <p:nvGrpSpPr>
            <p:cNvPr id="42" name="Agrupar 41"/>
            <p:cNvGrpSpPr/>
            <p:nvPr/>
          </p:nvGrpSpPr>
          <p:grpSpPr>
            <a:xfrm>
              <a:off x="7063647" y="1551187"/>
              <a:ext cx="1729865" cy="1796668"/>
              <a:chOff x="10010569" y="3986662"/>
              <a:chExt cx="1729865" cy="1796668"/>
            </a:xfrm>
          </p:grpSpPr>
          <p:sp>
            <p:nvSpPr>
              <p:cNvPr id="123" name="Paralelogramo 122"/>
              <p:cNvSpPr/>
              <p:nvPr/>
            </p:nvSpPr>
            <p:spPr>
              <a:xfrm>
                <a:off x="10010569" y="3986662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12" name="Agrupar 11"/>
              <p:cNvGrpSpPr/>
              <p:nvPr/>
            </p:nvGrpSpPr>
            <p:grpSpPr>
              <a:xfrm>
                <a:off x="10059337" y="5156669"/>
                <a:ext cx="1681097" cy="626661"/>
                <a:chOff x="10059337" y="5156669"/>
                <a:chExt cx="1681097" cy="626661"/>
              </a:xfrm>
            </p:grpSpPr>
            <p:grpSp>
              <p:nvGrpSpPr>
                <p:cNvPr id="156" name="Group 14"/>
                <p:cNvGrpSpPr/>
                <p:nvPr/>
              </p:nvGrpSpPr>
              <p:grpSpPr>
                <a:xfrm>
                  <a:off x="10059337" y="5156669"/>
                  <a:ext cx="1681097" cy="329112"/>
                  <a:chOff x="6942310" y="5299978"/>
                  <a:chExt cx="2929164" cy="573449"/>
                </a:xfrm>
              </p:grpSpPr>
              <p:sp>
                <p:nvSpPr>
                  <p:cNvPr id="158" name="Parallelogram 15"/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TextBox 16"/>
                  <p:cNvSpPr txBox="1"/>
                  <p:nvPr/>
                </p:nvSpPr>
                <p:spPr>
                  <a:xfrm>
                    <a:off x="7175952" y="5402167"/>
                    <a:ext cx="2461877" cy="353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MARISE MIGUEL</a:t>
                    </a:r>
                  </a:p>
                </p:txBody>
              </p:sp>
            </p:grpSp>
            <p:sp>
              <p:nvSpPr>
                <p:cNvPr id="164" name="TextBox 84"/>
                <p:cNvSpPr txBox="1"/>
                <p:nvPr/>
              </p:nvSpPr>
              <p:spPr>
                <a:xfrm>
                  <a:off x="10352854" y="5506331"/>
                  <a:ext cx="13388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Contabilidade</a:t>
                  </a:r>
                </a:p>
                <a:p>
                  <a:pPr algn="ctr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(11) 98443 9826</a:t>
                  </a:r>
                </a:p>
              </p:txBody>
            </p:sp>
          </p:grpSp>
        </p:grpSp>
        <p:sp>
          <p:nvSpPr>
            <p:cNvPr id="183" name="Paralelogramo 182">
              <a:extLst>
                <a:ext uri="{FF2B5EF4-FFF2-40B4-BE49-F238E27FC236}">
                  <a16:creationId xmlns:a16="http://schemas.microsoft.com/office/drawing/2014/main" id="{9B8B2B9C-5A4A-4ECE-85E7-07D28A18D56A}"/>
                </a:ext>
              </a:extLst>
            </p:cNvPr>
            <p:cNvSpPr/>
            <p:nvPr/>
          </p:nvSpPr>
          <p:spPr>
            <a:xfrm>
              <a:off x="7119080" y="1606302"/>
              <a:ext cx="1605365" cy="1067589"/>
            </a:xfrm>
            <a:prstGeom prst="parallelogram">
              <a:avLst/>
            </a:prstGeom>
            <a:blipFill dpi="0" rotWithShape="0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81" b="-3370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3D9902B-C9A9-4B50-93C1-9D333DA5FF20}"/>
              </a:ext>
            </a:extLst>
          </p:cNvPr>
          <p:cNvGrpSpPr/>
          <p:nvPr/>
        </p:nvGrpSpPr>
        <p:grpSpPr>
          <a:xfrm>
            <a:off x="6996058" y="2874971"/>
            <a:ext cx="1899219" cy="1806193"/>
            <a:chOff x="6996058" y="3984108"/>
            <a:chExt cx="1899219" cy="1806193"/>
          </a:xfrm>
        </p:grpSpPr>
        <p:grpSp>
          <p:nvGrpSpPr>
            <p:cNvPr id="62" name="Agrupar 61"/>
            <p:cNvGrpSpPr/>
            <p:nvPr/>
          </p:nvGrpSpPr>
          <p:grpSpPr>
            <a:xfrm>
              <a:off x="6996058" y="3984108"/>
              <a:ext cx="1899219" cy="1806193"/>
              <a:chOff x="9991715" y="1708662"/>
              <a:chExt cx="1899219" cy="1806193"/>
            </a:xfrm>
          </p:grpSpPr>
          <p:sp>
            <p:nvSpPr>
              <p:cNvPr id="122" name="Paralelogramo 121"/>
              <p:cNvSpPr/>
              <p:nvPr/>
            </p:nvSpPr>
            <p:spPr>
              <a:xfrm>
                <a:off x="9991715" y="1708662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11" name="Agrupar 10"/>
              <p:cNvGrpSpPr/>
              <p:nvPr/>
            </p:nvGrpSpPr>
            <p:grpSpPr>
              <a:xfrm>
                <a:off x="10059337" y="2878670"/>
                <a:ext cx="1831597" cy="636185"/>
                <a:chOff x="10059337" y="2878670"/>
                <a:chExt cx="1831597" cy="636185"/>
              </a:xfrm>
            </p:grpSpPr>
            <p:grpSp>
              <p:nvGrpSpPr>
                <p:cNvPr id="89" name="Group 14"/>
                <p:cNvGrpSpPr/>
                <p:nvPr/>
              </p:nvGrpSpPr>
              <p:grpSpPr>
                <a:xfrm>
                  <a:off x="10059337" y="2878670"/>
                  <a:ext cx="1681097" cy="329112"/>
                  <a:chOff x="6942310" y="5299978"/>
                  <a:chExt cx="2929164" cy="573449"/>
                </a:xfrm>
              </p:grpSpPr>
              <p:sp>
                <p:nvSpPr>
                  <p:cNvPr id="91" name="Parallelogram 15"/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TextBox 16"/>
                  <p:cNvSpPr txBox="1"/>
                  <p:nvPr/>
                </p:nvSpPr>
                <p:spPr>
                  <a:xfrm>
                    <a:off x="7175952" y="5325571"/>
                    <a:ext cx="2461877" cy="54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CARLOS ALBERTO SANTOS</a:t>
                    </a:r>
                  </a:p>
                </p:txBody>
              </p:sp>
            </p:grpSp>
            <p:sp>
              <p:nvSpPr>
                <p:cNvPr id="119" name="TextBox 84"/>
                <p:cNvSpPr txBox="1"/>
                <p:nvPr/>
              </p:nvSpPr>
              <p:spPr>
                <a:xfrm>
                  <a:off x="10229291" y="3237856"/>
                  <a:ext cx="16616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Auditoria e Consultoria</a:t>
                  </a:r>
                </a:p>
                <a:p>
                  <a:pPr algn="ctr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(51) 99707 7543</a:t>
                  </a:r>
                </a:p>
              </p:txBody>
            </p:sp>
          </p:grpSp>
        </p:grp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1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5589" y="4013886"/>
              <a:ext cx="1587200" cy="1054462"/>
            </a:xfrm>
            <a:prstGeom prst="parallelogram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D977B1D-BB2E-4AD1-B57C-A0BBB61768E3}"/>
              </a:ext>
            </a:extLst>
          </p:cNvPr>
          <p:cNvGrpSpPr/>
          <p:nvPr/>
        </p:nvGrpSpPr>
        <p:grpSpPr>
          <a:xfrm>
            <a:off x="8627719" y="2855650"/>
            <a:ext cx="1899219" cy="1806193"/>
            <a:chOff x="8627719" y="3964787"/>
            <a:chExt cx="1899219" cy="1806193"/>
          </a:xfrm>
        </p:grpSpPr>
        <p:grpSp>
          <p:nvGrpSpPr>
            <p:cNvPr id="110" name="Agrupar 109">
              <a:extLst>
                <a:ext uri="{FF2B5EF4-FFF2-40B4-BE49-F238E27FC236}">
                  <a16:creationId xmlns:a16="http://schemas.microsoft.com/office/drawing/2014/main" id="{4AF0DE27-229C-4CE7-9687-E583750C1061}"/>
                </a:ext>
              </a:extLst>
            </p:cNvPr>
            <p:cNvGrpSpPr/>
            <p:nvPr/>
          </p:nvGrpSpPr>
          <p:grpSpPr>
            <a:xfrm>
              <a:off x="8627719" y="3964787"/>
              <a:ext cx="1899219" cy="1806193"/>
              <a:chOff x="9991715" y="1708662"/>
              <a:chExt cx="1899219" cy="1806193"/>
            </a:xfrm>
          </p:grpSpPr>
          <p:sp>
            <p:nvSpPr>
              <p:cNvPr id="111" name="Paralelogramo 110">
                <a:extLst>
                  <a:ext uri="{FF2B5EF4-FFF2-40B4-BE49-F238E27FC236}">
                    <a16:creationId xmlns:a16="http://schemas.microsoft.com/office/drawing/2014/main" id="{539EA184-4DB9-4646-9524-B97D9148F63C}"/>
                  </a:ext>
                </a:extLst>
              </p:cNvPr>
              <p:cNvSpPr/>
              <p:nvPr/>
            </p:nvSpPr>
            <p:spPr>
              <a:xfrm>
                <a:off x="9991715" y="1708662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112" name="Agrupar 111">
                <a:extLst>
                  <a:ext uri="{FF2B5EF4-FFF2-40B4-BE49-F238E27FC236}">
                    <a16:creationId xmlns:a16="http://schemas.microsoft.com/office/drawing/2014/main" id="{CFF58E3E-AAA7-4C4A-BE39-282B139931A4}"/>
                  </a:ext>
                </a:extLst>
              </p:cNvPr>
              <p:cNvGrpSpPr/>
              <p:nvPr/>
            </p:nvGrpSpPr>
            <p:grpSpPr>
              <a:xfrm>
                <a:off x="10059339" y="2878669"/>
                <a:ext cx="1831595" cy="636186"/>
                <a:chOff x="10059339" y="2878669"/>
                <a:chExt cx="1831595" cy="636186"/>
              </a:xfrm>
            </p:grpSpPr>
            <p:grpSp>
              <p:nvGrpSpPr>
                <p:cNvPr id="113" name="Group 14">
                  <a:extLst>
                    <a:ext uri="{FF2B5EF4-FFF2-40B4-BE49-F238E27FC236}">
                      <a16:creationId xmlns:a16="http://schemas.microsoft.com/office/drawing/2014/main" id="{09EADE3A-F3D5-4DB5-8063-E9F225270C94}"/>
                    </a:ext>
                  </a:extLst>
                </p:cNvPr>
                <p:cNvGrpSpPr/>
                <p:nvPr/>
              </p:nvGrpSpPr>
              <p:grpSpPr>
                <a:xfrm>
                  <a:off x="10059339" y="2878669"/>
                  <a:ext cx="1681098" cy="329112"/>
                  <a:chOff x="6942310" y="5299978"/>
                  <a:chExt cx="2929164" cy="573449"/>
                </a:xfrm>
              </p:grpSpPr>
              <p:sp>
                <p:nvSpPr>
                  <p:cNvPr id="117" name="Parallelogram 15">
                    <a:extLst>
                      <a:ext uri="{FF2B5EF4-FFF2-40B4-BE49-F238E27FC236}">
                        <a16:creationId xmlns:a16="http://schemas.microsoft.com/office/drawing/2014/main" id="{4A03D511-5979-4587-8072-514E19DCAC05}"/>
                      </a:ext>
                    </a:extLst>
                  </p:cNvPr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TextBox 16">
                    <a:extLst>
                      <a:ext uri="{FF2B5EF4-FFF2-40B4-BE49-F238E27FC236}">
                        <a16:creationId xmlns:a16="http://schemas.microsoft.com/office/drawing/2014/main" id="{0256BA41-CF65-4CB5-BE40-3141C71A0F8F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948" y="5402165"/>
                    <a:ext cx="2461875" cy="353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MARCELO CERQUEIRA</a:t>
                    </a:r>
                  </a:p>
                </p:txBody>
              </p:sp>
            </p:grpSp>
            <p:sp>
              <p:nvSpPr>
                <p:cNvPr id="114" name="TextBox 84">
                  <a:extLst>
                    <a:ext uri="{FF2B5EF4-FFF2-40B4-BE49-F238E27FC236}">
                      <a16:creationId xmlns:a16="http://schemas.microsoft.com/office/drawing/2014/main" id="{828C631C-CC36-4D69-AF40-18242AE7AC41}"/>
                    </a:ext>
                  </a:extLst>
                </p:cNvPr>
                <p:cNvSpPr txBox="1"/>
                <p:nvPr/>
              </p:nvSpPr>
              <p:spPr>
                <a:xfrm>
                  <a:off x="10229291" y="3237856"/>
                  <a:ext cx="16616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Impostos e Consultoria</a:t>
                  </a:r>
                </a:p>
                <a:p>
                  <a:pPr algn="ctr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(51) 99996 8715</a:t>
                  </a:r>
                </a:p>
              </p:txBody>
            </p:sp>
          </p:grpSp>
        </p:grpSp>
        <p:pic>
          <p:nvPicPr>
            <p:cNvPr id="184" name="Imagem 183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8120" y="4008365"/>
              <a:ext cx="1607629" cy="1064391"/>
            </a:xfrm>
            <a:prstGeom prst="parallelogram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DC8B9E1-7235-488D-BBE1-A71723538B2A}"/>
              </a:ext>
            </a:extLst>
          </p:cNvPr>
          <p:cNvGrpSpPr/>
          <p:nvPr/>
        </p:nvGrpSpPr>
        <p:grpSpPr>
          <a:xfrm>
            <a:off x="10297333" y="2843197"/>
            <a:ext cx="1899219" cy="1806193"/>
            <a:chOff x="10297333" y="3952334"/>
            <a:chExt cx="1899219" cy="1806193"/>
          </a:xfrm>
        </p:grpSpPr>
        <p:grpSp>
          <p:nvGrpSpPr>
            <p:cNvPr id="120" name="Agrupar 119">
              <a:extLst>
                <a:ext uri="{FF2B5EF4-FFF2-40B4-BE49-F238E27FC236}">
                  <a16:creationId xmlns:a16="http://schemas.microsoft.com/office/drawing/2014/main" id="{BCEB4576-CB8C-4DFF-A4EA-BAB19C0EF8AD}"/>
                </a:ext>
              </a:extLst>
            </p:cNvPr>
            <p:cNvGrpSpPr/>
            <p:nvPr/>
          </p:nvGrpSpPr>
          <p:grpSpPr>
            <a:xfrm>
              <a:off x="10297333" y="3952334"/>
              <a:ext cx="1899219" cy="1806193"/>
              <a:chOff x="9991715" y="1708662"/>
              <a:chExt cx="1899219" cy="1806193"/>
            </a:xfrm>
          </p:grpSpPr>
          <p:sp>
            <p:nvSpPr>
              <p:cNvPr id="121" name="Paralelogramo 120">
                <a:extLst>
                  <a:ext uri="{FF2B5EF4-FFF2-40B4-BE49-F238E27FC236}">
                    <a16:creationId xmlns:a16="http://schemas.microsoft.com/office/drawing/2014/main" id="{55D25569-15D3-4104-B09D-750D6838C65F}"/>
                  </a:ext>
                </a:extLst>
              </p:cNvPr>
              <p:cNvSpPr/>
              <p:nvPr/>
            </p:nvSpPr>
            <p:spPr>
              <a:xfrm>
                <a:off x="9991715" y="1708662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126" name="Agrupar 125">
                <a:extLst>
                  <a:ext uri="{FF2B5EF4-FFF2-40B4-BE49-F238E27FC236}">
                    <a16:creationId xmlns:a16="http://schemas.microsoft.com/office/drawing/2014/main" id="{BBB97D86-23D0-43E5-A4EE-B38E6E69F779}"/>
                  </a:ext>
                </a:extLst>
              </p:cNvPr>
              <p:cNvGrpSpPr/>
              <p:nvPr/>
            </p:nvGrpSpPr>
            <p:grpSpPr>
              <a:xfrm>
                <a:off x="10059337" y="2878670"/>
                <a:ext cx="1831597" cy="636185"/>
                <a:chOff x="10059337" y="2878670"/>
                <a:chExt cx="1831597" cy="636185"/>
              </a:xfrm>
            </p:grpSpPr>
            <p:grpSp>
              <p:nvGrpSpPr>
                <p:cNvPr id="140" name="Group 14">
                  <a:extLst>
                    <a:ext uri="{FF2B5EF4-FFF2-40B4-BE49-F238E27FC236}">
                      <a16:creationId xmlns:a16="http://schemas.microsoft.com/office/drawing/2014/main" id="{55A7373B-9693-4A73-978A-4B7C09B003F5}"/>
                    </a:ext>
                  </a:extLst>
                </p:cNvPr>
                <p:cNvGrpSpPr/>
                <p:nvPr/>
              </p:nvGrpSpPr>
              <p:grpSpPr>
                <a:xfrm>
                  <a:off x="10059337" y="2878670"/>
                  <a:ext cx="1681097" cy="337412"/>
                  <a:chOff x="6942310" y="5299978"/>
                  <a:chExt cx="2929164" cy="587911"/>
                </a:xfrm>
              </p:grpSpPr>
              <p:sp>
                <p:nvSpPr>
                  <p:cNvPr id="142" name="Parallelogram 15">
                    <a:extLst>
                      <a:ext uri="{FF2B5EF4-FFF2-40B4-BE49-F238E27FC236}">
                        <a16:creationId xmlns:a16="http://schemas.microsoft.com/office/drawing/2014/main" id="{0F674B30-70E0-4A8F-9D31-4363B8F8E0D4}"/>
                      </a:ext>
                    </a:extLst>
                  </p:cNvPr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TextBox 16">
                    <a:extLst>
                      <a:ext uri="{FF2B5EF4-FFF2-40B4-BE49-F238E27FC236}">
                        <a16:creationId xmlns:a16="http://schemas.microsoft.com/office/drawing/2014/main" id="{75B885FA-91A0-4252-8149-DE542AAB8188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952" y="5340890"/>
                    <a:ext cx="2461877" cy="54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LUIZ FERNANDO SOARES</a:t>
                    </a:r>
                  </a:p>
                </p:txBody>
              </p:sp>
            </p:grpSp>
            <p:sp>
              <p:nvSpPr>
                <p:cNvPr id="141" name="TextBox 84">
                  <a:extLst>
                    <a:ext uri="{FF2B5EF4-FFF2-40B4-BE49-F238E27FC236}">
                      <a16:creationId xmlns:a16="http://schemas.microsoft.com/office/drawing/2014/main" id="{2A3B0477-103C-4B40-98C1-33584AA29D8F}"/>
                    </a:ext>
                  </a:extLst>
                </p:cNvPr>
                <p:cNvSpPr txBox="1"/>
                <p:nvPr/>
              </p:nvSpPr>
              <p:spPr>
                <a:xfrm>
                  <a:off x="10229291" y="3237856"/>
                  <a:ext cx="16616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Auditoria e Consultoria</a:t>
                  </a:r>
                </a:p>
                <a:p>
                  <a:pPr algn="ctr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(51) 99785 7500</a:t>
                  </a:r>
                </a:p>
              </p:txBody>
            </p:sp>
          </p:grpSp>
        </p:grp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1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71535" y="4003436"/>
              <a:ext cx="1572097" cy="1063870"/>
            </a:xfrm>
            <a:prstGeom prst="parallelogram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88D013B-D55A-4A63-AFCF-22BE69E8E085}"/>
              </a:ext>
            </a:extLst>
          </p:cNvPr>
          <p:cNvGrpSpPr/>
          <p:nvPr/>
        </p:nvGrpSpPr>
        <p:grpSpPr>
          <a:xfrm>
            <a:off x="3639076" y="961427"/>
            <a:ext cx="1692504" cy="1775521"/>
            <a:chOff x="3639076" y="1596433"/>
            <a:chExt cx="1692504" cy="1775521"/>
          </a:xfrm>
        </p:grpSpPr>
        <p:grpSp>
          <p:nvGrpSpPr>
            <p:cNvPr id="144" name="Agrupar 143">
              <a:extLst>
                <a:ext uri="{FF2B5EF4-FFF2-40B4-BE49-F238E27FC236}">
                  <a16:creationId xmlns:a16="http://schemas.microsoft.com/office/drawing/2014/main" id="{C8CEAB2D-F01D-4CC8-BEC1-2940697315D9}"/>
                </a:ext>
              </a:extLst>
            </p:cNvPr>
            <p:cNvGrpSpPr/>
            <p:nvPr/>
          </p:nvGrpSpPr>
          <p:grpSpPr>
            <a:xfrm>
              <a:off x="3639076" y="1596433"/>
              <a:ext cx="1692504" cy="1775521"/>
              <a:chOff x="2231158" y="3832589"/>
              <a:chExt cx="1692504" cy="1775521"/>
            </a:xfrm>
          </p:grpSpPr>
          <p:sp>
            <p:nvSpPr>
              <p:cNvPr id="161" name="Paralelogramo 160">
                <a:extLst>
                  <a:ext uri="{FF2B5EF4-FFF2-40B4-BE49-F238E27FC236}">
                    <a16:creationId xmlns:a16="http://schemas.microsoft.com/office/drawing/2014/main" id="{B58B7A0F-263F-419B-BF00-B2CB8AF1FD30}"/>
                  </a:ext>
                </a:extLst>
              </p:cNvPr>
              <p:cNvSpPr/>
              <p:nvPr/>
            </p:nvSpPr>
            <p:spPr>
              <a:xfrm>
                <a:off x="2231158" y="3832589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80" name="Group 14">
                <a:extLst>
                  <a:ext uri="{FF2B5EF4-FFF2-40B4-BE49-F238E27FC236}">
                    <a16:creationId xmlns:a16="http://schemas.microsoft.com/office/drawing/2014/main" id="{57378979-6DD0-4B38-9512-41A715D7EA64}"/>
                  </a:ext>
                </a:extLst>
              </p:cNvPr>
              <p:cNvGrpSpPr/>
              <p:nvPr/>
            </p:nvGrpSpPr>
            <p:grpSpPr>
              <a:xfrm>
                <a:off x="2242564" y="4980663"/>
                <a:ext cx="1681097" cy="329112"/>
                <a:chOff x="6942310" y="5299978"/>
                <a:chExt cx="2929164" cy="573449"/>
              </a:xfrm>
            </p:grpSpPr>
            <p:sp>
              <p:nvSpPr>
                <p:cNvPr id="182" name="Parallelogram 15">
                  <a:extLst>
                    <a:ext uri="{FF2B5EF4-FFF2-40B4-BE49-F238E27FC236}">
                      <a16:creationId xmlns:a16="http://schemas.microsoft.com/office/drawing/2014/main" id="{C6F36EF3-2376-48B9-AA05-A9DD4BFBC410}"/>
                    </a:ext>
                  </a:extLst>
                </p:cNvPr>
                <p:cNvSpPr/>
                <p:nvPr/>
              </p:nvSpPr>
              <p:spPr>
                <a:xfrm flipV="1">
                  <a:off x="6942310" y="5299978"/>
                  <a:ext cx="2929164" cy="573449"/>
                </a:xfrm>
                <a:prstGeom prst="parallelogram">
                  <a:avLst>
                    <a:gd name="adj" fmla="val 100991"/>
                  </a:avLst>
                </a:prstGeom>
                <a:solidFill>
                  <a:srgbClr val="1E28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TextBox 16">
                  <a:extLst>
                    <a:ext uri="{FF2B5EF4-FFF2-40B4-BE49-F238E27FC236}">
                      <a16:creationId xmlns:a16="http://schemas.microsoft.com/office/drawing/2014/main" id="{5D4D6454-78B1-4682-85FD-F590F265CBEF}"/>
                    </a:ext>
                  </a:extLst>
                </p:cNvPr>
                <p:cNvSpPr txBox="1"/>
                <p:nvPr/>
              </p:nvSpPr>
              <p:spPr>
                <a:xfrm>
                  <a:off x="7165497" y="5386099"/>
                  <a:ext cx="2461877" cy="353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JUAN SENZIANI</a:t>
                  </a:r>
                </a:p>
              </p:txBody>
            </p:sp>
          </p:grpSp>
          <p:sp>
            <p:nvSpPr>
              <p:cNvPr id="178" name="TextBox 84">
                <a:extLst>
                  <a:ext uri="{FF2B5EF4-FFF2-40B4-BE49-F238E27FC236}">
                    <a16:creationId xmlns:a16="http://schemas.microsoft.com/office/drawing/2014/main" id="{B14B1234-E7FF-4AEF-A1CB-8D4008F44B79}"/>
                  </a:ext>
                </a:extLst>
              </p:cNvPr>
              <p:cNvSpPr txBox="1"/>
              <p:nvPr/>
            </p:nvSpPr>
            <p:spPr>
              <a:xfrm>
                <a:off x="2558822" y="5331111"/>
                <a:ext cx="13648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hangingPunct="0"/>
                <a:r>
                  <a:rPr lang="pt-BR" sz="900" dirty="0">
                    <a:solidFill>
                      <a:srgbClr val="1E2845"/>
                    </a:solidFill>
                    <a:latin typeface="Segoe UI Semibold" panose="020B0702040204020203" pitchFamily="34" charset="0"/>
                    <a:ea typeface="Times New Roman"/>
                    <a:cs typeface="Segoe UI Semibold" panose="020B0702040204020203" pitchFamily="34" charset="0"/>
                  </a:rPr>
                  <a:t>Impostos</a:t>
                </a:r>
              </a:p>
              <a:p>
                <a:pPr algn="ctr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b-NO" sz="9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(11) 99730 0682</a:t>
                </a:r>
              </a:p>
            </p:txBody>
          </p:sp>
        </p:grp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EE4B2D6-2196-460F-8CF8-2CAF4D956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0631" y="1636488"/>
              <a:ext cx="1546372" cy="1061991"/>
            </a:xfrm>
            <a:prstGeom prst="parallelogram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202B4EF-970C-4970-BE36-6249FA86EA5E}"/>
              </a:ext>
            </a:extLst>
          </p:cNvPr>
          <p:cNvGrpSpPr/>
          <p:nvPr/>
        </p:nvGrpSpPr>
        <p:grpSpPr>
          <a:xfrm>
            <a:off x="5329240" y="919468"/>
            <a:ext cx="1824929" cy="1824018"/>
            <a:chOff x="5329240" y="1554474"/>
            <a:chExt cx="1824929" cy="1824018"/>
          </a:xfrm>
        </p:grpSpPr>
        <p:grpSp>
          <p:nvGrpSpPr>
            <p:cNvPr id="205" name="Agrupar 204">
              <a:extLst>
                <a:ext uri="{FF2B5EF4-FFF2-40B4-BE49-F238E27FC236}">
                  <a16:creationId xmlns:a16="http://schemas.microsoft.com/office/drawing/2014/main" id="{EC6B1D2D-7D90-4881-91BD-FB4F40D5750A}"/>
                </a:ext>
              </a:extLst>
            </p:cNvPr>
            <p:cNvGrpSpPr/>
            <p:nvPr/>
          </p:nvGrpSpPr>
          <p:grpSpPr>
            <a:xfrm>
              <a:off x="5329240" y="1554474"/>
              <a:ext cx="1824929" cy="1824018"/>
              <a:chOff x="8078677" y="4528161"/>
              <a:chExt cx="1824929" cy="1824018"/>
            </a:xfrm>
          </p:grpSpPr>
          <p:sp>
            <p:nvSpPr>
              <p:cNvPr id="207" name="Paralelogramo 206">
                <a:extLst>
                  <a:ext uri="{FF2B5EF4-FFF2-40B4-BE49-F238E27FC236}">
                    <a16:creationId xmlns:a16="http://schemas.microsoft.com/office/drawing/2014/main" id="{C6EB25DD-FC7B-4146-9AA9-906FFC290F49}"/>
                  </a:ext>
                </a:extLst>
              </p:cNvPr>
              <p:cNvSpPr/>
              <p:nvPr/>
            </p:nvSpPr>
            <p:spPr>
              <a:xfrm>
                <a:off x="8078677" y="4528161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208" name="Agrupar 207">
                <a:extLst>
                  <a:ext uri="{FF2B5EF4-FFF2-40B4-BE49-F238E27FC236}">
                    <a16:creationId xmlns:a16="http://schemas.microsoft.com/office/drawing/2014/main" id="{7D5F1502-AC00-464D-924E-60CDEB0E9978}"/>
                  </a:ext>
                </a:extLst>
              </p:cNvPr>
              <p:cNvGrpSpPr/>
              <p:nvPr/>
            </p:nvGrpSpPr>
            <p:grpSpPr>
              <a:xfrm>
                <a:off x="8105143" y="5685123"/>
                <a:ext cx="1798463" cy="667056"/>
                <a:chOff x="8105143" y="5685123"/>
                <a:chExt cx="1798463" cy="667056"/>
              </a:xfrm>
            </p:grpSpPr>
            <p:grpSp>
              <p:nvGrpSpPr>
                <p:cNvPr id="209" name="Group 14">
                  <a:extLst>
                    <a:ext uri="{FF2B5EF4-FFF2-40B4-BE49-F238E27FC236}">
                      <a16:creationId xmlns:a16="http://schemas.microsoft.com/office/drawing/2014/main" id="{413DAF30-CF0D-4B68-9FAF-D11405E7076A}"/>
                    </a:ext>
                  </a:extLst>
                </p:cNvPr>
                <p:cNvGrpSpPr/>
                <p:nvPr/>
              </p:nvGrpSpPr>
              <p:grpSpPr>
                <a:xfrm>
                  <a:off x="8105143" y="5685123"/>
                  <a:ext cx="1681097" cy="329112"/>
                  <a:chOff x="6942310" y="5299978"/>
                  <a:chExt cx="2929164" cy="573449"/>
                </a:xfrm>
              </p:grpSpPr>
              <p:sp>
                <p:nvSpPr>
                  <p:cNvPr id="211" name="Parallelogram 15">
                    <a:extLst>
                      <a:ext uri="{FF2B5EF4-FFF2-40B4-BE49-F238E27FC236}">
                        <a16:creationId xmlns:a16="http://schemas.microsoft.com/office/drawing/2014/main" id="{A5B9A24C-7E04-48AA-925E-9AA54682C0A3}"/>
                      </a:ext>
                    </a:extLst>
                  </p:cNvPr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16">
                    <a:extLst>
                      <a:ext uri="{FF2B5EF4-FFF2-40B4-BE49-F238E27FC236}">
                        <a16:creationId xmlns:a16="http://schemas.microsoft.com/office/drawing/2014/main" id="{CEB30148-6772-4697-A214-1BD2C9AD58CD}"/>
                      </a:ext>
                    </a:extLst>
                  </p:cNvPr>
                  <p:cNvSpPr txBox="1"/>
                  <p:nvPr/>
                </p:nvSpPr>
                <p:spPr>
                  <a:xfrm>
                    <a:off x="7147036" y="5446410"/>
                    <a:ext cx="2461877" cy="353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CHRISTIAN CÂNDIDO</a:t>
                    </a:r>
                  </a:p>
                </p:txBody>
              </p:sp>
            </p:grpSp>
            <p:sp>
              <p:nvSpPr>
                <p:cNvPr id="210" name="TextBox 84">
                  <a:extLst>
                    <a:ext uri="{FF2B5EF4-FFF2-40B4-BE49-F238E27FC236}">
                      <a16:creationId xmlns:a16="http://schemas.microsoft.com/office/drawing/2014/main" id="{47BB1A66-A58E-41DC-B65F-8ACE7DD2F21C}"/>
                    </a:ext>
                  </a:extLst>
                </p:cNvPr>
                <p:cNvSpPr txBox="1"/>
                <p:nvPr/>
              </p:nvSpPr>
              <p:spPr>
                <a:xfrm>
                  <a:off x="8241963" y="6075180"/>
                  <a:ext cx="16616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Trabalhista e Seguridade</a:t>
                  </a:r>
                </a:p>
                <a:p>
                  <a:pPr algn="ctr" hangingPunct="0"/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(11) 94866 2887</a:t>
                  </a:r>
                </a:p>
              </p:txBody>
            </p:sp>
          </p:grpSp>
        </p:grp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0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8646" y="1583100"/>
              <a:ext cx="1614572" cy="1092200"/>
            </a:xfrm>
            <a:prstGeom prst="parallelogram">
              <a:avLst/>
            </a:prstGeom>
          </p:spPr>
        </p:pic>
      </p:grpSp>
      <p:grpSp>
        <p:nvGrpSpPr>
          <p:cNvPr id="177" name="Agrupar 176">
            <a:extLst>
              <a:ext uri="{FF2B5EF4-FFF2-40B4-BE49-F238E27FC236}">
                <a16:creationId xmlns:a16="http://schemas.microsoft.com/office/drawing/2014/main" id="{34172DEF-CDE4-40CD-85B4-08823ABE2B60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181" name="Agrupar 180">
              <a:extLst>
                <a:ext uri="{FF2B5EF4-FFF2-40B4-BE49-F238E27FC236}">
                  <a16:creationId xmlns:a16="http://schemas.microsoft.com/office/drawing/2014/main" id="{ECD17B6A-9F30-4F48-92FA-2EF4DE3626C0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203" name="Freeform 98">
                <a:extLst>
                  <a:ext uri="{FF2B5EF4-FFF2-40B4-BE49-F238E27FC236}">
                    <a16:creationId xmlns:a16="http://schemas.microsoft.com/office/drawing/2014/main" id="{F5F5EA75-FC09-4A12-B407-5F000ACF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Freeform 99">
                <a:extLst>
                  <a:ext uri="{FF2B5EF4-FFF2-40B4-BE49-F238E27FC236}">
                    <a16:creationId xmlns:a16="http://schemas.microsoft.com/office/drawing/2014/main" id="{3C47F907-094E-499F-A0F0-94762EAA2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3D7C77F4-5651-4A31-86A9-04F49FE5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Rectangle 101">
                <a:extLst>
                  <a:ext uri="{FF2B5EF4-FFF2-40B4-BE49-F238E27FC236}">
                    <a16:creationId xmlns:a16="http://schemas.microsoft.com/office/drawing/2014/main" id="{503910D1-175D-4276-8787-1A16F120C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Freeform 102">
                <a:extLst>
                  <a:ext uri="{FF2B5EF4-FFF2-40B4-BE49-F238E27FC236}">
                    <a16:creationId xmlns:a16="http://schemas.microsoft.com/office/drawing/2014/main" id="{1038157B-76BD-4F05-848A-918B70179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103">
                <a:extLst>
                  <a:ext uri="{FF2B5EF4-FFF2-40B4-BE49-F238E27FC236}">
                    <a16:creationId xmlns:a16="http://schemas.microsoft.com/office/drawing/2014/main" id="{0089BDD3-C9D0-48C5-8060-E11BA9BD6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104">
                <a:extLst>
                  <a:ext uri="{FF2B5EF4-FFF2-40B4-BE49-F238E27FC236}">
                    <a16:creationId xmlns:a16="http://schemas.microsoft.com/office/drawing/2014/main" id="{20C61828-A303-4FED-A4AA-EBF75300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105">
                <a:extLst>
                  <a:ext uri="{FF2B5EF4-FFF2-40B4-BE49-F238E27FC236}">
                    <a16:creationId xmlns:a16="http://schemas.microsoft.com/office/drawing/2014/main" id="{6402D2DB-42AB-4DD9-A525-503A9342C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" name="Freeform 106">
                <a:extLst>
                  <a:ext uri="{FF2B5EF4-FFF2-40B4-BE49-F238E27FC236}">
                    <a16:creationId xmlns:a16="http://schemas.microsoft.com/office/drawing/2014/main" id="{03893FBF-4CCB-4640-95A5-B215D1847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9" name="Freeform 107">
                <a:extLst>
                  <a:ext uri="{FF2B5EF4-FFF2-40B4-BE49-F238E27FC236}">
                    <a16:creationId xmlns:a16="http://schemas.microsoft.com/office/drawing/2014/main" id="{4BAE6E91-5A8F-4238-8023-855FB965F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0" name="Freeform 108">
                <a:extLst>
                  <a:ext uri="{FF2B5EF4-FFF2-40B4-BE49-F238E27FC236}">
                    <a16:creationId xmlns:a16="http://schemas.microsoft.com/office/drawing/2014/main" id="{D881DB7A-7FE7-4086-B92A-34BB14FF5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1" name="Freeform 109">
                <a:extLst>
                  <a:ext uri="{FF2B5EF4-FFF2-40B4-BE49-F238E27FC236}">
                    <a16:creationId xmlns:a16="http://schemas.microsoft.com/office/drawing/2014/main" id="{06488C44-C0DA-47FB-8B74-78F21ADBA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" name="Freeform 110">
                <a:extLst>
                  <a:ext uri="{FF2B5EF4-FFF2-40B4-BE49-F238E27FC236}">
                    <a16:creationId xmlns:a16="http://schemas.microsoft.com/office/drawing/2014/main" id="{9A79599E-CF85-4DF5-9CB8-FD3D55941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3" name="Freeform 111">
                <a:extLst>
                  <a:ext uri="{FF2B5EF4-FFF2-40B4-BE49-F238E27FC236}">
                    <a16:creationId xmlns:a16="http://schemas.microsoft.com/office/drawing/2014/main" id="{784EA913-1E9C-4B76-A3A2-F1A2F9C95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4" name="Freeform 112">
                <a:extLst>
                  <a:ext uri="{FF2B5EF4-FFF2-40B4-BE49-F238E27FC236}">
                    <a16:creationId xmlns:a16="http://schemas.microsoft.com/office/drawing/2014/main" id="{21A9B356-1515-4B6B-B001-64BB229A3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202" name="Imagem 201">
              <a:extLst>
                <a:ext uri="{FF2B5EF4-FFF2-40B4-BE49-F238E27FC236}">
                  <a16:creationId xmlns:a16="http://schemas.microsoft.com/office/drawing/2014/main" id="{256B98BE-06FD-4F83-A8C2-CA0599D8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7104637" y="4770596"/>
            <a:ext cx="3568833" cy="1818646"/>
            <a:chOff x="7104637" y="4770596"/>
            <a:chExt cx="3568833" cy="1818646"/>
          </a:xfrm>
        </p:grpSpPr>
        <p:grpSp>
          <p:nvGrpSpPr>
            <p:cNvPr id="155" name="Agrupar 154">
              <a:extLst>
                <a:ext uri="{FF2B5EF4-FFF2-40B4-BE49-F238E27FC236}">
                  <a16:creationId xmlns:a16="http://schemas.microsoft.com/office/drawing/2014/main" id="{4AF0DE27-229C-4CE7-9687-E583750C1061}"/>
                </a:ext>
              </a:extLst>
            </p:cNvPr>
            <p:cNvGrpSpPr/>
            <p:nvPr/>
          </p:nvGrpSpPr>
          <p:grpSpPr>
            <a:xfrm>
              <a:off x="7104637" y="4783049"/>
              <a:ext cx="1899219" cy="1806193"/>
              <a:chOff x="9991715" y="1708662"/>
              <a:chExt cx="1899219" cy="1806193"/>
            </a:xfrm>
          </p:grpSpPr>
          <p:sp>
            <p:nvSpPr>
              <p:cNvPr id="186" name="Paralelogramo 185">
                <a:extLst>
                  <a:ext uri="{FF2B5EF4-FFF2-40B4-BE49-F238E27FC236}">
                    <a16:creationId xmlns:a16="http://schemas.microsoft.com/office/drawing/2014/main" id="{539EA184-4DB9-4646-9524-B97D9148F63C}"/>
                  </a:ext>
                </a:extLst>
              </p:cNvPr>
              <p:cNvSpPr/>
              <p:nvPr/>
            </p:nvSpPr>
            <p:spPr>
              <a:xfrm>
                <a:off x="9991715" y="1708662"/>
                <a:ext cx="1605365" cy="1067591"/>
              </a:xfrm>
              <a:prstGeom prst="parallelogram">
                <a:avLst/>
              </a:prstGeom>
              <a:noFill/>
              <a:ln>
                <a:solidFill>
                  <a:srgbClr val="27AD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</a:t>
                </a:r>
              </a:p>
            </p:txBody>
          </p:sp>
          <p:grpSp>
            <p:nvGrpSpPr>
              <p:cNvPr id="187" name="Agrupar 186">
                <a:extLst>
                  <a:ext uri="{FF2B5EF4-FFF2-40B4-BE49-F238E27FC236}">
                    <a16:creationId xmlns:a16="http://schemas.microsoft.com/office/drawing/2014/main" id="{CFF58E3E-AAA7-4C4A-BE39-282B139931A4}"/>
                  </a:ext>
                </a:extLst>
              </p:cNvPr>
              <p:cNvGrpSpPr/>
              <p:nvPr/>
            </p:nvGrpSpPr>
            <p:grpSpPr>
              <a:xfrm>
                <a:off x="10059339" y="2878669"/>
                <a:ext cx="1831595" cy="636186"/>
                <a:chOff x="10059339" y="2878669"/>
                <a:chExt cx="1831595" cy="636186"/>
              </a:xfrm>
            </p:grpSpPr>
            <p:grpSp>
              <p:nvGrpSpPr>
                <p:cNvPr id="188" name="Group 14">
                  <a:extLst>
                    <a:ext uri="{FF2B5EF4-FFF2-40B4-BE49-F238E27FC236}">
                      <a16:creationId xmlns:a16="http://schemas.microsoft.com/office/drawing/2014/main" id="{09EADE3A-F3D5-4DB5-8063-E9F225270C94}"/>
                    </a:ext>
                  </a:extLst>
                </p:cNvPr>
                <p:cNvGrpSpPr/>
                <p:nvPr/>
              </p:nvGrpSpPr>
              <p:grpSpPr>
                <a:xfrm>
                  <a:off x="10059339" y="2878669"/>
                  <a:ext cx="1681098" cy="329112"/>
                  <a:chOff x="6942310" y="5299978"/>
                  <a:chExt cx="2929164" cy="573449"/>
                </a:xfrm>
              </p:grpSpPr>
              <p:sp>
                <p:nvSpPr>
                  <p:cNvPr id="190" name="Parallelogram 15">
                    <a:extLst>
                      <a:ext uri="{FF2B5EF4-FFF2-40B4-BE49-F238E27FC236}">
                        <a16:creationId xmlns:a16="http://schemas.microsoft.com/office/drawing/2014/main" id="{4A03D511-5979-4587-8072-514E19DCAC05}"/>
                      </a:ext>
                    </a:extLst>
                  </p:cNvPr>
                  <p:cNvSpPr/>
                  <p:nvPr/>
                </p:nvSpPr>
                <p:spPr>
                  <a:xfrm flipV="1">
                    <a:off x="6942310" y="5299978"/>
                    <a:ext cx="2929164" cy="573449"/>
                  </a:xfrm>
                  <a:prstGeom prst="parallelogram">
                    <a:avLst>
                      <a:gd name="adj" fmla="val 100991"/>
                    </a:avLst>
                  </a:prstGeom>
                  <a:solidFill>
                    <a:srgbClr val="1E28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TextBox 16">
                    <a:extLst>
                      <a:ext uri="{FF2B5EF4-FFF2-40B4-BE49-F238E27FC236}">
                        <a16:creationId xmlns:a16="http://schemas.microsoft.com/office/drawing/2014/main" id="{0256BA41-CF65-4CB5-BE40-3141C71A0F8F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948" y="5431671"/>
                    <a:ext cx="2461875" cy="353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US" sz="900" dirty="0" smtClean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MÁRCIO NUNES</a:t>
                    </a:r>
                    <a:endParaRPr lang="en-US" sz="900" dirty="0">
                      <a:solidFill>
                        <a:srgbClr val="27AD88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</p:grpSp>
            <p:sp>
              <p:nvSpPr>
                <p:cNvPr id="189" name="TextBox 84">
                  <a:extLst>
                    <a:ext uri="{FF2B5EF4-FFF2-40B4-BE49-F238E27FC236}">
                      <a16:creationId xmlns:a16="http://schemas.microsoft.com/office/drawing/2014/main" id="{828C631C-CC36-4D69-AF40-18242AE7AC41}"/>
                    </a:ext>
                  </a:extLst>
                </p:cNvPr>
                <p:cNvSpPr txBox="1"/>
                <p:nvPr/>
              </p:nvSpPr>
              <p:spPr>
                <a:xfrm>
                  <a:off x="10229291" y="3237856"/>
                  <a:ext cx="166164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hangingPunct="0"/>
                  <a:r>
                    <a:rPr lang="pt-BR" sz="900" dirty="0">
                      <a:solidFill>
                        <a:srgbClr val="1E2845"/>
                      </a:solidFill>
                      <a:latin typeface="Segoe UI Semibold" panose="020B0702040204020203" pitchFamily="34" charset="0"/>
                      <a:ea typeface="Times New Roman"/>
                      <a:cs typeface="Segoe UI Semibold" panose="020B0702040204020203" pitchFamily="34" charset="0"/>
                    </a:rPr>
                    <a:t>Auditoria e Consultoria</a:t>
                  </a:r>
                </a:p>
                <a:p>
                  <a:pPr algn="ctr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b-NO" sz="900" b="1" dirty="0" smtClean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(31</a:t>
                  </a:r>
                  <a:r>
                    <a: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 </a:t>
                  </a:r>
                  <a:r>
                    <a:rPr lang="nb-NO" sz="900" b="1" dirty="0" smtClean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99680 9988</a:t>
                  </a:r>
                  <a:endParaRPr lang="nb-NO" sz="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p:grpSp>
        </p:grpSp>
        <p:pic>
          <p:nvPicPr>
            <p:cNvPr id="157" name="Imagem 156"/>
            <p:cNvPicPr>
              <a:picLocks noChangeAspect="1"/>
            </p:cNvPicPr>
            <p:nvPr/>
          </p:nvPicPr>
          <p:blipFill rotWithShape="1">
            <a:blip r:embed="rId2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9667" r="10552" b="36137"/>
            <a:stretch/>
          </p:blipFill>
          <p:spPr>
            <a:xfrm>
              <a:off x="7150051" y="4821325"/>
              <a:ext cx="1541269" cy="1041544"/>
            </a:xfrm>
            <a:prstGeom prst="parallelogram">
              <a:avLst/>
            </a:prstGeom>
          </p:spPr>
        </p:pic>
        <p:grpSp>
          <p:nvGrpSpPr>
            <p:cNvPr id="26" name="Agrupar 25"/>
            <p:cNvGrpSpPr/>
            <p:nvPr/>
          </p:nvGrpSpPr>
          <p:grpSpPr>
            <a:xfrm>
              <a:off x="8774251" y="4770596"/>
              <a:ext cx="1899219" cy="1806193"/>
              <a:chOff x="8774251" y="4770596"/>
              <a:chExt cx="1899219" cy="1806193"/>
            </a:xfrm>
          </p:grpSpPr>
          <p:grpSp>
            <p:nvGrpSpPr>
              <p:cNvPr id="193" name="Agrupar 192">
                <a:extLst>
                  <a:ext uri="{FF2B5EF4-FFF2-40B4-BE49-F238E27FC236}">
                    <a16:creationId xmlns:a16="http://schemas.microsoft.com/office/drawing/2014/main" id="{BCEB4576-CB8C-4DFF-A4EA-BAB19C0EF8AD}"/>
                  </a:ext>
                </a:extLst>
              </p:cNvPr>
              <p:cNvGrpSpPr/>
              <p:nvPr/>
            </p:nvGrpSpPr>
            <p:grpSpPr>
              <a:xfrm>
                <a:off x="8774251" y="4770596"/>
                <a:ext cx="1899219" cy="1806193"/>
                <a:chOff x="9991715" y="1708662"/>
                <a:chExt cx="1899219" cy="1806193"/>
              </a:xfrm>
            </p:grpSpPr>
            <p:sp>
              <p:nvSpPr>
                <p:cNvPr id="195" name="Paralelogramo 194">
                  <a:extLst>
                    <a:ext uri="{FF2B5EF4-FFF2-40B4-BE49-F238E27FC236}">
                      <a16:creationId xmlns:a16="http://schemas.microsoft.com/office/drawing/2014/main" id="{55D25569-15D3-4104-B09D-750D6838C65F}"/>
                    </a:ext>
                  </a:extLst>
                </p:cNvPr>
                <p:cNvSpPr/>
                <p:nvPr/>
              </p:nvSpPr>
              <p:spPr>
                <a:xfrm>
                  <a:off x="9991715" y="1708662"/>
                  <a:ext cx="1605365" cy="1067591"/>
                </a:xfrm>
                <a:prstGeom prst="parallelogram">
                  <a:avLst/>
                </a:prstGeom>
                <a:noFill/>
                <a:ln>
                  <a:solidFill>
                    <a:srgbClr val="27AD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/>
                    <a:t> </a:t>
                  </a:r>
                </a:p>
              </p:txBody>
            </p:sp>
            <p:grpSp>
              <p:nvGrpSpPr>
                <p:cNvPr id="196" name="Agrupar 195">
                  <a:extLst>
                    <a:ext uri="{FF2B5EF4-FFF2-40B4-BE49-F238E27FC236}">
                      <a16:creationId xmlns:a16="http://schemas.microsoft.com/office/drawing/2014/main" id="{BBB97D86-23D0-43E5-A4EE-B38E6E69F779}"/>
                    </a:ext>
                  </a:extLst>
                </p:cNvPr>
                <p:cNvGrpSpPr/>
                <p:nvPr/>
              </p:nvGrpSpPr>
              <p:grpSpPr>
                <a:xfrm>
                  <a:off x="10059337" y="2878670"/>
                  <a:ext cx="1831597" cy="636185"/>
                  <a:chOff x="10059337" y="2878670"/>
                  <a:chExt cx="1831597" cy="636185"/>
                </a:xfrm>
              </p:grpSpPr>
              <p:grpSp>
                <p:nvGrpSpPr>
                  <p:cNvPr id="197" name="Group 14">
                    <a:extLst>
                      <a:ext uri="{FF2B5EF4-FFF2-40B4-BE49-F238E27FC236}">
                        <a16:creationId xmlns:a16="http://schemas.microsoft.com/office/drawing/2014/main" id="{55A7373B-9693-4A73-978A-4B7C09B003F5}"/>
                      </a:ext>
                    </a:extLst>
                  </p:cNvPr>
                  <p:cNvGrpSpPr/>
                  <p:nvPr/>
                </p:nvGrpSpPr>
                <p:grpSpPr>
                  <a:xfrm>
                    <a:off x="10059337" y="2878670"/>
                    <a:ext cx="1681097" cy="329112"/>
                    <a:chOff x="6942310" y="5299978"/>
                    <a:chExt cx="2929164" cy="573449"/>
                  </a:xfrm>
                </p:grpSpPr>
                <p:sp>
                  <p:nvSpPr>
                    <p:cNvPr id="201" name="Parallelogram 15">
                      <a:extLst>
                        <a:ext uri="{FF2B5EF4-FFF2-40B4-BE49-F238E27FC236}">
                          <a16:creationId xmlns:a16="http://schemas.microsoft.com/office/drawing/2014/main" id="{0F674B30-70E0-4A8F-9D31-4363B8F8E0D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42310" y="5299978"/>
                      <a:ext cx="2929164" cy="573449"/>
                    </a:xfrm>
                    <a:prstGeom prst="parallelogram">
                      <a:avLst>
                        <a:gd name="adj" fmla="val 100991"/>
                      </a:avLst>
                    </a:prstGeom>
                    <a:solidFill>
                      <a:srgbClr val="1E284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5" name="TextBox 16">
                      <a:extLst>
                        <a:ext uri="{FF2B5EF4-FFF2-40B4-BE49-F238E27FC236}">
                          <a16:creationId xmlns:a16="http://schemas.microsoft.com/office/drawing/2014/main" id="{75B885FA-91A0-4252-8149-DE542AAB81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75952" y="5399902"/>
                      <a:ext cx="2461877" cy="3539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900" dirty="0" smtClean="0">
                          <a:solidFill>
                            <a:srgbClr val="27AD88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OTÁVIO ROLAND</a:t>
                      </a:r>
                      <a:endParaRPr lang="en-US" sz="900" dirty="0">
                        <a:solidFill>
                          <a:srgbClr val="27AD88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p:txBody>
                </p:sp>
              </p:grpSp>
              <p:sp>
                <p:nvSpPr>
                  <p:cNvPr id="198" name="TextBox 84">
                    <a:extLst>
                      <a:ext uri="{FF2B5EF4-FFF2-40B4-BE49-F238E27FC236}">
                        <a16:creationId xmlns:a16="http://schemas.microsoft.com/office/drawing/2014/main" id="{2A3B0477-103C-4B40-98C1-33584AA29D8F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291" y="3237856"/>
                    <a:ext cx="166164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hangingPunct="0"/>
                    <a:r>
                      <a:rPr lang="pt-BR" sz="900" dirty="0">
                        <a:solidFill>
                          <a:srgbClr val="1E2845"/>
                        </a:solidFill>
                        <a:latin typeface="Segoe UI Semibold" panose="020B0702040204020203" pitchFamily="34" charset="0"/>
                        <a:ea typeface="Times New Roman"/>
                        <a:cs typeface="Segoe UI Semibold" panose="020B0702040204020203" pitchFamily="34" charset="0"/>
                      </a:rPr>
                      <a:t>Auditoria e Consultoria</a:t>
                    </a:r>
                  </a:p>
                  <a:p>
                    <a:pPr algn="ctr" hangingPunct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nb-NO" sz="900" b="1" dirty="0" smtClean="0"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(31</a:t>
                    </a:r>
                    <a:r>
                      <a:rPr lang="nb-NO" sz="900" b="1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) </a:t>
                    </a:r>
                    <a:r>
                      <a:rPr lang="nb-NO" sz="900" b="1" dirty="0" smtClean="0">
                        <a:latin typeface="Segoe UI Semibold" panose="020B0702040204020203" pitchFamily="34" charset="0"/>
                        <a:cs typeface="Segoe UI Semibold" panose="020B0702040204020203" pitchFamily="34" charset="0"/>
                      </a:rPr>
                      <a:t>99667 2983</a:t>
                    </a:r>
                    <a:endParaRPr lang="nb-NO" sz="9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</p:grpSp>
          </p:grpSp>
          <p:pic>
            <p:nvPicPr>
              <p:cNvPr id="194" name="Imagem 193"/>
              <p:cNvPicPr>
                <a:picLocks noChangeAspect="1"/>
              </p:cNvPicPr>
              <p:nvPr/>
            </p:nvPicPr>
            <p:blipFill rotWithShape="1">
              <a:blip r:embed="rId2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0" r="3742" b="38373"/>
              <a:stretch/>
            </p:blipFill>
            <p:spPr>
              <a:xfrm>
                <a:off x="8804847" y="4783580"/>
                <a:ext cx="1574801" cy="1094416"/>
              </a:xfrm>
              <a:prstGeom prst="parallelogram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33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"/>
          <p:cNvSpPr/>
          <p:nvPr/>
        </p:nvSpPr>
        <p:spPr>
          <a:xfrm flipH="1">
            <a:off x="-36942" y="-911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Freeform: Shape 12"/>
          <p:cNvSpPr/>
          <p:nvPr/>
        </p:nvSpPr>
        <p:spPr>
          <a:xfrm flipH="1">
            <a:off x="-31760" y="1760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solidFill>
            <a:srgbClr val="1E284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Freeform: Shape 22"/>
          <p:cNvSpPr/>
          <p:nvPr/>
        </p:nvSpPr>
        <p:spPr>
          <a:xfrm flipV="1">
            <a:off x="-99892" y="6457396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TextBox 3"/>
          <p:cNvSpPr txBox="1"/>
          <p:nvPr/>
        </p:nvSpPr>
        <p:spPr>
          <a:xfrm>
            <a:off x="-28209" y="6480605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TextBox 3"/>
          <p:cNvSpPr txBox="1"/>
          <p:nvPr/>
        </p:nvSpPr>
        <p:spPr>
          <a:xfrm>
            <a:off x="259612" y="2793505"/>
            <a:ext cx="51395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TATICCA É RECONHECIDA </a:t>
            </a:r>
            <a:b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PELA COMPETÊNCIA</a:t>
            </a:r>
          </a:p>
        </p:txBody>
      </p:sp>
      <p:sp>
        <p:nvSpPr>
          <p:cNvPr id="117" name="Rectangle 5"/>
          <p:cNvSpPr/>
          <p:nvPr/>
        </p:nvSpPr>
        <p:spPr>
          <a:xfrm>
            <a:off x="259612" y="4116827"/>
            <a:ext cx="344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nosso rol de clientes cresce a cada dia</a:t>
            </a:r>
          </a:p>
        </p:txBody>
      </p:sp>
      <p:sp>
        <p:nvSpPr>
          <p:cNvPr id="119" name="Triângulo isósceles 118"/>
          <p:cNvSpPr/>
          <p:nvPr/>
        </p:nvSpPr>
        <p:spPr>
          <a:xfrm>
            <a:off x="-36524" y="4830318"/>
            <a:ext cx="1424793" cy="1534600"/>
          </a:xfrm>
          <a:prstGeom prst="triangle">
            <a:avLst>
              <a:gd name="adj" fmla="val 34"/>
            </a:avLst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ctangle 5"/>
          <p:cNvSpPr/>
          <p:nvPr/>
        </p:nvSpPr>
        <p:spPr>
          <a:xfrm>
            <a:off x="2456840" y="311706"/>
            <a:ext cx="926939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DE </a:t>
            </a:r>
            <a:r>
              <a:rPr lang="pt-BR" sz="20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NOSSOS CLIENTES </a:t>
            </a:r>
          </a:p>
        </p:txBody>
      </p:sp>
      <p:sp>
        <p:nvSpPr>
          <p:cNvPr id="69" name="Freeform: Shape 22"/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4493F4FF-FB99-4EFE-9841-E36C77A642F9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121" name="Agrupar 120">
              <a:extLst>
                <a:ext uri="{FF2B5EF4-FFF2-40B4-BE49-F238E27FC236}">
                  <a16:creationId xmlns:a16="http://schemas.microsoft.com/office/drawing/2014/main" id="{29F90848-8649-4A12-84C9-9CB46B44C840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123" name="Freeform 98">
                <a:extLst>
                  <a:ext uri="{FF2B5EF4-FFF2-40B4-BE49-F238E27FC236}">
                    <a16:creationId xmlns:a16="http://schemas.microsoft.com/office/drawing/2014/main" id="{ECEFF882-0430-45B5-9B91-346D9D5DE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99">
                <a:extLst>
                  <a:ext uri="{FF2B5EF4-FFF2-40B4-BE49-F238E27FC236}">
                    <a16:creationId xmlns:a16="http://schemas.microsoft.com/office/drawing/2014/main" id="{36E9850E-3D4B-4984-859B-85C309A6F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100">
                <a:extLst>
                  <a:ext uri="{FF2B5EF4-FFF2-40B4-BE49-F238E27FC236}">
                    <a16:creationId xmlns:a16="http://schemas.microsoft.com/office/drawing/2014/main" id="{8D311ACB-8E8C-4048-9627-83A9C7272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Rectangle 101">
                <a:extLst>
                  <a:ext uri="{FF2B5EF4-FFF2-40B4-BE49-F238E27FC236}">
                    <a16:creationId xmlns:a16="http://schemas.microsoft.com/office/drawing/2014/main" id="{D8AD752C-B05F-4CF0-A451-8A739F9F6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102">
                <a:extLst>
                  <a:ext uri="{FF2B5EF4-FFF2-40B4-BE49-F238E27FC236}">
                    <a16:creationId xmlns:a16="http://schemas.microsoft.com/office/drawing/2014/main" id="{783B35D5-670D-4FE7-B7D0-9B6364148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103">
                <a:extLst>
                  <a:ext uri="{FF2B5EF4-FFF2-40B4-BE49-F238E27FC236}">
                    <a16:creationId xmlns:a16="http://schemas.microsoft.com/office/drawing/2014/main" id="{73581A03-449E-4FDB-85D6-FB117B308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104">
                <a:extLst>
                  <a:ext uri="{FF2B5EF4-FFF2-40B4-BE49-F238E27FC236}">
                    <a16:creationId xmlns:a16="http://schemas.microsoft.com/office/drawing/2014/main" id="{129F6242-42D2-45FA-A9BD-3E3C7B2E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105">
                <a:extLst>
                  <a:ext uri="{FF2B5EF4-FFF2-40B4-BE49-F238E27FC236}">
                    <a16:creationId xmlns:a16="http://schemas.microsoft.com/office/drawing/2014/main" id="{9C2FE3A6-F7DE-4F8A-9DE4-532174A898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106">
                <a:extLst>
                  <a:ext uri="{FF2B5EF4-FFF2-40B4-BE49-F238E27FC236}">
                    <a16:creationId xmlns:a16="http://schemas.microsoft.com/office/drawing/2014/main" id="{0441775D-E836-41C7-8226-F3440E988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107">
                <a:extLst>
                  <a:ext uri="{FF2B5EF4-FFF2-40B4-BE49-F238E27FC236}">
                    <a16:creationId xmlns:a16="http://schemas.microsoft.com/office/drawing/2014/main" id="{2AA557FD-41DF-47B8-A605-DD5413CF9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108">
                <a:extLst>
                  <a:ext uri="{FF2B5EF4-FFF2-40B4-BE49-F238E27FC236}">
                    <a16:creationId xmlns:a16="http://schemas.microsoft.com/office/drawing/2014/main" id="{2039AB28-2834-4171-8481-B053978A3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109">
                <a:extLst>
                  <a:ext uri="{FF2B5EF4-FFF2-40B4-BE49-F238E27FC236}">
                    <a16:creationId xmlns:a16="http://schemas.microsoft.com/office/drawing/2014/main" id="{05A1E6B1-993E-45FC-9835-C8F07FF9D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110">
                <a:extLst>
                  <a:ext uri="{FF2B5EF4-FFF2-40B4-BE49-F238E27FC236}">
                    <a16:creationId xmlns:a16="http://schemas.microsoft.com/office/drawing/2014/main" id="{01BDF132-3C76-4A88-9BEE-7FA8ADD7A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111">
                <a:extLst>
                  <a:ext uri="{FF2B5EF4-FFF2-40B4-BE49-F238E27FC236}">
                    <a16:creationId xmlns:a16="http://schemas.microsoft.com/office/drawing/2014/main" id="{E03F3D63-274B-495D-850E-6EB65E9E5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112">
                <a:extLst>
                  <a:ext uri="{FF2B5EF4-FFF2-40B4-BE49-F238E27FC236}">
                    <a16:creationId xmlns:a16="http://schemas.microsoft.com/office/drawing/2014/main" id="{CE5CCAFD-BD40-46EB-A73E-E4E3DB33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122" name="Imagem 121">
              <a:extLst>
                <a:ext uri="{FF2B5EF4-FFF2-40B4-BE49-F238E27FC236}">
                  <a16:creationId xmlns:a16="http://schemas.microsoft.com/office/drawing/2014/main" id="{3764D43E-3AB3-4DF9-A53B-BD65DD92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A36774D-7956-43CC-9498-5F7B741DDF92}"/>
              </a:ext>
            </a:extLst>
          </p:cNvPr>
          <p:cNvGrpSpPr/>
          <p:nvPr/>
        </p:nvGrpSpPr>
        <p:grpSpPr>
          <a:xfrm>
            <a:off x="2486120" y="1283624"/>
            <a:ext cx="15762904" cy="5078623"/>
            <a:chOff x="2476595" y="1283624"/>
            <a:chExt cx="15762904" cy="5078623"/>
          </a:xfrm>
        </p:grpSpPr>
        <p:sp>
          <p:nvSpPr>
            <p:cNvPr id="110" name="Rectangle: Rounded Corners 18">
              <a:extLst>
                <a:ext uri="{FF2B5EF4-FFF2-40B4-BE49-F238E27FC236}">
                  <a16:creationId xmlns:a16="http://schemas.microsoft.com/office/drawing/2014/main" id="{A6A0E3EB-DAB9-474A-9C1C-F1787D8C6D1A}"/>
                </a:ext>
              </a:extLst>
            </p:cNvPr>
            <p:cNvSpPr/>
            <p:nvPr/>
          </p:nvSpPr>
          <p:spPr>
            <a:xfrm flipH="1">
              <a:off x="2476595" y="1283624"/>
              <a:ext cx="15762904" cy="5078623"/>
            </a:xfrm>
            <a:prstGeom prst="parallelogram">
              <a:avLst>
                <a:gd name="adj" fmla="val 9343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3000" sy="93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2082" y="1513481"/>
              <a:ext cx="1386278" cy="50391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3068" y="5128448"/>
              <a:ext cx="1360543" cy="20947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7793" y="2196148"/>
              <a:ext cx="578022" cy="531739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127" y="2248136"/>
              <a:ext cx="1040518" cy="264552"/>
            </a:xfrm>
            <a:prstGeom prst="rect">
              <a:avLst/>
            </a:prstGeom>
          </p:spPr>
        </p:pic>
        <p:pic>
          <p:nvPicPr>
            <p:cNvPr id="80" name="Imagem 7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6831" y="5627793"/>
              <a:ext cx="1100888" cy="416065"/>
            </a:xfrm>
            <a:prstGeom prst="rect">
              <a:avLst/>
            </a:prstGeom>
          </p:spPr>
        </p:pic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4357" y="2311476"/>
              <a:ext cx="816500" cy="301084"/>
            </a:xfrm>
            <a:prstGeom prst="rect">
              <a:avLst/>
            </a:prstGeom>
          </p:spPr>
        </p:pic>
        <p:pic>
          <p:nvPicPr>
            <p:cNvPr id="91" name="Imagem 9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8946" y="2220173"/>
              <a:ext cx="1219417" cy="41606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D27487D-7084-4F41-8125-95099600A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65588" y="3227001"/>
              <a:ext cx="988996" cy="988996"/>
            </a:xfrm>
            <a:prstGeom prst="rect">
              <a:avLst/>
            </a:prstGeom>
          </p:spPr>
        </p:pic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E5B26A6A-2A39-42B0-934C-C8E5611B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1300" y="5685923"/>
              <a:ext cx="1100888" cy="404408"/>
            </a:xfrm>
            <a:prstGeom prst="rect">
              <a:avLst/>
            </a:prstGeom>
          </p:spPr>
        </p:pic>
        <p:pic>
          <p:nvPicPr>
            <p:cNvPr id="60" name="Imagem 4" descr="Logotipo">
              <a:extLst>
                <a:ext uri="{FF2B5EF4-FFF2-40B4-BE49-F238E27FC236}">
                  <a16:creationId xmlns:a16="http://schemas.microsoft.com/office/drawing/2014/main" id="{54B9CA64-16E6-443F-A33B-110DE504B0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80184" y="2779332"/>
              <a:ext cx="1521478" cy="55360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13E5FD2D-017D-447A-B170-BC82B4E80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5555" y="2838873"/>
              <a:ext cx="1219417" cy="516332"/>
            </a:xfrm>
            <a:prstGeom prst="rect">
              <a:avLst/>
            </a:prstGeom>
          </p:spPr>
        </p:pic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BBC32E6E-6260-43A2-B00A-0D4727A6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8180" y="4087897"/>
              <a:ext cx="1328813" cy="480749"/>
            </a:xfrm>
            <a:prstGeom prst="rect">
              <a:avLst/>
            </a:prstGeom>
          </p:spPr>
        </p:pic>
        <p:pic>
          <p:nvPicPr>
            <p:cNvPr id="66" name="Imagem 65">
              <a:extLst>
                <a:ext uri="{FF2B5EF4-FFF2-40B4-BE49-F238E27FC236}">
                  <a16:creationId xmlns:a16="http://schemas.microsoft.com/office/drawing/2014/main" id="{C842E4D1-D919-48C6-BF2B-59EA0CB8D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1424" y="1489462"/>
              <a:ext cx="1013853" cy="503912"/>
            </a:xfrm>
            <a:prstGeom prst="rect">
              <a:avLst/>
            </a:prstGeom>
          </p:spPr>
        </p:pic>
        <p:pic>
          <p:nvPicPr>
            <p:cNvPr id="67" name="Imagem 66">
              <a:extLst>
                <a:ext uri="{FF2B5EF4-FFF2-40B4-BE49-F238E27FC236}">
                  <a16:creationId xmlns:a16="http://schemas.microsoft.com/office/drawing/2014/main" id="{A2F934B6-4E41-43D7-AB47-64D6D21CF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2829" y="1447619"/>
              <a:ext cx="1349027" cy="447450"/>
            </a:xfrm>
            <a:prstGeom prst="rect">
              <a:avLst/>
            </a:prstGeom>
          </p:spPr>
        </p:pic>
        <p:pic>
          <p:nvPicPr>
            <p:cNvPr id="72" name="Imagem 71">
              <a:extLst>
                <a:ext uri="{FF2B5EF4-FFF2-40B4-BE49-F238E27FC236}">
                  <a16:creationId xmlns:a16="http://schemas.microsoft.com/office/drawing/2014/main" id="{B14AE043-A810-4ED2-BEC8-C26358D0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5086" y="4719296"/>
              <a:ext cx="684378" cy="620715"/>
            </a:xfrm>
            <a:prstGeom prst="rect">
              <a:avLst/>
            </a:prstGeom>
          </p:spPr>
        </p:pic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6204663A-D067-4E68-82E3-BA2E64DA3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575" y="4728621"/>
              <a:ext cx="1672508" cy="537303"/>
            </a:xfrm>
            <a:prstGeom prst="rect">
              <a:avLst/>
            </a:prstGeom>
          </p:spPr>
        </p:pic>
        <p:pic>
          <p:nvPicPr>
            <p:cNvPr id="79" name="Imagem 78">
              <a:extLst>
                <a:ext uri="{FF2B5EF4-FFF2-40B4-BE49-F238E27FC236}">
                  <a16:creationId xmlns:a16="http://schemas.microsoft.com/office/drawing/2014/main" id="{98520B8D-0EAB-43F4-B285-0EB696756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5192" y="4147643"/>
              <a:ext cx="598295" cy="467493"/>
            </a:xfrm>
            <a:prstGeom prst="rect">
              <a:avLst/>
            </a:prstGeom>
          </p:spPr>
        </p:pic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7FE08A9B-9132-4584-8C5F-D1DD913B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7113" y="5527824"/>
              <a:ext cx="958860" cy="520394"/>
            </a:xfrm>
            <a:prstGeom prst="rect">
              <a:avLst/>
            </a:prstGeom>
          </p:spPr>
        </p:pic>
        <p:pic>
          <p:nvPicPr>
            <p:cNvPr id="87" name="Imagem 86">
              <a:extLst>
                <a:ext uri="{FF2B5EF4-FFF2-40B4-BE49-F238E27FC236}">
                  <a16:creationId xmlns:a16="http://schemas.microsoft.com/office/drawing/2014/main" id="{B96A28FF-9101-4BA5-8891-3C825BB6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0977" y="5623442"/>
              <a:ext cx="1384216" cy="391574"/>
            </a:xfrm>
            <a:prstGeom prst="rect">
              <a:avLst/>
            </a:prstGeom>
          </p:spPr>
        </p:pic>
        <p:pic>
          <p:nvPicPr>
            <p:cNvPr id="1026" name="Picture 2" descr="Trabalhando na Flexform | Glassdoor.com.br">
              <a:extLst>
                <a:ext uri="{FF2B5EF4-FFF2-40B4-BE49-F238E27FC236}">
                  <a16:creationId xmlns:a16="http://schemas.microsoft.com/office/drawing/2014/main" id="{FD6EAD85-D94C-46B2-8361-6D88F3DA6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5890" y="2984897"/>
              <a:ext cx="1241645" cy="30759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F32B74EA-B4B5-4EEE-BEB9-D87B615D3566}"/>
                </a:ext>
              </a:extLst>
            </p:cNvPr>
            <p:cNvPicPr/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12150" y="3539557"/>
              <a:ext cx="1265952" cy="3485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Imagem 77" descr="Syngenta | Brands of the World™ | Download vector logos and logotypes">
              <a:extLst>
                <a:ext uri="{FF2B5EF4-FFF2-40B4-BE49-F238E27FC236}">
                  <a16:creationId xmlns:a16="http://schemas.microsoft.com/office/drawing/2014/main" id="{BAE0C07B-8FA8-4685-89CA-E2481C7C71B0}"/>
                </a:ext>
              </a:extLst>
            </p:cNvPr>
            <p:cNvPicPr/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499" b="34001"/>
            <a:stretch/>
          </p:blipFill>
          <p:spPr bwMode="auto">
            <a:xfrm>
              <a:off x="9471421" y="4653645"/>
              <a:ext cx="1191143" cy="34749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Imagem 84">
              <a:extLst>
                <a:ext uri="{FF2B5EF4-FFF2-40B4-BE49-F238E27FC236}">
                  <a16:creationId xmlns:a16="http://schemas.microsoft.com/office/drawing/2014/main" id="{7025B7B6-B747-4708-A9D8-BD34EB6EDDBD}"/>
                </a:ext>
              </a:extLst>
            </p:cNvPr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738" y="4160183"/>
              <a:ext cx="869936" cy="460016"/>
            </a:xfrm>
            <a:prstGeom prst="rect">
              <a:avLst/>
            </a:prstGeom>
          </p:spPr>
        </p:pic>
        <p:pic>
          <p:nvPicPr>
            <p:cNvPr id="86" name="Imagem 85">
              <a:extLst>
                <a:ext uri="{FF2B5EF4-FFF2-40B4-BE49-F238E27FC236}">
                  <a16:creationId xmlns:a16="http://schemas.microsoft.com/office/drawing/2014/main" id="{C877CD1C-C74A-4A30-BCF1-5640AF8FB088}"/>
                </a:ext>
              </a:extLst>
            </p:cNvPr>
            <p:cNvPicPr/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5869" y="2991392"/>
              <a:ext cx="1203336" cy="2500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Imagem 88" descr="Trabalhando na TRBR Brasil | Glassdoor.com.br">
              <a:extLst>
                <a:ext uri="{FF2B5EF4-FFF2-40B4-BE49-F238E27FC236}">
                  <a16:creationId xmlns:a16="http://schemas.microsoft.com/office/drawing/2014/main" id="{75929D0F-E7EF-44A6-973B-33DF36903D88}"/>
                </a:ext>
              </a:extLst>
            </p:cNvPr>
            <p:cNvPicPr/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90125" y="4234483"/>
              <a:ext cx="1089602" cy="216657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2" name="Imagem 111" descr="Mundo Quatá - Quatá Alimentos">
              <a:extLst>
                <a:ext uri="{FF2B5EF4-FFF2-40B4-BE49-F238E27FC236}">
                  <a16:creationId xmlns:a16="http://schemas.microsoft.com/office/drawing/2014/main" id="{C0588067-65BC-46D2-9E77-9159F2228DB6}"/>
                </a:ext>
              </a:extLst>
            </p:cNvPr>
            <p:cNvPicPr/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63728" y="3498722"/>
              <a:ext cx="839557" cy="40872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52" name="Picture 4" descr="Untitled">
              <a:extLst>
                <a:ext uri="{FF2B5EF4-FFF2-40B4-BE49-F238E27FC236}">
                  <a16:creationId xmlns:a16="http://schemas.microsoft.com/office/drawing/2014/main" id="{B677BED4-72DF-47BB-B5F3-189027B81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5316" y="3496987"/>
              <a:ext cx="1040793" cy="46326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Imagem 112" descr="Albioma | LinkedIn">
              <a:extLst>
                <a:ext uri="{FF2B5EF4-FFF2-40B4-BE49-F238E27FC236}">
                  <a16:creationId xmlns:a16="http://schemas.microsoft.com/office/drawing/2014/main" id="{0B6D28CF-34FE-4689-82A0-1944B75D2491}"/>
                </a:ext>
              </a:extLst>
            </p:cNvPr>
            <p:cNvPicPr/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14868" y="4150245"/>
              <a:ext cx="1430594" cy="38576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4" name="Imagem 113">
              <a:extLst>
                <a:ext uri="{FF2B5EF4-FFF2-40B4-BE49-F238E27FC236}">
                  <a16:creationId xmlns:a16="http://schemas.microsoft.com/office/drawing/2014/main" id="{D4205959-9030-42E7-825B-E097FAD78F70}"/>
                </a:ext>
              </a:extLst>
            </p:cNvPr>
            <p:cNvPicPr/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1433" y="3504381"/>
              <a:ext cx="890018" cy="446074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" name="Imagem 114">
              <a:extLst>
                <a:ext uri="{FF2B5EF4-FFF2-40B4-BE49-F238E27FC236}">
                  <a16:creationId xmlns:a16="http://schemas.microsoft.com/office/drawing/2014/main" id="{0AD5365C-E22E-4CC3-87AC-A60F25817D86}"/>
                </a:ext>
              </a:extLst>
            </p:cNvPr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594" y="2872758"/>
              <a:ext cx="1219417" cy="437108"/>
            </a:xfrm>
            <a:prstGeom prst="rect">
              <a:avLst/>
            </a:prstGeom>
          </p:spPr>
        </p:pic>
        <p:pic>
          <p:nvPicPr>
            <p:cNvPr id="3" name="Picture 2" descr="DaVita Serviços Médicos | Case plataforma de agendamento e SEO">
              <a:extLst>
                <a:ext uri="{FF2B5EF4-FFF2-40B4-BE49-F238E27FC236}">
                  <a16:creationId xmlns:a16="http://schemas.microsoft.com/office/drawing/2014/main" id="{B3EC110A-0F02-470B-A52C-8BCC43D4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780" y="4796000"/>
              <a:ext cx="1123492" cy="4185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2BAE8C9-1ADD-4B5F-84DC-3A2DDC792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569" y="2257362"/>
              <a:ext cx="1175947" cy="3145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Imagem 139">
              <a:extLst>
                <a:ext uri="{FF2B5EF4-FFF2-40B4-BE49-F238E27FC236}">
                  <a16:creationId xmlns:a16="http://schemas.microsoft.com/office/drawing/2014/main" id="{01130CA9-4CD9-4BEF-9333-C0C2A18F8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7508" y="1466675"/>
              <a:ext cx="1429613" cy="596023"/>
            </a:xfrm>
            <a:prstGeom prst="rect">
              <a:avLst/>
            </a:prstGeom>
          </p:spPr>
        </p:pic>
        <p:pic>
          <p:nvPicPr>
            <p:cNvPr id="141" name="Imagem 140">
              <a:extLst>
                <a:ext uri="{FF2B5EF4-FFF2-40B4-BE49-F238E27FC236}">
                  <a16:creationId xmlns:a16="http://schemas.microsoft.com/office/drawing/2014/main" id="{4A8EB096-DCF4-4473-BE2C-A9A693B6E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6581" y="1439494"/>
              <a:ext cx="1584700" cy="537302"/>
            </a:xfrm>
            <a:prstGeom prst="rect">
              <a:avLst/>
            </a:prstGeom>
          </p:spPr>
        </p:pic>
        <p:pic>
          <p:nvPicPr>
            <p:cNvPr id="142" name="Picture 38" descr="Unifique amplia portfólio de serviços apostando na telefonia - Khomp">
              <a:extLst>
                <a:ext uri="{FF2B5EF4-FFF2-40B4-BE49-F238E27FC236}">
                  <a16:creationId xmlns:a16="http://schemas.microsoft.com/office/drawing/2014/main" id="{7D2DBEA0-DEA1-4758-8080-E2E0D7620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781" y="2099858"/>
              <a:ext cx="1429613" cy="61883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0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11" grpId="0" animBg="1"/>
      <p:bldP spid="116" grpId="0"/>
      <p:bldP spid="117" grpId="0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"/>
          <p:cNvSpPr/>
          <p:nvPr/>
        </p:nvSpPr>
        <p:spPr>
          <a:xfrm flipH="1">
            <a:off x="-36942" y="-911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Freeform: Shape 12"/>
          <p:cNvSpPr/>
          <p:nvPr/>
        </p:nvSpPr>
        <p:spPr>
          <a:xfrm flipH="1">
            <a:off x="-31760" y="1760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solidFill>
            <a:srgbClr val="1E284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Freeform: Shape 22"/>
          <p:cNvSpPr/>
          <p:nvPr/>
        </p:nvSpPr>
        <p:spPr>
          <a:xfrm flipV="1">
            <a:off x="-99892" y="6457396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TextBox 3"/>
          <p:cNvSpPr txBox="1"/>
          <p:nvPr/>
        </p:nvSpPr>
        <p:spPr>
          <a:xfrm>
            <a:off x="-28209" y="6480605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TextBox 3"/>
          <p:cNvSpPr txBox="1"/>
          <p:nvPr/>
        </p:nvSpPr>
        <p:spPr>
          <a:xfrm>
            <a:off x="259612" y="2793505"/>
            <a:ext cx="51395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TATICCA É RECONHECIDA </a:t>
            </a:r>
            <a:b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PELA COMPETÊNCIA</a:t>
            </a:r>
          </a:p>
        </p:txBody>
      </p:sp>
      <p:sp>
        <p:nvSpPr>
          <p:cNvPr id="117" name="Rectangle 5"/>
          <p:cNvSpPr/>
          <p:nvPr/>
        </p:nvSpPr>
        <p:spPr>
          <a:xfrm>
            <a:off x="259612" y="4116827"/>
            <a:ext cx="344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nosso rol de clientes cresce a cada dia</a:t>
            </a:r>
          </a:p>
        </p:txBody>
      </p:sp>
      <p:sp>
        <p:nvSpPr>
          <p:cNvPr id="119" name="Triângulo isósceles 118"/>
          <p:cNvSpPr/>
          <p:nvPr/>
        </p:nvSpPr>
        <p:spPr>
          <a:xfrm>
            <a:off x="-36524" y="4830318"/>
            <a:ext cx="1424793" cy="1534600"/>
          </a:xfrm>
          <a:prstGeom prst="triangle">
            <a:avLst>
              <a:gd name="adj" fmla="val 34"/>
            </a:avLst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ctangle 5"/>
          <p:cNvSpPr/>
          <p:nvPr/>
        </p:nvSpPr>
        <p:spPr>
          <a:xfrm>
            <a:off x="2456840" y="311706"/>
            <a:ext cx="926939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DE </a:t>
            </a:r>
            <a:r>
              <a:rPr lang="pt-BR" sz="20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NOSSOS CLIENTES </a:t>
            </a:r>
          </a:p>
        </p:txBody>
      </p:sp>
      <p:sp>
        <p:nvSpPr>
          <p:cNvPr id="69" name="Freeform: Shape 22"/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4493F4FF-FB99-4EFE-9841-E36C77A642F9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121" name="Agrupar 120">
              <a:extLst>
                <a:ext uri="{FF2B5EF4-FFF2-40B4-BE49-F238E27FC236}">
                  <a16:creationId xmlns:a16="http://schemas.microsoft.com/office/drawing/2014/main" id="{29F90848-8649-4A12-84C9-9CB46B44C840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123" name="Freeform 98">
                <a:extLst>
                  <a:ext uri="{FF2B5EF4-FFF2-40B4-BE49-F238E27FC236}">
                    <a16:creationId xmlns:a16="http://schemas.microsoft.com/office/drawing/2014/main" id="{ECEFF882-0430-45B5-9B91-346D9D5DE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99">
                <a:extLst>
                  <a:ext uri="{FF2B5EF4-FFF2-40B4-BE49-F238E27FC236}">
                    <a16:creationId xmlns:a16="http://schemas.microsoft.com/office/drawing/2014/main" id="{36E9850E-3D4B-4984-859B-85C309A6F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100">
                <a:extLst>
                  <a:ext uri="{FF2B5EF4-FFF2-40B4-BE49-F238E27FC236}">
                    <a16:creationId xmlns:a16="http://schemas.microsoft.com/office/drawing/2014/main" id="{8D311ACB-8E8C-4048-9627-83A9C7272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Rectangle 101">
                <a:extLst>
                  <a:ext uri="{FF2B5EF4-FFF2-40B4-BE49-F238E27FC236}">
                    <a16:creationId xmlns:a16="http://schemas.microsoft.com/office/drawing/2014/main" id="{D8AD752C-B05F-4CF0-A451-8A739F9F6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102">
                <a:extLst>
                  <a:ext uri="{FF2B5EF4-FFF2-40B4-BE49-F238E27FC236}">
                    <a16:creationId xmlns:a16="http://schemas.microsoft.com/office/drawing/2014/main" id="{783B35D5-670D-4FE7-B7D0-9B6364148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103">
                <a:extLst>
                  <a:ext uri="{FF2B5EF4-FFF2-40B4-BE49-F238E27FC236}">
                    <a16:creationId xmlns:a16="http://schemas.microsoft.com/office/drawing/2014/main" id="{73581A03-449E-4FDB-85D6-FB117B308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104">
                <a:extLst>
                  <a:ext uri="{FF2B5EF4-FFF2-40B4-BE49-F238E27FC236}">
                    <a16:creationId xmlns:a16="http://schemas.microsoft.com/office/drawing/2014/main" id="{129F6242-42D2-45FA-A9BD-3E3C7B2E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105">
                <a:extLst>
                  <a:ext uri="{FF2B5EF4-FFF2-40B4-BE49-F238E27FC236}">
                    <a16:creationId xmlns:a16="http://schemas.microsoft.com/office/drawing/2014/main" id="{9C2FE3A6-F7DE-4F8A-9DE4-532174A898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106">
                <a:extLst>
                  <a:ext uri="{FF2B5EF4-FFF2-40B4-BE49-F238E27FC236}">
                    <a16:creationId xmlns:a16="http://schemas.microsoft.com/office/drawing/2014/main" id="{0441775D-E836-41C7-8226-F3440E988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107">
                <a:extLst>
                  <a:ext uri="{FF2B5EF4-FFF2-40B4-BE49-F238E27FC236}">
                    <a16:creationId xmlns:a16="http://schemas.microsoft.com/office/drawing/2014/main" id="{2AA557FD-41DF-47B8-A605-DD5413CF9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108">
                <a:extLst>
                  <a:ext uri="{FF2B5EF4-FFF2-40B4-BE49-F238E27FC236}">
                    <a16:creationId xmlns:a16="http://schemas.microsoft.com/office/drawing/2014/main" id="{2039AB28-2834-4171-8481-B053978A3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109">
                <a:extLst>
                  <a:ext uri="{FF2B5EF4-FFF2-40B4-BE49-F238E27FC236}">
                    <a16:creationId xmlns:a16="http://schemas.microsoft.com/office/drawing/2014/main" id="{05A1E6B1-993E-45FC-9835-C8F07FF9D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110">
                <a:extLst>
                  <a:ext uri="{FF2B5EF4-FFF2-40B4-BE49-F238E27FC236}">
                    <a16:creationId xmlns:a16="http://schemas.microsoft.com/office/drawing/2014/main" id="{01BDF132-3C76-4A88-9BEE-7FA8ADD7A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111">
                <a:extLst>
                  <a:ext uri="{FF2B5EF4-FFF2-40B4-BE49-F238E27FC236}">
                    <a16:creationId xmlns:a16="http://schemas.microsoft.com/office/drawing/2014/main" id="{E03F3D63-274B-495D-850E-6EB65E9E5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112">
                <a:extLst>
                  <a:ext uri="{FF2B5EF4-FFF2-40B4-BE49-F238E27FC236}">
                    <a16:creationId xmlns:a16="http://schemas.microsoft.com/office/drawing/2014/main" id="{CE5CCAFD-BD40-46EB-A73E-E4E3DB33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122" name="Imagem 121">
              <a:extLst>
                <a:ext uri="{FF2B5EF4-FFF2-40B4-BE49-F238E27FC236}">
                  <a16:creationId xmlns:a16="http://schemas.microsoft.com/office/drawing/2014/main" id="{3764D43E-3AB3-4DF9-A53B-BD65DD92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ADFD7F2-208A-4DB6-B65B-D7DA2FE6D9F2}"/>
              </a:ext>
            </a:extLst>
          </p:cNvPr>
          <p:cNvGrpSpPr/>
          <p:nvPr/>
        </p:nvGrpSpPr>
        <p:grpSpPr>
          <a:xfrm>
            <a:off x="2472989" y="1272399"/>
            <a:ext cx="15762904" cy="5078623"/>
            <a:chOff x="2434889" y="1253349"/>
            <a:chExt cx="15762904" cy="5078623"/>
          </a:xfrm>
        </p:grpSpPr>
        <p:sp>
          <p:nvSpPr>
            <p:cNvPr id="110" name="Rectangle: Rounded Corners 18">
              <a:extLst>
                <a:ext uri="{FF2B5EF4-FFF2-40B4-BE49-F238E27FC236}">
                  <a16:creationId xmlns:a16="http://schemas.microsoft.com/office/drawing/2014/main" id="{A6A0E3EB-DAB9-474A-9C1C-F1787D8C6D1A}"/>
                </a:ext>
              </a:extLst>
            </p:cNvPr>
            <p:cNvSpPr/>
            <p:nvPr/>
          </p:nvSpPr>
          <p:spPr>
            <a:xfrm flipH="1">
              <a:off x="2434889" y="1253349"/>
              <a:ext cx="15762904" cy="5078623"/>
            </a:xfrm>
            <a:prstGeom prst="parallelogram">
              <a:avLst>
                <a:gd name="adj" fmla="val 9343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3000" sy="93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Imagem 70">
              <a:extLst>
                <a:ext uri="{FF2B5EF4-FFF2-40B4-BE49-F238E27FC236}">
                  <a16:creationId xmlns:a16="http://schemas.microsoft.com/office/drawing/2014/main" id="{85B88EF5-32B3-475A-9219-DD4AA4EA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367" y="1454883"/>
              <a:ext cx="832884" cy="510092"/>
            </a:xfrm>
            <a:prstGeom prst="rect">
              <a:avLst/>
            </a:prstGeom>
          </p:spPr>
        </p:pic>
        <p:pic>
          <p:nvPicPr>
            <p:cNvPr id="3074" name="Picture 2" descr="Weg Tintas Ltda. - ABRACO">
              <a:extLst>
                <a:ext uri="{FF2B5EF4-FFF2-40B4-BE49-F238E27FC236}">
                  <a16:creationId xmlns:a16="http://schemas.microsoft.com/office/drawing/2014/main" id="{E92CB56B-B663-4695-86A5-D79DCBC39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695" y="2197333"/>
              <a:ext cx="735502" cy="5137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Henry Schein Medical and MindChild Medical Announce an Exclusive ...">
              <a:extLst>
                <a:ext uri="{FF2B5EF4-FFF2-40B4-BE49-F238E27FC236}">
                  <a16:creationId xmlns:a16="http://schemas.microsoft.com/office/drawing/2014/main" id="{541A244F-30C9-4BDF-A565-FBF65A05F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3025" b="37483"/>
            <a:stretch/>
          </p:blipFill>
          <p:spPr bwMode="auto">
            <a:xfrm>
              <a:off x="7444400" y="1591002"/>
              <a:ext cx="1698189" cy="3310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Mafra Hospitalar - ABRADIMEX">
              <a:extLst>
                <a:ext uri="{FF2B5EF4-FFF2-40B4-BE49-F238E27FC236}">
                  <a16:creationId xmlns:a16="http://schemas.microsoft.com/office/drawing/2014/main" id="{20BD93A2-75CF-4F44-A910-A7FD411C0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273" y="1331622"/>
              <a:ext cx="1218587" cy="7810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Nossos Negócios | WEG">
              <a:extLst>
                <a:ext uri="{FF2B5EF4-FFF2-40B4-BE49-F238E27FC236}">
                  <a16:creationId xmlns:a16="http://schemas.microsoft.com/office/drawing/2014/main" id="{E1B4F2DE-1F81-4338-B58A-F1ABF4277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883" y="2365136"/>
              <a:ext cx="1319296" cy="28138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2" name="Picture 30" descr="Senior | Portal ERP">
              <a:extLst>
                <a:ext uri="{FF2B5EF4-FFF2-40B4-BE49-F238E27FC236}">
                  <a16:creationId xmlns:a16="http://schemas.microsoft.com/office/drawing/2014/main" id="{EB8FE5A0-7F82-45AD-B450-2098492A3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60" y="4765762"/>
              <a:ext cx="1311570" cy="4295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urora">
              <a:extLst>
                <a:ext uri="{FF2B5EF4-FFF2-40B4-BE49-F238E27FC236}">
                  <a16:creationId xmlns:a16="http://schemas.microsoft.com/office/drawing/2014/main" id="{997802AC-D334-4228-A9BF-F9310E53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52" y="3108371"/>
              <a:ext cx="825482" cy="5628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6" name="Picture 34" descr="Rocha | Terminais Portuários e Logística">
              <a:extLst>
                <a:ext uri="{FF2B5EF4-FFF2-40B4-BE49-F238E27FC236}">
                  <a16:creationId xmlns:a16="http://schemas.microsoft.com/office/drawing/2014/main" id="{FB76B3F5-9D0D-44DA-BB78-3585A9293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805" y="5566386"/>
              <a:ext cx="786704" cy="29194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2" name="Picture 40" descr="MagmaPlus">
              <a:extLst>
                <a:ext uri="{FF2B5EF4-FFF2-40B4-BE49-F238E27FC236}">
                  <a16:creationId xmlns:a16="http://schemas.microsoft.com/office/drawing/2014/main" id="{8D4B53AC-E3CE-411D-8025-1011C945D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264" y="5508635"/>
              <a:ext cx="1311570" cy="74048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Eletra – WDA Tecnologia">
              <a:extLst>
                <a:ext uri="{FF2B5EF4-FFF2-40B4-BE49-F238E27FC236}">
                  <a16:creationId xmlns:a16="http://schemas.microsoft.com/office/drawing/2014/main" id="{E4E70F3B-4180-4DA6-8BC6-7572A3BE4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1341" y="2077096"/>
              <a:ext cx="848652" cy="8486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0" name="Picture 48" descr="Spin Energy | LinkedIn">
              <a:extLst>
                <a:ext uri="{FF2B5EF4-FFF2-40B4-BE49-F238E27FC236}">
                  <a16:creationId xmlns:a16="http://schemas.microsoft.com/office/drawing/2014/main" id="{80DBDCC3-EDE1-4A8F-BEDF-12E3FA0655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50109" y="2283454"/>
              <a:ext cx="777467" cy="42760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2" name="Picture 50" descr="Oesa Distribuidora de Alimentos">
              <a:extLst>
                <a:ext uri="{FF2B5EF4-FFF2-40B4-BE49-F238E27FC236}">
                  <a16:creationId xmlns:a16="http://schemas.microsoft.com/office/drawing/2014/main" id="{E03E0C46-DFEB-481D-8B99-A931E3D7E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828" y="3061364"/>
              <a:ext cx="1227535" cy="6819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2" name="Picture 60" descr="BENNER | Portal ERP">
              <a:extLst>
                <a:ext uri="{FF2B5EF4-FFF2-40B4-BE49-F238E27FC236}">
                  <a16:creationId xmlns:a16="http://schemas.microsoft.com/office/drawing/2014/main" id="{FB273CC4-BA68-4BF5-B2F4-67EF73F72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718" y="4809434"/>
              <a:ext cx="1095941" cy="24273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8" name="Picture 66" descr="Portonave - Movimento ODS Santa Catarina">
              <a:extLst>
                <a:ext uri="{FF2B5EF4-FFF2-40B4-BE49-F238E27FC236}">
                  <a16:creationId xmlns:a16="http://schemas.microsoft.com/office/drawing/2014/main" id="{AD2663CF-5B2F-4F94-A048-EC3C76D6F5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23599" y="5353595"/>
              <a:ext cx="814697" cy="6543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2" name="Picture 70" descr="HCLOE – Oftalmologia Especializada – Consultas, Exames e Cirurgias ...">
              <a:extLst>
                <a:ext uri="{FF2B5EF4-FFF2-40B4-BE49-F238E27FC236}">
                  <a16:creationId xmlns:a16="http://schemas.microsoft.com/office/drawing/2014/main" id="{F050ED2F-9B90-4966-A1C9-1450C8D50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95446" y="1438243"/>
              <a:ext cx="1138565" cy="59568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4" name="Picture 72" descr="Exclusivo! Em ano comemorativo, Brandili prepara novidades! - EP ...">
              <a:extLst>
                <a:ext uri="{FF2B5EF4-FFF2-40B4-BE49-F238E27FC236}">
                  <a16:creationId xmlns:a16="http://schemas.microsoft.com/office/drawing/2014/main" id="{A52CF621-43B7-4F55-AF9D-54E7B5E6E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311" y="3995378"/>
              <a:ext cx="1328386" cy="35804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8" name="Picture 76" descr="As vantagens do mobile para aplicações enterprises - INFOR CHANNEL ...">
              <a:extLst>
                <a:ext uri="{FF2B5EF4-FFF2-40B4-BE49-F238E27FC236}">
                  <a16:creationId xmlns:a16="http://schemas.microsoft.com/office/drawing/2014/main" id="{B59DEF37-2C3A-49DC-83A9-ED33BFD8B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601" y="4887400"/>
              <a:ext cx="1116022" cy="27915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0" name="Picture 78" descr="Novas parcerias do INDE">
              <a:extLst>
                <a:ext uri="{FF2B5EF4-FFF2-40B4-BE49-F238E27FC236}">
                  <a16:creationId xmlns:a16="http://schemas.microsoft.com/office/drawing/2014/main" id="{251FBA65-C065-443C-9BAF-7EE261BD9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927" y="3143174"/>
              <a:ext cx="1075956" cy="5183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4" name="Picture 82" descr="GOVBR - Softwares para a Gestão Pública - Modernização Pública ...">
              <a:extLst>
                <a:ext uri="{FF2B5EF4-FFF2-40B4-BE49-F238E27FC236}">
                  <a16:creationId xmlns:a16="http://schemas.microsoft.com/office/drawing/2014/main" id="{601EDB2D-7131-444E-9192-6BABD1EAE5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1321531" y="4679781"/>
              <a:ext cx="794400" cy="38843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6" name="Picture 84" descr="Home - Altenburg">
              <a:extLst>
                <a:ext uri="{FF2B5EF4-FFF2-40B4-BE49-F238E27FC236}">
                  <a16:creationId xmlns:a16="http://schemas.microsoft.com/office/drawing/2014/main" id="{76D88608-651D-4EA1-AE32-6EA7FA21D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031" y="3857138"/>
              <a:ext cx="1189620" cy="59481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8" name="Picture 86" descr="ΣΝǤΣΝΗΔΓΙΔ λοϳε: BOMBAS NETZSCH TRAZ APLICATIVOS PARA SMARTPHONES ...">
              <a:extLst>
                <a:ext uri="{FF2B5EF4-FFF2-40B4-BE49-F238E27FC236}">
                  <a16:creationId xmlns:a16="http://schemas.microsoft.com/office/drawing/2014/main" id="{27DC4FAB-968F-400C-AF4B-7CBEA0B7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3426" y="2399814"/>
              <a:ext cx="1000581" cy="2251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0" name="Picture 88" descr="Central de Suporte e Projetos Supero">
              <a:extLst>
                <a:ext uri="{FF2B5EF4-FFF2-40B4-BE49-F238E27FC236}">
                  <a16:creationId xmlns:a16="http://schemas.microsoft.com/office/drawing/2014/main" id="{47A887CF-2365-44C1-83E2-EE2C1E59D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820" y="4509263"/>
              <a:ext cx="905575" cy="60371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4" name="Picture 92" descr="Rio Quality - Lactalis do Brasil">
              <a:extLst>
                <a:ext uri="{FF2B5EF4-FFF2-40B4-BE49-F238E27FC236}">
                  <a16:creationId xmlns:a16="http://schemas.microsoft.com/office/drawing/2014/main" id="{2B1C8902-3267-466D-A5BF-7FAE8E3BD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304" y="3109851"/>
              <a:ext cx="1698189" cy="56282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" name="Picture 102" descr="Cases de Sucesso Comercial em Vendas B2B | Exact Sales">
              <a:extLst>
                <a:ext uri="{FF2B5EF4-FFF2-40B4-BE49-F238E27FC236}">
                  <a16:creationId xmlns:a16="http://schemas.microsoft.com/office/drawing/2014/main" id="{02AF5B3F-7642-4F8F-A079-74292D821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2889" y="5539593"/>
              <a:ext cx="1072221" cy="28235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2" name="Picture 110" descr="Jacquet Bakery – Et voilà!">
              <a:extLst>
                <a:ext uri="{FF2B5EF4-FFF2-40B4-BE49-F238E27FC236}">
                  <a16:creationId xmlns:a16="http://schemas.microsoft.com/office/drawing/2014/main" id="{5C87D885-4287-44E1-85EA-E4C4F6AD9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3318" y="3152771"/>
              <a:ext cx="1379967" cy="6470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4" name="Picture 112" descr="ASI welcomes Marubeni Corporation as General Supporter member ...">
              <a:extLst>
                <a:ext uri="{FF2B5EF4-FFF2-40B4-BE49-F238E27FC236}">
                  <a16:creationId xmlns:a16="http://schemas.microsoft.com/office/drawing/2014/main" id="{3F4971F2-C727-4FE6-8654-1ADBC0E3B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76758" y="5484535"/>
              <a:ext cx="908869" cy="14266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6" name="Picture 114" descr="Teka - A marca da Cama, Mesa e Banho">
              <a:extLst>
                <a:ext uri="{FF2B5EF4-FFF2-40B4-BE49-F238E27FC236}">
                  <a16:creationId xmlns:a16="http://schemas.microsoft.com/office/drawing/2014/main" id="{BE945E56-ECF8-49A9-9E81-6F1D15346F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237" b="36557"/>
            <a:stretch/>
          </p:blipFill>
          <p:spPr bwMode="auto">
            <a:xfrm>
              <a:off x="9619987" y="3981084"/>
              <a:ext cx="1291524" cy="3642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88" name="Picture 116" descr="GSR Baterias | Serviços, Manutenções e Vendas de Baterias Tracionárias">
              <a:extLst>
                <a:ext uri="{FF2B5EF4-FFF2-40B4-BE49-F238E27FC236}">
                  <a16:creationId xmlns:a16="http://schemas.microsoft.com/office/drawing/2014/main" id="{433878F7-CE9F-4BA3-9C0A-7D3A2E4D4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56615" y="5362114"/>
              <a:ext cx="709565" cy="73275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0" name="Picture 118" descr="Contact person | KRAH – the joy of resistance">
              <a:extLst>
                <a:ext uri="{FF2B5EF4-FFF2-40B4-BE49-F238E27FC236}">
                  <a16:creationId xmlns:a16="http://schemas.microsoft.com/office/drawing/2014/main" id="{E15034ED-AF3A-4FA8-A4EC-B06586FFC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360" y="2250326"/>
              <a:ext cx="1083164" cy="51372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2" name="Picture 120" descr="O que há de melhor em Karsten | Empório das Toalhas">
              <a:extLst>
                <a:ext uri="{FF2B5EF4-FFF2-40B4-BE49-F238E27FC236}">
                  <a16:creationId xmlns:a16="http://schemas.microsoft.com/office/drawing/2014/main" id="{FE0BB09D-E536-425A-B53E-0C77D0656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833" y="3951671"/>
              <a:ext cx="1393189" cy="41795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Imagem 146">
              <a:extLst>
                <a:ext uri="{FF2B5EF4-FFF2-40B4-BE49-F238E27FC236}">
                  <a16:creationId xmlns:a16="http://schemas.microsoft.com/office/drawing/2014/main" id="{3900748F-0AFD-43E0-A839-ED22F5E70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8444" y="2161609"/>
              <a:ext cx="914691" cy="649029"/>
            </a:xfrm>
            <a:prstGeom prst="rect">
              <a:avLst/>
            </a:prstGeom>
          </p:spPr>
        </p:pic>
        <p:pic>
          <p:nvPicPr>
            <p:cNvPr id="149" name="Picture 58" descr="Farbe | C2 Projetos">
              <a:extLst>
                <a:ext uri="{FF2B5EF4-FFF2-40B4-BE49-F238E27FC236}">
                  <a16:creationId xmlns:a16="http://schemas.microsoft.com/office/drawing/2014/main" id="{92495C03-2A6C-4FA8-A628-729012420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023" y="3989762"/>
              <a:ext cx="949291" cy="34691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26" descr="Sobre Nós - Odontotec">
              <a:extLst>
                <a:ext uri="{FF2B5EF4-FFF2-40B4-BE49-F238E27FC236}">
                  <a16:creationId xmlns:a16="http://schemas.microsoft.com/office/drawing/2014/main" id="{F30DE877-FA37-4DFD-97DB-CEA488B09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970" y="1539120"/>
              <a:ext cx="848652" cy="37440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6" descr="DNA Capital | Crunchbase">
              <a:extLst>
                <a:ext uri="{FF2B5EF4-FFF2-40B4-BE49-F238E27FC236}">
                  <a16:creationId xmlns:a16="http://schemas.microsoft.com/office/drawing/2014/main" id="{27A43B9E-DEFE-4996-8E6F-CE56BD49E1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771" b="39035"/>
            <a:stretch/>
          </p:blipFill>
          <p:spPr bwMode="auto">
            <a:xfrm>
              <a:off x="10284471" y="1491904"/>
              <a:ext cx="1787845" cy="4146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11" grpId="0" animBg="1"/>
      <p:bldP spid="116" grpId="0"/>
      <p:bldP spid="117" grpId="0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"/>
          <p:cNvSpPr/>
          <p:nvPr/>
        </p:nvSpPr>
        <p:spPr>
          <a:xfrm flipH="1">
            <a:off x="-36942" y="-911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Freeform: Shape 12"/>
          <p:cNvSpPr/>
          <p:nvPr/>
        </p:nvSpPr>
        <p:spPr>
          <a:xfrm flipH="1">
            <a:off x="-31760" y="1760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solidFill>
            <a:srgbClr val="1E284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6" name="TextBox 3"/>
          <p:cNvSpPr txBox="1"/>
          <p:nvPr/>
        </p:nvSpPr>
        <p:spPr>
          <a:xfrm>
            <a:off x="259612" y="2793505"/>
            <a:ext cx="51395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TATICCA É RECONHECIDA </a:t>
            </a:r>
            <a:b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PELA COMPETÊNCIA</a:t>
            </a:r>
          </a:p>
        </p:txBody>
      </p:sp>
      <p:sp>
        <p:nvSpPr>
          <p:cNvPr id="117" name="Rectangle 5"/>
          <p:cNvSpPr/>
          <p:nvPr/>
        </p:nvSpPr>
        <p:spPr>
          <a:xfrm>
            <a:off x="259612" y="4116827"/>
            <a:ext cx="344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nosso rol de clientes cresce a cada dia</a:t>
            </a:r>
          </a:p>
        </p:txBody>
      </p:sp>
      <p:sp>
        <p:nvSpPr>
          <p:cNvPr id="119" name="Triângulo isósceles 118"/>
          <p:cNvSpPr/>
          <p:nvPr/>
        </p:nvSpPr>
        <p:spPr>
          <a:xfrm>
            <a:off x="-36524" y="4830318"/>
            <a:ext cx="1424793" cy="1534600"/>
          </a:xfrm>
          <a:prstGeom prst="triangle">
            <a:avLst>
              <a:gd name="adj" fmla="val 34"/>
            </a:avLst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ctangle 5"/>
          <p:cNvSpPr/>
          <p:nvPr/>
        </p:nvSpPr>
        <p:spPr>
          <a:xfrm>
            <a:off x="2456840" y="311706"/>
            <a:ext cx="926939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DE </a:t>
            </a:r>
            <a:r>
              <a:rPr lang="pt-BR" sz="20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NOSSOS CLIENTES </a:t>
            </a:r>
          </a:p>
        </p:txBody>
      </p:sp>
      <p:sp>
        <p:nvSpPr>
          <p:cNvPr id="69" name="Freeform: Shape 22"/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1373384-3E79-462C-8CCB-584FE9F0B3EE}"/>
              </a:ext>
            </a:extLst>
          </p:cNvPr>
          <p:cNvGrpSpPr/>
          <p:nvPr/>
        </p:nvGrpSpPr>
        <p:grpSpPr>
          <a:xfrm>
            <a:off x="2492923" y="1296324"/>
            <a:ext cx="15762904" cy="5078623"/>
            <a:chOff x="2505623" y="1283624"/>
            <a:chExt cx="15762904" cy="5078623"/>
          </a:xfrm>
        </p:grpSpPr>
        <p:sp>
          <p:nvSpPr>
            <p:cNvPr id="110" name="Rectangle: Rounded Corners 18">
              <a:extLst>
                <a:ext uri="{FF2B5EF4-FFF2-40B4-BE49-F238E27FC236}">
                  <a16:creationId xmlns:a16="http://schemas.microsoft.com/office/drawing/2014/main" id="{A6A0E3EB-DAB9-474A-9C1C-F1787D8C6D1A}"/>
                </a:ext>
              </a:extLst>
            </p:cNvPr>
            <p:cNvSpPr/>
            <p:nvPr/>
          </p:nvSpPr>
          <p:spPr>
            <a:xfrm flipH="1">
              <a:off x="2505623" y="1283624"/>
              <a:ext cx="15762904" cy="5078623"/>
            </a:xfrm>
            <a:prstGeom prst="parallelogram">
              <a:avLst>
                <a:gd name="adj" fmla="val 9343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3000" sy="93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0" name="Imagem 119">
              <a:extLst>
                <a:ext uri="{FF2B5EF4-FFF2-40B4-BE49-F238E27FC236}">
                  <a16:creationId xmlns:a16="http://schemas.microsoft.com/office/drawing/2014/main" id="{38317416-0163-4EF1-BB7E-5F67F616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6377" y="3254238"/>
              <a:ext cx="857994" cy="416127"/>
            </a:xfrm>
            <a:prstGeom prst="rect">
              <a:avLst/>
            </a:prstGeom>
          </p:spPr>
        </p:pic>
        <p:pic>
          <p:nvPicPr>
            <p:cNvPr id="121" name="Imagem 120">
              <a:extLst>
                <a:ext uri="{FF2B5EF4-FFF2-40B4-BE49-F238E27FC236}">
                  <a16:creationId xmlns:a16="http://schemas.microsoft.com/office/drawing/2014/main" id="{F58B337E-75DC-4363-9E2B-A3694EB2F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2976" y="3209056"/>
              <a:ext cx="1040793" cy="529174"/>
            </a:xfrm>
            <a:prstGeom prst="rect">
              <a:avLst/>
            </a:prstGeom>
          </p:spPr>
        </p:pic>
        <p:pic>
          <p:nvPicPr>
            <p:cNvPr id="122" name="Imagem 121">
              <a:extLst>
                <a:ext uri="{FF2B5EF4-FFF2-40B4-BE49-F238E27FC236}">
                  <a16:creationId xmlns:a16="http://schemas.microsoft.com/office/drawing/2014/main" id="{28E90464-F581-4BC7-955D-2E59CCE4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5F7F8"/>
                </a:clrFrom>
                <a:clrTo>
                  <a:srgbClr val="F5F7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6118" y="3249799"/>
              <a:ext cx="1123491" cy="543388"/>
            </a:xfrm>
            <a:prstGeom prst="rect">
              <a:avLst/>
            </a:prstGeom>
          </p:spPr>
        </p:pic>
        <p:pic>
          <p:nvPicPr>
            <p:cNvPr id="123" name="Picture 44" descr="A Cooperativa | Viacredi - Ailos">
              <a:extLst>
                <a:ext uri="{FF2B5EF4-FFF2-40B4-BE49-F238E27FC236}">
                  <a16:creationId xmlns:a16="http://schemas.microsoft.com/office/drawing/2014/main" id="{BBB95C93-1F80-41A3-82EA-46B653202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59984" y="3305487"/>
              <a:ext cx="1356552" cy="5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2" descr="Bitcoin e Criptomoedas - HashInvest Investimentos simples e seguros">
              <a:extLst>
                <a:ext uri="{FF2B5EF4-FFF2-40B4-BE49-F238E27FC236}">
                  <a16:creationId xmlns:a16="http://schemas.microsoft.com/office/drawing/2014/main" id="{9E842761-3259-4F8D-BCEC-0CBC3B923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6056" y="1657617"/>
              <a:ext cx="1300233" cy="23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2" descr="Case de sucesso Viacredi - Consultoria de Processos Euax">
              <a:extLst>
                <a:ext uri="{FF2B5EF4-FFF2-40B4-BE49-F238E27FC236}">
                  <a16:creationId xmlns:a16="http://schemas.microsoft.com/office/drawing/2014/main" id="{82D8695C-226E-4781-BC6F-A7029D254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688" b="29698"/>
            <a:stretch/>
          </p:blipFill>
          <p:spPr bwMode="auto">
            <a:xfrm>
              <a:off x="6730794" y="3309865"/>
              <a:ext cx="1584700" cy="53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4" descr="ANTT">
              <a:extLst>
                <a:ext uri="{FF2B5EF4-FFF2-40B4-BE49-F238E27FC236}">
                  <a16:creationId xmlns:a16="http://schemas.microsoft.com/office/drawing/2014/main" id="{82C17E34-B07A-4E6B-BFE0-B1A5078B9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17480" y="1418446"/>
              <a:ext cx="930531" cy="85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6" descr="Triunfo Concebra | LAR Engineering Solutions">
              <a:extLst>
                <a:ext uri="{FF2B5EF4-FFF2-40B4-BE49-F238E27FC236}">
                  <a16:creationId xmlns:a16="http://schemas.microsoft.com/office/drawing/2014/main" id="{7E700223-8799-4D46-A80E-28E6809E4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770" y="1394385"/>
              <a:ext cx="955100" cy="88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8" descr="Econorte">
              <a:extLst>
                <a:ext uri="{FF2B5EF4-FFF2-40B4-BE49-F238E27FC236}">
                  <a16:creationId xmlns:a16="http://schemas.microsoft.com/office/drawing/2014/main" id="{AA0E9F4D-D9F3-438B-BA40-D7F3007F52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11726" y="1556820"/>
              <a:ext cx="1787196" cy="37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0" descr="Concer - Home">
              <a:extLst>
                <a:ext uri="{FF2B5EF4-FFF2-40B4-BE49-F238E27FC236}">
                  <a16:creationId xmlns:a16="http://schemas.microsoft.com/office/drawing/2014/main" id="{A02BCA2A-BD22-408D-8174-8B8A2C248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647" y="1556820"/>
              <a:ext cx="933412" cy="55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54" descr="TPI - TRIUNFO PARTICIP. E INVEST. S.A.">
              <a:extLst>
                <a:ext uri="{FF2B5EF4-FFF2-40B4-BE49-F238E27FC236}">
                  <a16:creationId xmlns:a16="http://schemas.microsoft.com/office/drawing/2014/main" id="{0373E8CC-1AB4-4CBE-B0CA-5A6490D99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889" y="1471359"/>
              <a:ext cx="870222" cy="80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56" descr="Telescap Escapamentos: Tuper">
              <a:extLst>
                <a:ext uri="{FF2B5EF4-FFF2-40B4-BE49-F238E27FC236}">
                  <a16:creationId xmlns:a16="http://schemas.microsoft.com/office/drawing/2014/main" id="{15AD1249-26A8-4656-9759-DBB6C9498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574" y="4829397"/>
              <a:ext cx="900331" cy="588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64" descr="Produtos Grupo FW Indústria e Comércio de Produtos de Higiêne com ...">
              <a:extLst>
                <a:ext uri="{FF2B5EF4-FFF2-40B4-BE49-F238E27FC236}">
                  <a16:creationId xmlns:a16="http://schemas.microsoft.com/office/drawing/2014/main" id="{23C735C1-376F-4E1C-9119-5C39223E6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296" y="4837430"/>
              <a:ext cx="1095268" cy="54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74" descr="Arquivo Documentos RI - Flex Relacionamentos Inteligentes">
              <a:extLst>
                <a:ext uri="{FF2B5EF4-FFF2-40B4-BE49-F238E27FC236}">
                  <a16:creationId xmlns:a16="http://schemas.microsoft.com/office/drawing/2014/main" id="{00CCFBBD-85A4-4E70-AF02-0D58824E5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167" y="4160030"/>
              <a:ext cx="822474" cy="27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80" descr="CONLOG S.A.">
              <a:extLst>
                <a:ext uri="{FF2B5EF4-FFF2-40B4-BE49-F238E27FC236}">
                  <a16:creationId xmlns:a16="http://schemas.microsoft.com/office/drawing/2014/main" id="{526DD22D-D935-48FC-A1ED-6328C8D9B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677" y="4178159"/>
              <a:ext cx="1440347" cy="286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Growth.Buy Conhecer para vender">
              <a:extLst>
                <a:ext uri="{FF2B5EF4-FFF2-40B4-BE49-F238E27FC236}">
                  <a16:creationId xmlns:a16="http://schemas.microsoft.com/office/drawing/2014/main" id="{539588D6-175A-4DE9-A393-5420BB301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8137" y="5663044"/>
              <a:ext cx="1356132" cy="24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96" descr="Redix - Soluções em TI desenvolvidas para sua tranquilidade">
              <a:extLst>
                <a:ext uri="{FF2B5EF4-FFF2-40B4-BE49-F238E27FC236}">
                  <a16:creationId xmlns:a16="http://schemas.microsoft.com/office/drawing/2014/main" id="{8C861819-2D8D-440E-8097-DF3C2E2C0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340" y="4172626"/>
              <a:ext cx="1040001" cy="37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98" descr="JAC PNEUS">
              <a:extLst>
                <a:ext uri="{FF2B5EF4-FFF2-40B4-BE49-F238E27FC236}">
                  <a16:creationId xmlns:a16="http://schemas.microsoft.com/office/drawing/2014/main" id="{3C9B902E-9736-4178-A859-1DBCC45A47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162" b="23015"/>
            <a:stretch/>
          </p:blipFill>
          <p:spPr bwMode="auto">
            <a:xfrm>
              <a:off x="8326204" y="2460884"/>
              <a:ext cx="1244891" cy="265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00" descr="Blog | Horus Aeronaves">
              <a:extLst>
                <a:ext uri="{FF2B5EF4-FFF2-40B4-BE49-F238E27FC236}">
                  <a16:creationId xmlns:a16="http://schemas.microsoft.com/office/drawing/2014/main" id="{FAA777AD-570C-4481-8ACC-20891D4F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0958" y="2341027"/>
              <a:ext cx="921568" cy="61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6" descr="Faurecia | Customer Success | Cloudera">
              <a:extLst>
                <a:ext uri="{FF2B5EF4-FFF2-40B4-BE49-F238E27FC236}">
                  <a16:creationId xmlns:a16="http://schemas.microsoft.com/office/drawing/2014/main" id="{DABC32E2-A7FD-4CC8-81C5-0FB9ABF22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276" y="5528152"/>
              <a:ext cx="1616770" cy="60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24" descr="SANCON - Tecnologias para o Futuro">
              <a:extLst>
                <a:ext uri="{FF2B5EF4-FFF2-40B4-BE49-F238E27FC236}">
                  <a16:creationId xmlns:a16="http://schemas.microsoft.com/office/drawing/2014/main" id="{362E8268-F1AE-4B5F-9DD2-3A4E6BCAC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118" y="4890000"/>
              <a:ext cx="976722" cy="404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28" descr="O IPO do grupo Almeida Júnior | Lauro Jardim - O Globo">
              <a:extLst>
                <a:ext uri="{FF2B5EF4-FFF2-40B4-BE49-F238E27FC236}">
                  <a16:creationId xmlns:a16="http://schemas.microsoft.com/office/drawing/2014/main" id="{99FDC815-99B2-4650-8408-E67F3C1D5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097" y="2446013"/>
              <a:ext cx="1174930" cy="51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130" descr="AGE do Brasil">
              <a:extLst>
                <a:ext uri="{FF2B5EF4-FFF2-40B4-BE49-F238E27FC236}">
                  <a16:creationId xmlns:a16="http://schemas.microsoft.com/office/drawing/2014/main" id="{CD08908B-2ADE-42F4-BF13-377E176A1C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31026" y="2209631"/>
              <a:ext cx="746469" cy="806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132" descr="Uniasselvi | Crunchbase">
              <a:extLst>
                <a:ext uri="{FF2B5EF4-FFF2-40B4-BE49-F238E27FC236}">
                  <a16:creationId xmlns:a16="http://schemas.microsoft.com/office/drawing/2014/main" id="{E9937856-2048-48A0-A7BF-DC7DF593A8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1" t="16313" r="5357" b="16530"/>
            <a:stretch/>
          </p:blipFill>
          <p:spPr bwMode="auto">
            <a:xfrm>
              <a:off x="7432746" y="4813295"/>
              <a:ext cx="822474" cy="620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Imagem 151">
              <a:extLst>
                <a:ext uri="{FF2B5EF4-FFF2-40B4-BE49-F238E27FC236}">
                  <a16:creationId xmlns:a16="http://schemas.microsoft.com/office/drawing/2014/main" id="{184C3995-6062-4B65-8B78-FD16DC12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9882" y="5049507"/>
              <a:ext cx="658363" cy="148461"/>
            </a:xfrm>
            <a:prstGeom prst="rect">
              <a:avLst/>
            </a:prstGeom>
          </p:spPr>
        </p:pic>
        <p:pic>
          <p:nvPicPr>
            <p:cNvPr id="153" name="Imagem 152">
              <a:extLst>
                <a:ext uri="{FF2B5EF4-FFF2-40B4-BE49-F238E27FC236}">
                  <a16:creationId xmlns:a16="http://schemas.microsoft.com/office/drawing/2014/main" id="{2C4230E7-A283-4FC4-82CA-B16692F1B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1887" y="4096694"/>
              <a:ext cx="1191143" cy="449873"/>
            </a:xfrm>
            <a:prstGeom prst="rect">
              <a:avLst/>
            </a:prstGeom>
          </p:spPr>
        </p:pic>
        <p:pic>
          <p:nvPicPr>
            <p:cNvPr id="154" name="Picture 36" descr="DBR | O Fullcommerce da Moda">
              <a:extLst>
                <a:ext uri="{FF2B5EF4-FFF2-40B4-BE49-F238E27FC236}">
                  <a16:creationId xmlns:a16="http://schemas.microsoft.com/office/drawing/2014/main" id="{3DE8A60A-BD40-45CC-A969-B1D51AB59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038" y="2523986"/>
              <a:ext cx="1055523" cy="404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68" descr="MadeiraMadeira – Wikipédia, a enciclopédia livre">
              <a:extLst>
                <a:ext uri="{FF2B5EF4-FFF2-40B4-BE49-F238E27FC236}">
                  <a16:creationId xmlns:a16="http://schemas.microsoft.com/office/drawing/2014/main" id="{862A89DD-3663-4296-A722-564F1BBA6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575" y="2325130"/>
              <a:ext cx="1356551" cy="69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Vision - Marcas">
              <a:extLst>
                <a:ext uri="{FF2B5EF4-FFF2-40B4-BE49-F238E27FC236}">
                  <a16:creationId xmlns:a16="http://schemas.microsoft.com/office/drawing/2014/main" id="{135DABA8-2471-4DF3-A192-E6E4828AA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3264" y="3977712"/>
              <a:ext cx="1015315" cy="67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" name="Freeform: Shape 22">
            <a:extLst>
              <a:ext uri="{FF2B5EF4-FFF2-40B4-BE49-F238E27FC236}">
                <a16:creationId xmlns:a16="http://schemas.microsoft.com/office/drawing/2014/main" id="{EEE75D98-0D71-4C5F-AB89-92C1A629ECB2}"/>
              </a:ext>
            </a:extLst>
          </p:cNvPr>
          <p:cNvSpPr/>
          <p:nvPr/>
        </p:nvSpPr>
        <p:spPr>
          <a:xfrm flipV="1">
            <a:off x="-99892" y="6457396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8" name="TextBox 3">
            <a:extLst>
              <a:ext uri="{FF2B5EF4-FFF2-40B4-BE49-F238E27FC236}">
                <a16:creationId xmlns:a16="http://schemas.microsoft.com/office/drawing/2014/main" id="{FD37BDCE-E898-4FE6-AD40-3621B419FFC8}"/>
              </a:ext>
            </a:extLst>
          </p:cNvPr>
          <p:cNvSpPr txBox="1"/>
          <p:nvPr/>
        </p:nvSpPr>
        <p:spPr>
          <a:xfrm>
            <a:off x="-28209" y="6480605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2C895037-A502-42E4-9BF9-F942537E55C6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160" name="Agrupar 159">
              <a:extLst>
                <a:ext uri="{FF2B5EF4-FFF2-40B4-BE49-F238E27FC236}">
                  <a16:creationId xmlns:a16="http://schemas.microsoft.com/office/drawing/2014/main" id="{EE4F4132-5A40-4EAE-BB03-C1632838E831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162" name="Freeform 98">
                <a:extLst>
                  <a:ext uri="{FF2B5EF4-FFF2-40B4-BE49-F238E27FC236}">
                    <a16:creationId xmlns:a16="http://schemas.microsoft.com/office/drawing/2014/main" id="{76BB9A3A-178F-47BA-83CB-FAA008C58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99">
                <a:extLst>
                  <a:ext uri="{FF2B5EF4-FFF2-40B4-BE49-F238E27FC236}">
                    <a16:creationId xmlns:a16="http://schemas.microsoft.com/office/drawing/2014/main" id="{EBAA1066-CB4E-4F49-A3FF-B267D03B1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Freeform 100">
                <a:extLst>
                  <a:ext uri="{FF2B5EF4-FFF2-40B4-BE49-F238E27FC236}">
                    <a16:creationId xmlns:a16="http://schemas.microsoft.com/office/drawing/2014/main" id="{7C577B54-D7E9-4AB9-8FBE-BCB78FE06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Rectangle 101">
                <a:extLst>
                  <a:ext uri="{FF2B5EF4-FFF2-40B4-BE49-F238E27FC236}">
                    <a16:creationId xmlns:a16="http://schemas.microsoft.com/office/drawing/2014/main" id="{F8E2EF3F-E795-4AA8-A649-4369C2C29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Freeform 102">
                <a:extLst>
                  <a:ext uri="{FF2B5EF4-FFF2-40B4-BE49-F238E27FC236}">
                    <a16:creationId xmlns:a16="http://schemas.microsoft.com/office/drawing/2014/main" id="{25AFD021-6399-4775-8899-DAA85FF6F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Freeform 103">
                <a:extLst>
                  <a:ext uri="{FF2B5EF4-FFF2-40B4-BE49-F238E27FC236}">
                    <a16:creationId xmlns:a16="http://schemas.microsoft.com/office/drawing/2014/main" id="{F6487CC9-CC00-48F0-B6D3-92E4AF5DB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Freeform 104">
                <a:extLst>
                  <a:ext uri="{FF2B5EF4-FFF2-40B4-BE49-F238E27FC236}">
                    <a16:creationId xmlns:a16="http://schemas.microsoft.com/office/drawing/2014/main" id="{171FB7EB-F935-4B17-AE29-91E832D16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9" name="Freeform 105">
                <a:extLst>
                  <a:ext uri="{FF2B5EF4-FFF2-40B4-BE49-F238E27FC236}">
                    <a16:creationId xmlns:a16="http://schemas.microsoft.com/office/drawing/2014/main" id="{20363B3F-D800-4FA5-B307-E238CAC48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0" name="Freeform 106">
                <a:extLst>
                  <a:ext uri="{FF2B5EF4-FFF2-40B4-BE49-F238E27FC236}">
                    <a16:creationId xmlns:a16="http://schemas.microsoft.com/office/drawing/2014/main" id="{132ADB57-1225-489D-AB16-518E28886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1" name="Freeform 107">
                <a:extLst>
                  <a:ext uri="{FF2B5EF4-FFF2-40B4-BE49-F238E27FC236}">
                    <a16:creationId xmlns:a16="http://schemas.microsoft.com/office/drawing/2014/main" id="{411CD004-E46F-482E-A962-2A4E58538F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2" name="Freeform 108">
                <a:extLst>
                  <a:ext uri="{FF2B5EF4-FFF2-40B4-BE49-F238E27FC236}">
                    <a16:creationId xmlns:a16="http://schemas.microsoft.com/office/drawing/2014/main" id="{4D285F63-B0C6-4977-9F7E-82D24E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3" name="Freeform 109">
                <a:extLst>
                  <a:ext uri="{FF2B5EF4-FFF2-40B4-BE49-F238E27FC236}">
                    <a16:creationId xmlns:a16="http://schemas.microsoft.com/office/drawing/2014/main" id="{180EC830-85A2-4E4D-9A2B-AE82CF6DB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4" name="Freeform 110">
                <a:extLst>
                  <a:ext uri="{FF2B5EF4-FFF2-40B4-BE49-F238E27FC236}">
                    <a16:creationId xmlns:a16="http://schemas.microsoft.com/office/drawing/2014/main" id="{D2099FDF-DE18-40FF-9748-E2E076CB1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5" name="Freeform 111">
                <a:extLst>
                  <a:ext uri="{FF2B5EF4-FFF2-40B4-BE49-F238E27FC236}">
                    <a16:creationId xmlns:a16="http://schemas.microsoft.com/office/drawing/2014/main" id="{272FEC77-A0A8-41AF-BD62-21011CD33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6" name="Freeform 112">
                <a:extLst>
                  <a:ext uri="{FF2B5EF4-FFF2-40B4-BE49-F238E27FC236}">
                    <a16:creationId xmlns:a16="http://schemas.microsoft.com/office/drawing/2014/main" id="{DFA3E86A-021E-46B0-994B-AC1C5DF25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161" name="Imagem 160">
              <a:extLst>
                <a:ext uri="{FF2B5EF4-FFF2-40B4-BE49-F238E27FC236}">
                  <a16:creationId xmlns:a16="http://schemas.microsoft.com/office/drawing/2014/main" id="{30906796-421B-4443-8CA8-369576B3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  <p:pic>
        <p:nvPicPr>
          <p:cNvPr id="61" name="Imagem 60">
            <a:extLst>
              <a:ext uri="{FF2B5EF4-FFF2-40B4-BE49-F238E27FC236}">
                <a16:creationId xmlns:a16="http://schemas.microsoft.com/office/drawing/2014/main" id="{96799CC9-2F38-435A-8AF0-705149AB7196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830" y="5437515"/>
            <a:ext cx="958281" cy="7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11" grpId="0" animBg="1"/>
      <p:bldP spid="116" grpId="0"/>
      <p:bldP spid="117" grpId="0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12">
            <a:extLst>
              <a:ext uri="{FF2B5EF4-FFF2-40B4-BE49-F238E27FC236}">
                <a16:creationId xmlns:a16="http://schemas.microsoft.com/office/drawing/2014/main" id="{6C844982-8FEE-4AE9-BB27-74F65D983518}"/>
              </a:ext>
            </a:extLst>
          </p:cNvPr>
          <p:cNvSpPr/>
          <p:nvPr/>
        </p:nvSpPr>
        <p:spPr>
          <a:xfrm flipH="1">
            <a:off x="-36942" y="-911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Freeform: Shape 12"/>
          <p:cNvSpPr/>
          <p:nvPr/>
        </p:nvSpPr>
        <p:spPr>
          <a:xfrm flipH="1">
            <a:off x="-28671" y="1902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solidFill>
            <a:srgbClr val="1E284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TextBox 3"/>
          <p:cNvSpPr txBox="1"/>
          <p:nvPr/>
        </p:nvSpPr>
        <p:spPr>
          <a:xfrm>
            <a:off x="259612" y="2793505"/>
            <a:ext cx="51395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TATICCA É RECONHECIDA </a:t>
            </a:r>
            <a:b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PELA COMPETÊNCIA</a:t>
            </a:r>
          </a:p>
        </p:txBody>
      </p:sp>
      <p:sp>
        <p:nvSpPr>
          <p:cNvPr id="117" name="Rectangle 5"/>
          <p:cNvSpPr/>
          <p:nvPr/>
        </p:nvSpPr>
        <p:spPr>
          <a:xfrm>
            <a:off x="259612" y="4116827"/>
            <a:ext cx="344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nosso rol de clientes cresce a cada dia</a:t>
            </a:r>
          </a:p>
        </p:txBody>
      </p:sp>
      <p:sp>
        <p:nvSpPr>
          <p:cNvPr id="119" name="Triângulo isósceles 118"/>
          <p:cNvSpPr/>
          <p:nvPr/>
        </p:nvSpPr>
        <p:spPr>
          <a:xfrm>
            <a:off x="-36524" y="4830318"/>
            <a:ext cx="1424793" cy="1534600"/>
          </a:xfrm>
          <a:prstGeom prst="triangle">
            <a:avLst>
              <a:gd name="adj" fmla="val 34"/>
            </a:avLst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ctangle 5"/>
          <p:cNvSpPr/>
          <p:nvPr/>
        </p:nvSpPr>
        <p:spPr>
          <a:xfrm>
            <a:off x="2456840" y="311706"/>
            <a:ext cx="926939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DE </a:t>
            </a:r>
            <a:r>
              <a:rPr lang="pt-BR" sz="20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NOSSOS CLIENTES </a:t>
            </a:r>
          </a:p>
        </p:txBody>
      </p:sp>
      <p:sp>
        <p:nvSpPr>
          <p:cNvPr id="69" name="Freeform: Shape 22"/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C49167D-B162-4F0B-9D92-346A3B831382}"/>
              </a:ext>
            </a:extLst>
          </p:cNvPr>
          <p:cNvGrpSpPr/>
          <p:nvPr/>
        </p:nvGrpSpPr>
        <p:grpSpPr>
          <a:xfrm>
            <a:off x="2494025" y="1283624"/>
            <a:ext cx="15762904" cy="5078623"/>
            <a:chOff x="2456840" y="1198783"/>
            <a:chExt cx="15762904" cy="5078623"/>
          </a:xfrm>
        </p:grpSpPr>
        <p:sp>
          <p:nvSpPr>
            <p:cNvPr id="110" name="Rectangle: Rounded Corners 18">
              <a:extLst>
                <a:ext uri="{FF2B5EF4-FFF2-40B4-BE49-F238E27FC236}">
                  <a16:creationId xmlns:a16="http://schemas.microsoft.com/office/drawing/2014/main" id="{A6A0E3EB-DAB9-474A-9C1C-F1787D8C6D1A}"/>
                </a:ext>
              </a:extLst>
            </p:cNvPr>
            <p:cNvSpPr/>
            <p:nvPr/>
          </p:nvSpPr>
          <p:spPr>
            <a:xfrm flipH="1">
              <a:off x="2456840" y="1198783"/>
              <a:ext cx="15762904" cy="5078623"/>
            </a:xfrm>
            <a:prstGeom prst="parallelogram">
              <a:avLst>
                <a:gd name="adj" fmla="val 9343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3000" sy="93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4B1D982-FE9E-405A-9D21-80EB6CE5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1377" y="1450845"/>
              <a:ext cx="1662142" cy="457258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39D6833-B540-45FF-95B4-C827A9582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7516" y="1417547"/>
              <a:ext cx="1436627" cy="490556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62E3C43-2A91-4E24-A83E-00C3754E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377" y="1450845"/>
              <a:ext cx="1789624" cy="457258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F3CDD8C6-1DA1-469C-89AF-5187EBC02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8140" y="1469882"/>
              <a:ext cx="1551264" cy="426742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75C9EBF2-964D-4D0A-82C1-A8520305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534" y="2169370"/>
              <a:ext cx="1604296" cy="463988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00FE0AB-09F2-40D2-A7A8-5DB4A702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5727" y="2143599"/>
              <a:ext cx="1783515" cy="543453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4A8E055-2725-46BA-B54B-7B88DCBD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6013" y="2226152"/>
              <a:ext cx="927366" cy="472618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412F919-240D-4810-8B45-473BB5A2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8208" y="2132201"/>
              <a:ext cx="1322638" cy="52001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B015622-EBDC-4C6D-A261-F5660B4EA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0742" y="1415393"/>
              <a:ext cx="1280843" cy="630108"/>
            </a:xfrm>
            <a:prstGeom prst="rect">
              <a:avLst/>
            </a:prstGeom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D485F2F5-3817-4219-8569-4DC7E9201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019" y="2807078"/>
              <a:ext cx="1430754" cy="550942"/>
            </a:xfrm>
            <a:prstGeom prst="rect">
              <a:avLst/>
            </a:prstGeom>
          </p:spPr>
        </p:pic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7EB53280-27AC-4E4C-9B45-3CFB68E30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9527" y="5286199"/>
              <a:ext cx="1123492" cy="668269"/>
            </a:xfrm>
            <a:prstGeom prst="rect">
              <a:avLst/>
            </a:prstGeom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E5A02FD9-5238-45CF-9749-3583C3EFD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9217" y="5362573"/>
              <a:ext cx="1031791" cy="593175"/>
            </a:xfrm>
            <a:prstGeom prst="rect">
              <a:avLst/>
            </a:prstGeom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90533946-19A7-4A61-BFC1-7EC5458E0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5161" y="5374281"/>
              <a:ext cx="1123492" cy="576059"/>
            </a:xfrm>
            <a:prstGeom prst="rect">
              <a:avLst/>
            </a:prstGeom>
          </p:spPr>
        </p:pic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002B87AE-D3D6-407F-B349-0E85053A1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8204" y="5364854"/>
              <a:ext cx="1277651" cy="548666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E041D2C3-5642-4A1F-8DB5-9C5476361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2928" y="2018115"/>
              <a:ext cx="821432" cy="66591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3B273C9-62D9-41DF-AD03-FBB5AFD5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474" y="3495434"/>
              <a:ext cx="1248225" cy="41200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FBA9206-25D2-4D9D-83D3-5D34EE83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4153" y="3489142"/>
              <a:ext cx="1758858" cy="46398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ADD7209-D3B4-40F1-8769-1B1A90B4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098" y="3495434"/>
              <a:ext cx="1447068" cy="46704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DFF7FC5-461B-47E5-A6F5-ECB99FBB6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021" y="4167748"/>
              <a:ext cx="1487991" cy="48422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C914C45-3680-44FF-A2BB-54451DDA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0755" y="3571289"/>
              <a:ext cx="1488256" cy="362106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2441B9D0-70F6-486B-8E03-83F70ECB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1925" y="4792021"/>
              <a:ext cx="1145873" cy="38321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6B1B183-1983-44B0-A281-0C3388DB9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061" y="4885931"/>
              <a:ext cx="1705480" cy="304706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D188A9B-E045-48BA-94B3-583E549D0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357" y="4102460"/>
              <a:ext cx="690617" cy="675824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320D78C4-B70B-4694-B068-334A6BEAC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5980" y="4079747"/>
              <a:ext cx="877779" cy="57677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8F61E62D-F12B-4E36-89DB-AC24112A3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098" y="4167748"/>
              <a:ext cx="1106279" cy="479514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2A54A22-86DC-4EE3-986B-4AABE164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0815" y="2836902"/>
              <a:ext cx="1148790" cy="467644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39FFC98C-23BB-4C30-8255-6F3758C1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704" y="4079746"/>
              <a:ext cx="1004670" cy="581857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E147FF11-2AE4-42B0-89B0-A46DC57AE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4451" y="4868429"/>
              <a:ext cx="1549464" cy="308991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6DC48BC9-DE45-4A98-8937-6ED724F1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9347" y="2945953"/>
              <a:ext cx="963336" cy="317312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17D7BC02-AC05-43C1-B974-D626B3D33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2730" y="2836946"/>
              <a:ext cx="656851" cy="623375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B000234E-A0A7-4198-9C50-B7C9A492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3020" y="2772560"/>
              <a:ext cx="704221" cy="699431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82FC8CBE-179B-477A-B758-2F9DF3E4E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9389" y="2866343"/>
              <a:ext cx="1059326" cy="529663"/>
            </a:xfrm>
            <a:prstGeom prst="rect">
              <a:avLst/>
            </a:prstGeom>
          </p:spPr>
        </p:pic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B860DEF-2D49-4C71-8C8B-EEEC54D08C7A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3321F17E-DD83-4D2C-99A0-65B5E942C648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64" name="Freeform 98">
                <a:extLst>
                  <a:ext uri="{FF2B5EF4-FFF2-40B4-BE49-F238E27FC236}">
                    <a16:creationId xmlns:a16="http://schemas.microsoft.com/office/drawing/2014/main" id="{E94A5E4B-D396-420B-8AAA-2D7656C9F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99">
                <a:extLst>
                  <a:ext uri="{FF2B5EF4-FFF2-40B4-BE49-F238E27FC236}">
                    <a16:creationId xmlns:a16="http://schemas.microsoft.com/office/drawing/2014/main" id="{456055F3-DF63-40AE-A4BB-E3505B85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100">
                <a:extLst>
                  <a:ext uri="{FF2B5EF4-FFF2-40B4-BE49-F238E27FC236}">
                    <a16:creationId xmlns:a16="http://schemas.microsoft.com/office/drawing/2014/main" id="{F24F67AF-514B-41F8-9CC1-FD9F6517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Rectangle 101">
                <a:extLst>
                  <a:ext uri="{FF2B5EF4-FFF2-40B4-BE49-F238E27FC236}">
                    <a16:creationId xmlns:a16="http://schemas.microsoft.com/office/drawing/2014/main" id="{5BA97151-67BE-4B07-8BC7-23A942E0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102">
                <a:extLst>
                  <a:ext uri="{FF2B5EF4-FFF2-40B4-BE49-F238E27FC236}">
                    <a16:creationId xmlns:a16="http://schemas.microsoft.com/office/drawing/2014/main" id="{BD6445ED-5DFE-42E5-927C-E87699462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103">
                <a:extLst>
                  <a:ext uri="{FF2B5EF4-FFF2-40B4-BE49-F238E27FC236}">
                    <a16:creationId xmlns:a16="http://schemas.microsoft.com/office/drawing/2014/main" id="{0266CC77-2218-471C-9628-69749A7A5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104">
                <a:extLst>
                  <a:ext uri="{FF2B5EF4-FFF2-40B4-BE49-F238E27FC236}">
                    <a16:creationId xmlns:a16="http://schemas.microsoft.com/office/drawing/2014/main" id="{DBA45AB0-7CA1-4121-8641-2C9FB6DA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105">
                <a:extLst>
                  <a:ext uri="{FF2B5EF4-FFF2-40B4-BE49-F238E27FC236}">
                    <a16:creationId xmlns:a16="http://schemas.microsoft.com/office/drawing/2014/main" id="{CE517D26-E786-42F4-8937-009F3D80E9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106">
                <a:extLst>
                  <a:ext uri="{FF2B5EF4-FFF2-40B4-BE49-F238E27FC236}">
                    <a16:creationId xmlns:a16="http://schemas.microsoft.com/office/drawing/2014/main" id="{6B592D11-EAD5-4875-89D0-A7ACEB591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107">
                <a:extLst>
                  <a:ext uri="{FF2B5EF4-FFF2-40B4-BE49-F238E27FC236}">
                    <a16:creationId xmlns:a16="http://schemas.microsoft.com/office/drawing/2014/main" id="{F941C6E2-EAFF-4B69-8D59-01FEACE61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108">
                <a:extLst>
                  <a:ext uri="{FF2B5EF4-FFF2-40B4-BE49-F238E27FC236}">
                    <a16:creationId xmlns:a16="http://schemas.microsoft.com/office/drawing/2014/main" id="{A779C0B4-9B54-4EFB-AE68-71970886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109">
                <a:extLst>
                  <a:ext uri="{FF2B5EF4-FFF2-40B4-BE49-F238E27FC236}">
                    <a16:creationId xmlns:a16="http://schemas.microsoft.com/office/drawing/2014/main" id="{309CE79F-0710-425E-AA89-3E229E9CB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110">
                <a:extLst>
                  <a:ext uri="{FF2B5EF4-FFF2-40B4-BE49-F238E27FC236}">
                    <a16:creationId xmlns:a16="http://schemas.microsoft.com/office/drawing/2014/main" id="{1FFFF739-F377-4157-8B8C-31803E51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111">
                <a:extLst>
                  <a:ext uri="{FF2B5EF4-FFF2-40B4-BE49-F238E27FC236}">
                    <a16:creationId xmlns:a16="http://schemas.microsoft.com/office/drawing/2014/main" id="{EE729B80-ABA2-4AE2-9740-471464465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112">
                <a:extLst>
                  <a:ext uri="{FF2B5EF4-FFF2-40B4-BE49-F238E27FC236}">
                    <a16:creationId xmlns:a16="http://schemas.microsoft.com/office/drawing/2014/main" id="{780D9D1E-C320-48C6-88A7-D37C4710E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78F56E82-A231-404A-8DC5-066747DA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9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11" grpId="0" animBg="1"/>
      <p:bldP spid="116" grpId="0"/>
      <p:bldP spid="117" grpId="0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430" y="3649"/>
            <a:ext cx="12191999" cy="685800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BED34AF-306F-4C6D-A31A-78D6DB413F8C}"/>
              </a:ext>
            </a:extLst>
          </p:cNvPr>
          <p:cNvGrpSpPr/>
          <p:nvPr/>
        </p:nvGrpSpPr>
        <p:grpSpPr>
          <a:xfrm>
            <a:off x="238489" y="251633"/>
            <a:ext cx="3009329" cy="742208"/>
            <a:chOff x="12998450" y="8788400"/>
            <a:chExt cx="6842125" cy="1687513"/>
          </a:xfrm>
        </p:grpSpPr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C1D1B2D0-8722-4583-A802-3CCA37BD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0213" y="8807450"/>
              <a:ext cx="892175" cy="974725"/>
            </a:xfrm>
            <a:custGeom>
              <a:avLst/>
              <a:gdLst>
                <a:gd name="T0" fmla="*/ 313 w 562"/>
                <a:gd name="T1" fmla="*/ 58 h 614"/>
                <a:gd name="T2" fmla="*/ 313 w 562"/>
                <a:gd name="T3" fmla="*/ 614 h 614"/>
                <a:gd name="T4" fmla="*/ 249 w 562"/>
                <a:gd name="T5" fmla="*/ 614 h 614"/>
                <a:gd name="T6" fmla="*/ 249 w 562"/>
                <a:gd name="T7" fmla="*/ 58 h 614"/>
                <a:gd name="T8" fmla="*/ 0 w 562"/>
                <a:gd name="T9" fmla="*/ 58 h 614"/>
                <a:gd name="T10" fmla="*/ 0 w 562"/>
                <a:gd name="T11" fmla="*/ 0 h 614"/>
                <a:gd name="T12" fmla="*/ 562 w 562"/>
                <a:gd name="T13" fmla="*/ 0 h 614"/>
                <a:gd name="T14" fmla="*/ 562 w 562"/>
                <a:gd name="T15" fmla="*/ 58 h 614"/>
                <a:gd name="T16" fmla="*/ 313 w 562"/>
                <a:gd name="T17" fmla="*/ 5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614">
                  <a:moveTo>
                    <a:pt x="313" y="58"/>
                  </a:moveTo>
                  <a:lnTo>
                    <a:pt x="313" y="614"/>
                  </a:lnTo>
                  <a:lnTo>
                    <a:pt x="249" y="614"/>
                  </a:lnTo>
                  <a:lnTo>
                    <a:pt x="24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562" y="0"/>
                  </a:lnTo>
                  <a:lnTo>
                    <a:pt x="562" y="58"/>
                  </a:lnTo>
                  <a:lnTo>
                    <a:pt x="313" y="58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1A041A83-BD50-413B-86C9-51A3B6BFDC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09825" y="8804275"/>
              <a:ext cx="977900" cy="981075"/>
            </a:xfrm>
            <a:custGeom>
              <a:avLst/>
              <a:gdLst>
                <a:gd name="T0" fmla="*/ 339 w 616"/>
                <a:gd name="T1" fmla="*/ 0 h 618"/>
                <a:gd name="T2" fmla="*/ 279 w 616"/>
                <a:gd name="T3" fmla="*/ 0 h 618"/>
                <a:gd name="T4" fmla="*/ 0 w 616"/>
                <a:gd name="T5" fmla="*/ 618 h 618"/>
                <a:gd name="T6" fmla="*/ 69 w 616"/>
                <a:gd name="T7" fmla="*/ 618 h 618"/>
                <a:gd name="T8" fmla="*/ 135 w 616"/>
                <a:gd name="T9" fmla="*/ 471 h 618"/>
                <a:gd name="T10" fmla="*/ 277 w 616"/>
                <a:gd name="T11" fmla="*/ 471 h 618"/>
                <a:gd name="T12" fmla="*/ 317 w 616"/>
                <a:gd name="T13" fmla="*/ 471 h 618"/>
                <a:gd name="T14" fmla="*/ 432 w 616"/>
                <a:gd name="T15" fmla="*/ 471 h 618"/>
                <a:gd name="T16" fmla="*/ 460 w 616"/>
                <a:gd name="T17" fmla="*/ 419 h 618"/>
                <a:gd name="T18" fmla="*/ 470 w 616"/>
                <a:gd name="T19" fmla="*/ 439 h 618"/>
                <a:gd name="T20" fmla="*/ 548 w 616"/>
                <a:gd name="T21" fmla="*/ 618 h 618"/>
                <a:gd name="T22" fmla="*/ 616 w 616"/>
                <a:gd name="T23" fmla="*/ 618 h 618"/>
                <a:gd name="T24" fmla="*/ 339 w 616"/>
                <a:gd name="T25" fmla="*/ 0 h 618"/>
                <a:gd name="T26" fmla="*/ 161 w 616"/>
                <a:gd name="T27" fmla="*/ 413 h 618"/>
                <a:gd name="T28" fmla="*/ 175 w 616"/>
                <a:gd name="T29" fmla="*/ 381 h 618"/>
                <a:gd name="T30" fmla="*/ 309 w 616"/>
                <a:gd name="T31" fmla="*/ 77 h 618"/>
                <a:gd name="T32" fmla="*/ 444 w 616"/>
                <a:gd name="T33" fmla="*/ 381 h 618"/>
                <a:gd name="T34" fmla="*/ 458 w 616"/>
                <a:gd name="T35" fmla="*/ 413 h 618"/>
                <a:gd name="T36" fmla="*/ 161 w 616"/>
                <a:gd name="T37" fmla="*/ 4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618">
                  <a:moveTo>
                    <a:pt x="339" y="0"/>
                  </a:moveTo>
                  <a:lnTo>
                    <a:pt x="279" y="0"/>
                  </a:lnTo>
                  <a:lnTo>
                    <a:pt x="0" y="618"/>
                  </a:lnTo>
                  <a:lnTo>
                    <a:pt x="69" y="618"/>
                  </a:lnTo>
                  <a:lnTo>
                    <a:pt x="135" y="471"/>
                  </a:lnTo>
                  <a:lnTo>
                    <a:pt x="277" y="471"/>
                  </a:lnTo>
                  <a:lnTo>
                    <a:pt x="317" y="471"/>
                  </a:lnTo>
                  <a:lnTo>
                    <a:pt x="432" y="471"/>
                  </a:lnTo>
                  <a:lnTo>
                    <a:pt x="460" y="419"/>
                  </a:lnTo>
                  <a:lnTo>
                    <a:pt x="470" y="439"/>
                  </a:lnTo>
                  <a:lnTo>
                    <a:pt x="548" y="618"/>
                  </a:lnTo>
                  <a:lnTo>
                    <a:pt x="616" y="618"/>
                  </a:lnTo>
                  <a:lnTo>
                    <a:pt x="339" y="0"/>
                  </a:lnTo>
                  <a:close/>
                  <a:moveTo>
                    <a:pt x="161" y="413"/>
                  </a:moveTo>
                  <a:lnTo>
                    <a:pt x="175" y="381"/>
                  </a:lnTo>
                  <a:lnTo>
                    <a:pt x="309" y="77"/>
                  </a:lnTo>
                  <a:lnTo>
                    <a:pt x="444" y="381"/>
                  </a:lnTo>
                  <a:lnTo>
                    <a:pt x="458" y="413"/>
                  </a:lnTo>
                  <a:lnTo>
                    <a:pt x="161" y="41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FB71C058-FC77-44AF-A5BD-3BBDA032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4050" y="8807450"/>
              <a:ext cx="869950" cy="974725"/>
            </a:xfrm>
            <a:custGeom>
              <a:avLst/>
              <a:gdLst>
                <a:gd name="T0" fmla="*/ 309 w 548"/>
                <a:gd name="T1" fmla="*/ 58 h 614"/>
                <a:gd name="T2" fmla="*/ 309 w 548"/>
                <a:gd name="T3" fmla="*/ 614 h 614"/>
                <a:gd name="T4" fmla="*/ 245 w 548"/>
                <a:gd name="T5" fmla="*/ 614 h 614"/>
                <a:gd name="T6" fmla="*/ 245 w 548"/>
                <a:gd name="T7" fmla="*/ 58 h 614"/>
                <a:gd name="T8" fmla="*/ 0 w 548"/>
                <a:gd name="T9" fmla="*/ 58 h 614"/>
                <a:gd name="T10" fmla="*/ 0 w 548"/>
                <a:gd name="T11" fmla="*/ 0 h 614"/>
                <a:gd name="T12" fmla="*/ 548 w 548"/>
                <a:gd name="T13" fmla="*/ 0 h 614"/>
                <a:gd name="T14" fmla="*/ 548 w 548"/>
                <a:gd name="T15" fmla="*/ 58 h 614"/>
                <a:gd name="T16" fmla="*/ 309 w 548"/>
                <a:gd name="T17" fmla="*/ 5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614">
                  <a:moveTo>
                    <a:pt x="309" y="58"/>
                  </a:moveTo>
                  <a:lnTo>
                    <a:pt x="309" y="614"/>
                  </a:lnTo>
                  <a:lnTo>
                    <a:pt x="245" y="614"/>
                  </a:lnTo>
                  <a:lnTo>
                    <a:pt x="245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58"/>
                  </a:lnTo>
                  <a:lnTo>
                    <a:pt x="309" y="58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Rectangle 101">
              <a:extLst>
                <a:ext uri="{FF2B5EF4-FFF2-40B4-BE49-F238E27FC236}">
                  <a16:creationId xmlns:a16="http://schemas.microsoft.com/office/drawing/2014/main" id="{A6D4F6C6-6F00-4BC5-8361-D4F956A97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9725" y="8807450"/>
              <a:ext cx="101600" cy="974725"/>
            </a:xfrm>
            <a:prstGeom prst="rect">
              <a:avLst/>
            </a:pr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5E675776-35BB-44E2-966B-BDD84FB81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75" y="8788400"/>
              <a:ext cx="860425" cy="1012825"/>
            </a:xfrm>
            <a:custGeom>
              <a:avLst/>
              <a:gdLst>
                <a:gd name="T0" fmla="*/ 248 w 270"/>
                <a:gd name="T1" fmla="*/ 249 h 317"/>
                <a:gd name="T2" fmla="*/ 159 w 270"/>
                <a:gd name="T3" fmla="*/ 287 h 317"/>
                <a:gd name="T4" fmla="*/ 69 w 270"/>
                <a:gd name="T5" fmla="*/ 250 h 317"/>
                <a:gd name="T6" fmla="*/ 32 w 270"/>
                <a:gd name="T7" fmla="*/ 159 h 317"/>
                <a:gd name="T8" fmla="*/ 69 w 270"/>
                <a:gd name="T9" fmla="*/ 67 h 317"/>
                <a:gd name="T10" fmla="*/ 159 w 270"/>
                <a:gd name="T11" fmla="*/ 30 h 317"/>
                <a:gd name="T12" fmla="*/ 246 w 270"/>
                <a:gd name="T13" fmla="*/ 66 h 317"/>
                <a:gd name="T14" fmla="*/ 268 w 270"/>
                <a:gd name="T15" fmla="*/ 44 h 317"/>
                <a:gd name="T16" fmla="*/ 254 w 270"/>
                <a:gd name="T17" fmla="*/ 31 h 317"/>
                <a:gd name="T18" fmla="*/ 159 w 270"/>
                <a:gd name="T19" fmla="*/ 0 h 317"/>
                <a:gd name="T20" fmla="*/ 46 w 270"/>
                <a:gd name="T21" fmla="*/ 46 h 317"/>
                <a:gd name="T22" fmla="*/ 0 w 270"/>
                <a:gd name="T23" fmla="*/ 159 h 317"/>
                <a:gd name="T24" fmla="*/ 46 w 270"/>
                <a:gd name="T25" fmla="*/ 272 h 317"/>
                <a:gd name="T26" fmla="*/ 159 w 270"/>
                <a:gd name="T27" fmla="*/ 317 h 317"/>
                <a:gd name="T28" fmla="*/ 254 w 270"/>
                <a:gd name="T29" fmla="*/ 286 h 317"/>
                <a:gd name="T30" fmla="*/ 270 w 270"/>
                <a:gd name="T31" fmla="*/ 271 h 317"/>
                <a:gd name="T32" fmla="*/ 248 w 270"/>
                <a:gd name="T33" fmla="*/ 24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317">
                  <a:moveTo>
                    <a:pt x="248" y="249"/>
                  </a:moveTo>
                  <a:cubicBezTo>
                    <a:pt x="227" y="273"/>
                    <a:pt x="196" y="287"/>
                    <a:pt x="159" y="287"/>
                  </a:cubicBezTo>
                  <a:cubicBezTo>
                    <a:pt x="123" y="287"/>
                    <a:pt x="93" y="275"/>
                    <a:pt x="69" y="250"/>
                  </a:cubicBezTo>
                  <a:cubicBezTo>
                    <a:pt x="44" y="225"/>
                    <a:pt x="32" y="195"/>
                    <a:pt x="32" y="159"/>
                  </a:cubicBezTo>
                  <a:cubicBezTo>
                    <a:pt x="32" y="122"/>
                    <a:pt x="44" y="92"/>
                    <a:pt x="69" y="67"/>
                  </a:cubicBezTo>
                  <a:cubicBezTo>
                    <a:pt x="93" y="42"/>
                    <a:pt x="123" y="30"/>
                    <a:pt x="159" y="30"/>
                  </a:cubicBezTo>
                  <a:cubicBezTo>
                    <a:pt x="195" y="30"/>
                    <a:pt x="226" y="43"/>
                    <a:pt x="246" y="66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4" y="40"/>
                    <a:pt x="259" y="35"/>
                    <a:pt x="254" y="31"/>
                  </a:cubicBezTo>
                  <a:cubicBezTo>
                    <a:pt x="227" y="10"/>
                    <a:pt x="196" y="0"/>
                    <a:pt x="159" y="0"/>
                  </a:cubicBezTo>
                  <a:cubicBezTo>
                    <a:pt x="114" y="0"/>
                    <a:pt x="77" y="15"/>
                    <a:pt x="46" y="46"/>
                  </a:cubicBezTo>
                  <a:cubicBezTo>
                    <a:pt x="16" y="76"/>
                    <a:pt x="0" y="114"/>
                    <a:pt x="0" y="159"/>
                  </a:cubicBezTo>
                  <a:cubicBezTo>
                    <a:pt x="0" y="203"/>
                    <a:pt x="15" y="241"/>
                    <a:pt x="46" y="272"/>
                  </a:cubicBezTo>
                  <a:cubicBezTo>
                    <a:pt x="77" y="303"/>
                    <a:pt x="114" y="317"/>
                    <a:pt x="159" y="317"/>
                  </a:cubicBezTo>
                  <a:cubicBezTo>
                    <a:pt x="196" y="317"/>
                    <a:pt x="227" y="307"/>
                    <a:pt x="254" y="286"/>
                  </a:cubicBezTo>
                  <a:cubicBezTo>
                    <a:pt x="260" y="282"/>
                    <a:pt x="265" y="277"/>
                    <a:pt x="270" y="271"/>
                  </a:cubicBezTo>
                  <a:lnTo>
                    <a:pt x="248" y="249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684E0954-B276-4EF7-A978-D8F8E1F94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62675" y="8804275"/>
              <a:ext cx="977900" cy="981075"/>
            </a:xfrm>
            <a:custGeom>
              <a:avLst/>
              <a:gdLst>
                <a:gd name="T0" fmla="*/ 337 w 616"/>
                <a:gd name="T1" fmla="*/ 0 h 618"/>
                <a:gd name="T2" fmla="*/ 277 w 616"/>
                <a:gd name="T3" fmla="*/ 0 h 618"/>
                <a:gd name="T4" fmla="*/ 0 w 616"/>
                <a:gd name="T5" fmla="*/ 618 h 618"/>
                <a:gd name="T6" fmla="*/ 68 w 616"/>
                <a:gd name="T7" fmla="*/ 618 h 618"/>
                <a:gd name="T8" fmla="*/ 132 w 616"/>
                <a:gd name="T9" fmla="*/ 471 h 618"/>
                <a:gd name="T10" fmla="*/ 437 w 616"/>
                <a:gd name="T11" fmla="*/ 471 h 618"/>
                <a:gd name="T12" fmla="*/ 462 w 616"/>
                <a:gd name="T13" fmla="*/ 423 h 618"/>
                <a:gd name="T14" fmla="*/ 468 w 616"/>
                <a:gd name="T15" fmla="*/ 439 h 618"/>
                <a:gd name="T16" fmla="*/ 548 w 616"/>
                <a:gd name="T17" fmla="*/ 618 h 618"/>
                <a:gd name="T18" fmla="*/ 616 w 616"/>
                <a:gd name="T19" fmla="*/ 618 h 618"/>
                <a:gd name="T20" fmla="*/ 337 w 616"/>
                <a:gd name="T21" fmla="*/ 0 h 618"/>
                <a:gd name="T22" fmla="*/ 159 w 616"/>
                <a:gd name="T23" fmla="*/ 413 h 618"/>
                <a:gd name="T24" fmla="*/ 173 w 616"/>
                <a:gd name="T25" fmla="*/ 381 h 618"/>
                <a:gd name="T26" fmla="*/ 307 w 616"/>
                <a:gd name="T27" fmla="*/ 77 h 618"/>
                <a:gd name="T28" fmla="*/ 442 w 616"/>
                <a:gd name="T29" fmla="*/ 381 h 618"/>
                <a:gd name="T30" fmla="*/ 456 w 616"/>
                <a:gd name="T31" fmla="*/ 413 h 618"/>
                <a:gd name="T32" fmla="*/ 159 w 616"/>
                <a:gd name="T33" fmla="*/ 4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618">
                  <a:moveTo>
                    <a:pt x="337" y="0"/>
                  </a:moveTo>
                  <a:lnTo>
                    <a:pt x="277" y="0"/>
                  </a:lnTo>
                  <a:lnTo>
                    <a:pt x="0" y="618"/>
                  </a:lnTo>
                  <a:lnTo>
                    <a:pt x="68" y="618"/>
                  </a:lnTo>
                  <a:lnTo>
                    <a:pt x="132" y="471"/>
                  </a:lnTo>
                  <a:lnTo>
                    <a:pt x="437" y="471"/>
                  </a:lnTo>
                  <a:lnTo>
                    <a:pt x="462" y="423"/>
                  </a:lnTo>
                  <a:lnTo>
                    <a:pt x="468" y="439"/>
                  </a:lnTo>
                  <a:lnTo>
                    <a:pt x="548" y="618"/>
                  </a:lnTo>
                  <a:lnTo>
                    <a:pt x="616" y="618"/>
                  </a:lnTo>
                  <a:lnTo>
                    <a:pt x="337" y="0"/>
                  </a:lnTo>
                  <a:close/>
                  <a:moveTo>
                    <a:pt x="159" y="413"/>
                  </a:moveTo>
                  <a:lnTo>
                    <a:pt x="173" y="381"/>
                  </a:lnTo>
                  <a:lnTo>
                    <a:pt x="307" y="77"/>
                  </a:lnTo>
                  <a:lnTo>
                    <a:pt x="442" y="381"/>
                  </a:lnTo>
                  <a:lnTo>
                    <a:pt x="456" y="413"/>
                  </a:lnTo>
                  <a:lnTo>
                    <a:pt x="159" y="41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104">
              <a:extLst>
                <a:ext uri="{FF2B5EF4-FFF2-40B4-BE49-F238E27FC236}">
                  <a16:creationId xmlns:a16="http://schemas.microsoft.com/office/drawing/2014/main" id="{098A9475-6B9B-4886-ACEA-3696034F8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0" y="8788400"/>
              <a:ext cx="860425" cy="1012825"/>
            </a:xfrm>
            <a:custGeom>
              <a:avLst/>
              <a:gdLst>
                <a:gd name="T0" fmla="*/ 248 w 270"/>
                <a:gd name="T1" fmla="*/ 249 h 317"/>
                <a:gd name="T2" fmla="*/ 159 w 270"/>
                <a:gd name="T3" fmla="*/ 287 h 317"/>
                <a:gd name="T4" fmla="*/ 68 w 270"/>
                <a:gd name="T5" fmla="*/ 250 h 317"/>
                <a:gd name="T6" fmla="*/ 32 w 270"/>
                <a:gd name="T7" fmla="*/ 159 h 317"/>
                <a:gd name="T8" fmla="*/ 68 w 270"/>
                <a:gd name="T9" fmla="*/ 67 h 317"/>
                <a:gd name="T10" fmla="*/ 159 w 270"/>
                <a:gd name="T11" fmla="*/ 30 h 317"/>
                <a:gd name="T12" fmla="*/ 246 w 270"/>
                <a:gd name="T13" fmla="*/ 66 h 317"/>
                <a:gd name="T14" fmla="*/ 268 w 270"/>
                <a:gd name="T15" fmla="*/ 44 h 317"/>
                <a:gd name="T16" fmla="*/ 261 w 270"/>
                <a:gd name="T17" fmla="*/ 37 h 317"/>
                <a:gd name="T18" fmla="*/ 253 w 270"/>
                <a:gd name="T19" fmla="*/ 31 h 317"/>
                <a:gd name="T20" fmla="*/ 159 w 270"/>
                <a:gd name="T21" fmla="*/ 0 h 317"/>
                <a:gd name="T22" fmla="*/ 46 w 270"/>
                <a:gd name="T23" fmla="*/ 46 h 317"/>
                <a:gd name="T24" fmla="*/ 0 w 270"/>
                <a:gd name="T25" fmla="*/ 159 h 317"/>
                <a:gd name="T26" fmla="*/ 46 w 270"/>
                <a:gd name="T27" fmla="*/ 272 h 317"/>
                <a:gd name="T28" fmla="*/ 159 w 270"/>
                <a:gd name="T29" fmla="*/ 317 h 317"/>
                <a:gd name="T30" fmla="*/ 253 w 270"/>
                <a:gd name="T31" fmla="*/ 286 h 317"/>
                <a:gd name="T32" fmla="*/ 270 w 270"/>
                <a:gd name="T33" fmla="*/ 271 h 317"/>
                <a:gd name="T34" fmla="*/ 248 w 270"/>
                <a:gd name="T35" fmla="*/ 24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317">
                  <a:moveTo>
                    <a:pt x="248" y="249"/>
                  </a:moveTo>
                  <a:cubicBezTo>
                    <a:pt x="227" y="273"/>
                    <a:pt x="196" y="287"/>
                    <a:pt x="159" y="287"/>
                  </a:cubicBezTo>
                  <a:cubicBezTo>
                    <a:pt x="123" y="287"/>
                    <a:pt x="93" y="275"/>
                    <a:pt x="68" y="250"/>
                  </a:cubicBezTo>
                  <a:cubicBezTo>
                    <a:pt x="44" y="225"/>
                    <a:pt x="32" y="195"/>
                    <a:pt x="32" y="159"/>
                  </a:cubicBezTo>
                  <a:cubicBezTo>
                    <a:pt x="32" y="122"/>
                    <a:pt x="44" y="92"/>
                    <a:pt x="68" y="67"/>
                  </a:cubicBezTo>
                  <a:cubicBezTo>
                    <a:pt x="93" y="42"/>
                    <a:pt x="123" y="30"/>
                    <a:pt x="159" y="30"/>
                  </a:cubicBezTo>
                  <a:cubicBezTo>
                    <a:pt x="195" y="30"/>
                    <a:pt x="225" y="43"/>
                    <a:pt x="246" y="66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6" y="42"/>
                    <a:pt x="263" y="39"/>
                    <a:pt x="261" y="37"/>
                  </a:cubicBezTo>
                  <a:cubicBezTo>
                    <a:pt x="258" y="35"/>
                    <a:pt x="256" y="33"/>
                    <a:pt x="253" y="31"/>
                  </a:cubicBezTo>
                  <a:cubicBezTo>
                    <a:pt x="227" y="10"/>
                    <a:pt x="195" y="0"/>
                    <a:pt x="159" y="0"/>
                  </a:cubicBezTo>
                  <a:cubicBezTo>
                    <a:pt x="114" y="0"/>
                    <a:pt x="77" y="15"/>
                    <a:pt x="46" y="46"/>
                  </a:cubicBezTo>
                  <a:cubicBezTo>
                    <a:pt x="15" y="76"/>
                    <a:pt x="0" y="114"/>
                    <a:pt x="0" y="159"/>
                  </a:cubicBezTo>
                  <a:cubicBezTo>
                    <a:pt x="0" y="203"/>
                    <a:pt x="15" y="241"/>
                    <a:pt x="46" y="272"/>
                  </a:cubicBezTo>
                  <a:cubicBezTo>
                    <a:pt x="77" y="303"/>
                    <a:pt x="114" y="317"/>
                    <a:pt x="159" y="317"/>
                  </a:cubicBezTo>
                  <a:cubicBezTo>
                    <a:pt x="195" y="317"/>
                    <a:pt x="227" y="307"/>
                    <a:pt x="253" y="286"/>
                  </a:cubicBezTo>
                  <a:cubicBezTo>
                    <a:pt x="259" y="282"/>
                    <a:pt x="265" y="277"/>
                    <a:pt x="270" y="271"/>
                  </a:cubicBezTo>
                  <a:lnTo>
                    <a:pt x="248" y="249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4B60C798-6380-457A-90DA-79A595DBB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25650" y="10261600"/>
              <a:ext cx="5000625" cy="214313"/>
            </a:xfrm>
            <a:custGeom>
              <a:avLst/>
              <a:gdLst>
                <a:gd name="T0" fmla="*/ 1533 w 1570"/>
                <a:gd name="T1" fmla="*/ 15 h 67"/>
                <a:gd name="T2" fmla="*/ 1528 w 1570"/>
                <a:gd name="T3" fmla="*/ 21 h 67"/>
                <a:gd name="T4" fmla="*/ 1479 w 1570"/>
                <a:gd name="T5" fmla="*/ 20 h 67"/>
                <a:gd name="T6" fmla="*/ 1479 w 1570"/>
                <a:gd name="T7" fmla="*/ 13 h 67"/>
                <a:gd name="T8" fmla="*/ 1437 w 1570"/>
                <a:gd name="T9" fmla="*/ 48 h 67"/>
                <a:gd name="T10" fmla="*/ 1436 w 1570"/>
                <a:gd name="T11" fmla="*/ 19 h 67"/>
                <a:gd name="T12" fmla="*/ 1405 w 1570"/>
                <a:gd name="T13" fmla="*/ 53 h 67"/>
                <a:gd name="T14" fmla="*/ 1389 w 1570"/>
                <a:gd name="T15" fmla="*/ 15 h 67"/>
                <a:gd name="T16" fmla="*/ 1317 w 1570"/>
                <a:gd name="T17" fmla="*/ 34 h 67"/>
                <a:gd name="T18" fmla="*/ 1351 w 1570"/>
                <a:gd name="T19" fmla="*/ 1 h 67"/>
                <a:gd name="T20" fmla="*/ 1344 w 1570"/>
                <a:gd name="T21" fmla="*/ 46 h 67"/>
                <a:gd name="T22" fmla="*/ 1288 w 1570"/>
                <a:gd name="T23" fmla="*/ 34 h 67"/>
                <a:gd name="T24" fmla="*/ 1254 w 1570"/>
                <a:gd name="T25" fmla="*/ 53 h 67"/>
                <a:gd name="T26" fmla="*/ 1172 w 1570"/>
                <a:gd name="T27" fmla="*/ 36 h 67"/>
                <a:gd name="T28" fmla="*/ 1164 w 1570"/>
                <a:gd name="T29" fmla="*/ 41 h 67"/>
                <a:gd name="T30" fmla="*/ 1096 w 1570"/>
                <a:gd name="T31" fmla="*/ 24 h 67"/>
                <a:gd name="T32" fmla="*/ 1125 w 1570"/>
                <a:gd name="T33" fmla="*/ 39 h 67"/>
                <a:gd name="T34" fmla="*/ 1067 w 1570"/>
                <a:gd name="T35" fmla="*/ 53 h 67"/>
                <a:gd name="T36" fmla="*/ 1039 w 1570"/>
                <a:gd name="T37" fmla="*/ 53 h 67"/>
                <a:gd name="T38" fmla="*/ 992 w 1570"/>
                <a:gd name="T39" fmla="*/ 34 h 67"/>
                <a:gd name="T40" fmla="*/ 1019 w 1570"/>
                <a:gd name="T41" fmla="*/ 46 h 67"/>
                <a:gd name="T42" fmla="*/ 957 w 1570"/>
                <a:gd name="T43" fmla="*/ 20 h 67"/>
                <a:gd name="T44" fmla="*/ 946 w 1570"/>
                <a:gd name="T45" fmla="*/ 15 h 67"/>
                <a:gd name="T46" fmla="*/ 920 w 1570"/>
                <a:gd name="T47" fmla="*/ 53 h 67"/>
                <a:gd name="T48" fmla="*/ 891 w 1570"/>
                <a:gd name="T49" fmla="*/ 53 h 67"/>
                <a:gd name="T50" fmla="*/ 910 w 1570"/>
                <a:gd name="T51" fmla="*/ 1 h 67"/>
                <a:gd name="T52" fmla="*/ 850 w 1570"/>
                <a:gd name="T53" fmla="*/ 36 h 67"/>
                <a:gd name="T54" fmla="*/ 841 w 1570"/>
                <a:gd name="T55" fmla="*/ 41 h 67"/>
                <a:gd name="T56" fmla="*/ 806 w 1570"/>
                <a:gd name="T57" fmla="*/ 20 h 67"/>
                <a:gd name="T58" fmla="*/ 784 w 1570"/>
                <a:gd name="T59" fmla="*/ 20 h 67"/>
                <a:gd name="T60" fmla="*/ 767 w 1570"/>
                <a:gd name="T61" fmla="*/ 40 h 67"/>
                <a:gd name="T62" fmla="*/ 734 w 1570"/>
                <a:gd name="T63" fmla="*/ 34 h 67"/>
                <a:gd name="T64" fmla="*/ 720 w 1570"/>
                <a:gd name="T65" fmla="*/ 53 h 67"/>
                <a:gd name="T66" fmla="*/ 712 w 1570"/>
                <a:gd name="T67" fmla="*/ 15 h 67"/>
                <a:gd name="T68" fmla="*/ 661 w 1570"/>
                <a:gd name="T69" fmla="*/ 34 h 67"/>
                <a:gd name="T70" fmla="*/ 622 w 1570"/>
                <a:gd name="T71" fmla="*/ 43 h 67"/>
                <a:gd name="T72" fmla="*/ 619 w 1570"/>
                <a:gd name="T73" fmla="*/ 53 h 67"/>
                <a:gd name="T74" fmla="*/ 612 w 1570"/>
                <a:gd name="T75" fmla="*/ 15 h 67"/>
                <a:gd name="T76" fmla="*/ 603 w 1570"/>
                <a:gd name="T77" fmla="*/ 13 h 67"/>
                <a:gd name="T78" fmla="*/ 567 w 1570"/>
                <a:gd name="T79" fmla="*/ 34 h 67"/>
                <a:gd name="T80" fmla="*/ 533 w 1570"/>
                <a:gd name="T81" fmla="*/ 34 h 67"/>
                <a:gd name="T82" fmla="*/ 500 w 1570"/>
                <a:gd name="T83" fmla="*/ 0 h 67"/>
                <a:gd name="T84" fmla="*/ 373 w 1570"/>
                <a:gd name="T85" fmla="*/ 39 h 67"/>
                <a:gd name="T86" fmla="*/ 365 w 1570"/>
                <a:gd name="T87" fmla="*/ 15 h 67"/>
                <a:gd name="T88" fmla="*/ 339 w 1570"/>
                <a:gd name="T89" fmla="*/ 34 h 67"/>
                <a:gd name="T90" fmla="*/ 325 w 1570"/>
                <a:gd name="T91" fmla="*/ 13 h 67"/>
                <a:gd name="T92" fmla="*/ 285 w 1570"/>
                <a:gd name="T93" fmla="*/ 53 h 67"/>
                <a:gd name="T94" fmla="*/ 285 w 1570"/>
                <a:gd name="T95" fmla="*/ 8 h 67"/>
                <a:gd name="T96" fmla="*/ 185 w 1570"/>
                <a:gd name="T97" fmla="*/ 15 h 67"/>
                <a:gd name="T98" fmla="*/ 178 w 1570"/>
                <a:gd name="T99" fmla="*/ 53 h 67"/>
                <a:gd name="T100" fmla="*/ 163 w 1570"/>
                <a:gd name="T101" fmla="*/ 8 h 67"/>
                <a:gd name="T102" fmla="*/ 136 w 1570"/>
                <a:gd name="T103" fmla="*/ 34 h 67"/>
                <a:gd name="T104" fmla="*/ 135 w 1570"/>
                <a:gd name="T105" fmla="*/ 21 h 67"/>
                <a:gd name="T106" fmla="*/ 143 w 1570"/>
                <a:gd name="T107" fmla="*/ 1 h 67"/>
                <a:gd name="T108" fmla="*/ 56 w 1570"/>
                <a:gd name="T109" fmla="*/ 15 h 67"/>
                <a:gd name="T110" fmla="*/ 34 w 1570"/>
                <a:gd name="T111" fmla="*/ 34 h 67"/>
                <a:gd name="T112" fmla="*/ 50 w 1570"/>
                <a:gd name="T11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0" h="67">
                  <a:moveTo>
                    <a:pt x="1541" y="67"/>
                  </a:moveTo>
                  <a:cubicBezTo>
                    <a:pt x="1549" y="67"/>
                    <a:pt x="1549" y="67"/>
                    <a:pt x="1549" y="67"/>
                  </a:cubicBezTo>
                  <a:cubicBezTo>
                    <a:pt x="1570" y="15"/>
                    <a:pt x="1570" y="15"/>
                    <a:pt x="1570" y="15"/>
                  </a:cubicBezTo>
                  <a:cubicBezTo>
                    <a:pt x="1562" y="15"/>
                    <a:pt x="1562" y="15"/>
                    <a:pt x="1562" y="15"/>
                  </a:cubicBezTo>
                  <a:cubicBezTo>
                    <a:pt x="1551" y="43"/>
                    <a:pt x="1551" y="43"/>
                    <a:pt x="1551" y="43"/>
                  </a:cubicBezTo>
                  <a:cubicBezTo>
                    <a:pt x="1541" y="15"/>
                    <a:pt x="1541" y="15"/>
                    <a:pt x="1541" y="15"/>
                  </a:cubicBezTo>
                  <a:cubicBezTo>
                    <a:pt x="1533" y="15"/>
                    <a:pt x="1533" y="15"/>
                    <a:pt x="1533" y="15"/>
                  </a:cubicBezTo>
                  <a:cubicBezTo>
                    <a:pt x="1547" y="52"/>
                    <a:pt x="1547" y="52"/>
                    <a:pt x="1547" y="52"/>
                  </a:cubicBezTo>
                  <a:lnTo>
                    <a:pt x="1541" y="67"/>
                  </a:lnTo>
                  <a:close/>
                  <a:moveTo>
                    <a:pt x="1510" y="53"/>
                  </a:moveTo>
                  <a:cubicBezTo>
                    <a:pt x="1517" y="53"/>
                    <a:pt x="1517" y="53"/>
                    <a:pt x="1517" y="53"/>
                  </a:cubicBezTo>
                  <a:cubicBezTo>
                    <a:pt x="1517" y="32"/>
                    <a:pt x="1517" y="32"/>
                    <a:pt x="1517" y="32"/>
                  </a:cubicBezTo>
                  <a:cubicBezTo>
                    <a:pt x="1517" y="25"/>
                    <a:pt x="1521" y="21"/>
                    <a:pt x="1528" y="21"/>
                  </a:cubicBezTo>
                  <a:cubicBezTo>
                    <a:pt x="1528" y="21"/>
                    <a:pt x="1528" y="21"/>
                    <a:pt x="1528" y="21"/>
                  </a:cubicBezTo>
                  <a:cubicBezTo>
                    <a:pt x="1528" y="13"/>
                    <a:pt x="1528" y="13"/>
                    <a:pt x="1528" y="13"/>
                  </a:cubicBezTo>
                  <a:cubicBezTo>
                    <a:pt x="1523" y="13"/>
                    <a:pt x="1519" y="16"/>
                    <a:pt x="1517" y="20"/>
                  </a:cubicBezTo>
                  <a:cubicBezTo>
                    <a:pt x="1517" y="15"/>
                    <a:pt x="1517" y="15"/>
                    <a:pt x="1517" y="15"/>
                  </a:cubicBezTo>
                  <a:cubicBezTo>
                    <a:pt x="1510" y="15"/>
                    <a:pt x="1510" y="15"/>
                    <a:pt x="1510" y="15"/>
                  </a:cubicBezTo>
                  <a:lnTo>
                    <a:pt x="1510" y="53"/>
                  </a:lnTo>
                  <a:close/>
                  <a:moveTo>
                    <a:pt x="1466" y="34"/>
                  </a:moveTo>
                  <a:cubicBezTo>
                    <a:pt x="1466" y="26"/>
                    <a:pt x="1472" y="20"/>
                    <a:pt x="1479" y="20"/>
                  </a:cubicBezTo>
                  <a:cubicBezTo>
                    <a:pt x="1486" y="20"/>
                    <a:pt x="1492" y="26"/>
                    <a:pt x="1492" y="34"/>
                  </a:cubicBezTo>
                  <a:cubicBezTo>
                    <a:pt x="1492" y="41"/>
                    <a:pt x="1486" y="47"/>
                    <a:pt x="1479" y="47"/>
                  </a:cubicBezTo>
                  <a:cubicBezTo>
                    <a:pt x="1472" y="47"/>
                    <a:pt x="1466" y="41"/>
                    <a:pt x="1466" y="34"/>
                  </a:cubicBezTo>
                  <a:close/>
                  <a:moveTo>
                    <a:pt x="1458" y="34"/>
                  </a:moveTo>
                  <a:cubicBezTo>
                    <a:pt x="1458" y="44"/>
                    <a:pt x="1466" y="54"/>
                    <a:pt x="1479" y="54"/>
                  </a:cubicBezTo>
                  <a:cubicBezTo>
                    <a:pt x="1492" y="54"/>
                    <a:pt x="1499" y="44"/>
                    <a:pt x="1499" y="34"/>
                  </a:cubicBezTo>
                  <a:cubicBezTo>
                    <a:pt x="1499" y="23"/>
                    <a:pt x="1492" y="13"/>
                    <a:pt x="1479" y="13"/>
                  </a:cubicBezTo>
                  <a:cubicBezTo>
                    <a:pt x="1466" y="13"/>
                    <a:pt x="1458" y="23"/>
                    <a:pt x="1458" y="34"/>
                  </a:cubicBezTo>
                  <a:close/>
                  <a:moveTo>
                    <a:pt x="1449" y="25"/>
                  </a:moveTo>
                  <a:cubicBezTo>
                    <a:pt x="1448" y="16"/>
                    <a:pt x="1442" y="13"/>
                    <a:pt x="1436" y="13"/>
                  </a:cubicBezTo>
                  <a:cubicBezTo>
                    <a:pt x="1429" y="13"/>
                    <a:pt x="1423" y="18"/>
                    <a:pt x="1423" y="25"/>
                  </a:cubicBezTo>
                  <a:cubicBezTo>
                    <a:pt x="1423" y="31"/>
                    <a:pt x="1428" y="33"/>
                    <a:pt x="1433" y="35"/>
                  </a:cubicBezTo>
                  <a:cubicBezTo>
                    <a:pt x="1440" y="37"/>
                    <a:pt x="1443" y="39"/>
                    <a:pt x="1443" y="42"/>
                  </a:cubicBezTo>
                  <a:cubicBezTo>
                    <a:pt x="1443" y="46"/>
                    <a:pt x="1440" y="48"/>
                    <a:pt x="1437" y="48"/>
                  </a:cubicBezTo>
                  <a:cubicBezTo>
                    <a:pt x="1434" y="48"/>
                    <a:pt x="1430" y="47"/>
                    <a:pt x="1430" y="42"/>
                  </a:cubicBezTo>
                  <a:cubicBezTo>
                    <a:pt x="1422" y="42"/>
                    <a:pt x="1422" y="42"/>
                    <a:pt x="1422" y="42"/>
                  </a:cubicBezTo>
                  <a:cubicBezTo>
                    <a:pt x="1423" y="51"/>
                    <a:pt x="1430" y="54"/>
                    <a:pt x="1436" y="54"/>
                  </a:cubicBezTo>
                  <a:cubicBezTo>
                    <a:pt x="1444" y="54"/>
                    <a:pt x="1450" y="49"/>
                    <a:pt x="1450" y="42"/>
                  </a:cubicBezTo>
                  <a:cubicBezTo>
                    <a:pt x="1450" y="33"/>
                    <a:pt x="1444" y="32"/>
                    <a:pt x="1438" y="30"/>
                  </a:cubicBezTo>
                  <a:cubicBezTo>
                    <a:pt x="1434" y="29"/>
                    <a:pt x="1431" y="27"/>
                    <a:pt x="1431" y="24"/>
                  </a:cubicBezTo>
                  <a:cubicBezTo>
                    <a:pt x="1431" y="22"/>
                    <a:pt x="1433" y="19"/>
                    <a:pt x="1436" y="19"/>
                  </a:cubicBezTo>
                  <a:cubicBezTo>
                    <a:pt x="1440" y="19"/>
                    <a:pt x="1442" y="22"/>
                    <a:pt x="1442" y="25"/>
                  </a:cubicBezTo>
                  <a:lnTo>
                    <a:pt x="1449" y="25"/>
                  </a:lnTo>
                  <a:close/>
                  <a:moveTo>
                    <a:pt x="1405" y="53"/>
                  </a:moveTo>
                  <a:cubicBezTo>
                    <a:pt x="1412" y="53"/>
                    <a:pt x="1412" y="53"/>
                    <a:pt x="1412" y="53"/>
                  </a:cubicBezTo>
                  <a:cubicBezTo>
                    <a:pt x="1412" y="15"/>
                    <a:pt x="1412" y="15"/>
                    <a:pt x="1412" y="15"/>
                  </a:cubicBezTo>
                  <a:cubicBezTo>
                    <a:pt x="1405" y="15"/>
                    <a:pt x="1405" y="15"/>
                    <a:pt x="1405" y="15"/>
                  </a:cubicBezTo>
                  <a:lnTo>
                    <a:pt x="1405" y="53"/>
                  </a:lnTo>
                  <a:close/>
                  <a:moveTo>
                    <a:pt x="1405" y="8"/>
                  </a:moveTo>
                  <a:cubicBezTo>
                    <a:pt x="1412" y="8"/>
                    <a:pt x="1412" y="8"/>
                    <a:pt x="1412" y="8"/>
                  </a:cubicBezTo>
                  <a:cubicBezTo>
                    <a:pt x="1412" y="1"/>
                    <a:pt x="1412" y="1"/>
                    <a:pt x="1412" y="1"/>
                  </a:cubicBezTo>
                  <a:cubicBezTo>
                    <a:pt x="1405" y="1"/>
                    <a:pt x="1405" y="1"/>
                    <a:pt x="1405" y="1"/>
                  </a:cubicBezTo>
                  <a:lnTo>
                    <a:pt x="1405" y="8"/>
                  </a:lnTo>
                  <a:close/>
                  <a:moveTo>
                    <a:pt x="1397" y="15"/>
                  </a:moveTo>
                  <a:cubicBezTo>
                    <a:pt x="1389" y="15"/>
                    <a:pt x="1389" y="15"/>
                    <a:pt x="1389" y="15"/>
                  </a:cubicBezTo>
                  <a:cubicBezTo>
                    <a:pt x="1378" y="44"/>
                    <a:pt x="1378" y="44"/>
                    <a:pt x="1378" y="44"/>
                  </a:cubicBezTo>
                  <a:cubicBezTo>
                    <a:pt x="1368" y="15"/>
                    <a:pt x="1368" y="15"/>
                    <a:pt x="1368" y="15"/>
                  </a:cubicBezTo>
                  <a:cubicBezTo>
                    <a:pt x="1360" y="15"/>
                    <a:pt x="1360" y="15"/>
                    <a:pt x="1360" y="15"/>
                  </a:cubicBezTo>
                  <a:cubicBezTo>
                    <a:pt x="1375" y="53"/>
                    <a:pt x="1375" y="53"/>
                    <a:pt x="1375" y="53"/>
                  </a:cubicBezTo>
                  <a:cubicBezTo>
                    <a:pt x="1382" y="53"/>
                    <a:pt x="1382" y="53"/>
                    <a:pt x="1382" y="53"/>
                  </a:cubicBezTo>
                  <a:lnTo>
                    <a:pt x="1397" y="15"/>
                  </a:lnTo>
                  <a:close/>
                  <a:moveTo>
                    <a:pt x="1317" y="34"/>
                  </a:moveTo>
                  <a:cubicBezTo>
                    <a:pt x="1317" y="26"/>
                    <a:pt x="1323" y="20"/>
                    <a:pt x="1331" y="20"/>
                  </a:cubicBezTo>
                  <a:cubicBezTo>
                    <a:pt x="1335" y="20"/>
                    <a:pt x="1338" y="22"/>
                    <a:pt x="1340" y="24"/>
                  </a:cubicBezTo>
                  <a:cubicBezTo>
                    <a:pt x="1343" y="26"/>
                    <a:pt x="1344" y="30"/>
                    <a:pt x="1344" y="34"/>
                  </a:cubicBezTo>
                  <a:cubicBezTo>
                    <a:pt x="1344" y="37"/>
                    <a:pt x="1343" y="41"/>
                    <a:pt x="1341" y="43"/>
                  </a:cubicBezTo>
                  <a:cubicBezTo>
                    <a:pt x="1338" y="46"/>
                    <a:pt x="1335" y="47"/>
                    <a:pt x="1331" y="47"/>
                  </a:cubicBezTo>
                  <a:cubicBezTo>
                    <a:pt x="1322" y="47"/>
                    <a:pt x="1318" y="41"/>
                    <a:pt x="1317" y="34"/>
                  </a:cubicBezTo>
                  <a:close/>
                  <a:moveTo>
                    <a:pt x="1351" y="1"/>
                  </a:moveTo>
                  <a:cubicBezTo>
                    <a:pt x="1344" y="1"/>
                    <a:pt x="1344" y="1"/>
                    <a:pt x="1344" y="1"/>
                  </a:cubicBezTo>
                  <a:cubicBezTo>
                    <a:pt x="1344" y="14"/>
                    <a:pt x="1344" y="14"/>
                    <a:pt x="1344" y="14"/>
                  </a:cubicBezTo>
                  <a:cubicBezTo>
                    <a:pt x="1344" y="21"/>
                    <a:pt x="1344" y="21"/>
                    <a:pt x="1344" y="21"/>
                  </a:cubicBezTo>
                  <a:cubicBezTo>
                    <a:pt x="1342" y="18"/>
                    <a:pt x="1338" y="13"/>
                    <a:pt x="1330" y="13"/>
                  </a:cubicBezTo>
                  <a:cubicBezTo>
                    <a:pt x="1319" y="13"/>
                    <a:pt x="1310" y="22"/>
                    <a:pt x="1310" y="34"/>
                  </a:cubicBezTo>
                  <a:cubicBezTo>
                    <a:pt x="1310" y="45"/>
                    <a:pt x="1318" y="54"/>
                    <a:pt x="1330" y="54"/>
                  </a:cubicBezTo>
                  <a:cubicBezTo>
                    <a:pt x="1338" y="54"/>
                    <a:pt x="1342" y="50"/>
                    <a:pt x="1344" y="46"/>
                  </a:cubicBezTo>
                  <a:cubicBezTo>
                    <a:pt x="1344" y="53"/>
                    <a:pt x="1344" y="53"/>
                    <a:pt x="1344" y="53"/>
                  </a:cubicBezTo>
                  <a:cubicBezTo>
                    <a:pt x="1351" y="53"/>
                    <a:pt x="1351" y="53"/>
                    <a:pt x="1351" y="53"/>
                  </a:cubicBezTo>
                  <a:lnTo>
                    <a:pt x="1351" y="1"/>
                  </a:lnTo>
                  <a:close/>
                  <a:moveTo>
                    <a:pt x="1288" y="34"/>
                  </a:moveTo>
                  <a:cubicBezTo>
                    <a:pt x="1270" y="34"/>
                    <a:pt x="1270" y="34"/>
                    <a:pt x="1270" y="34"/>
                  </a:cubicBezTo>
                  <a:cubicBezTo>
                    <a:pt x="1279" y="10"/>
                    <a:pt x="1279" y="10"/>
                    <a:pt x="1279" y="10"/>
                  </a:cubicBezTo>
                  <a:lnTo>
                    <a:pt x="1288" y="34"/>
                  </a:lnTo>
                  <a:close/>
                  <a:moveTo>
                    <a:pt x="1268" y="41"/>
                  </a:moveTo>
                  <a:cubicBezTo>
                    <a:pt x="1290" y="41"/>
                    <a:pt x="1290" y="41"/>
                    <a:pt x="1290" y="41"/>
                  </a:cubicBezTo>
                  <a:cubicBezTo>
                    <a:pt x="1295" y="53"/>
                    <a:pt x="1295" y="53"/>
                    <a:pt x="1295" y="53"/>
                  </a:cubicBezTo>
                  <a:cubicBezTo>
                    <a:pt x="1304" y="53"/>
                    <a:pt x="1304" y="53"/>
                    <a:pt x="1304" y="53"/>
                  </a:cubicBezTo>
                  <a:cubicBezTo>
                    <a:pt x="1283" y="1"/>
                    <a:pt x="1283" y="1"/>
                    <a:pt x="1283" y="1"/>
                  </a:cubicBezTo>
                  <a:cubicBezTo>
                    <a:pt x="1275" y="1"/>
                    <a:pt x="1275" y="1"/>
                    <a:pt x="1275" y="1"/>
                  </a:cubicBezTo>
                  <a:cubicBezTo>
                    <a:pt x="1254" y="53"/>
                    <a:pt x="1254" y="53"/>
                    <a:pt x="1254" y="53"/>
                  </a:cubicBezTo>
                  <a:cubicBezTo>
                    <a:pt x="1263" y="53"/>
                    <a:pt x="1263" y="53"/>
                    <a:pt x="1263" y="53"/>
                  </a:cubicBezTo>
                  <a:lnTo>
                    <a:pt x="1268" y="41"/>
                  </a:lnTo>
                  <a:close/>
                  <a:moveTo>
                    <a:pt x="1140" y="30"/>
                  </a:moveTo>
                  <a:cubicBezTo>
                    <a:pt x="1140" y="25"/>
                    <a:pt x="1145" y="20"/>
                    <a:pt x="1152" y="20"/>
                  </a:cubicBezTo>
                  <a:cubicBezTo>
                    <a:pt x="1160" y="20"/>
                    <a:pt x="1165" y="25"/>
                    <a:pt x="1165" y="30"/>
                  </a:cubicBezTo>
                  <a:lnTo>
                    <a:pt x="1140" y="30"/>
                  </a:lnTo>
                  <a:close/>
                  <a:moveTo>
                    <a:pt x="1172" y="36"/>
                  </a:moveTo>
                  <a:cubicBezTo>
                    <a:pt x="1173" y="30"/>
                    <a:pt x="1171" y="24"/>
                    <a:pt x="1167" y="19"/>
                  </a:cubicBezTo>
                  <a:cubicBezTo>
                    <a:pt x="1163" y="15"/>
                    <a:pt x="1158" y="13"/>
                    <a:pt x="1152" y="13"/>
                  </a:cubicBezTo>
                  <a:cubicBezTo>
                    <a:pt x="1141" y="13"/>
                    <a:pt x="1132" y="23"/>
                    <a:pt x="1132" y="34"/>
                  </a:cubicBezTo>
                  <a:cubicBezTo>
                    <a:pt x="1132" y="44"/>
                    <a:pt x="1140" y="54"/>
                    <a:pt x="1152" y="54"/>
                  </a:cubicBezTo>
                  <a:cubicBezTo>
                    <a:pt x="1156" y="54"/>
                    <a:pt x="1160" y="53"/>
                    <a:pt x="1163" y="51"/>
                  </a:cubicBezTo>
                  <a:cubicBezTo>
                    <a:pt x="1167" y="49"/>
                    <a:pt x="1169" y="46"/>
                    <a:pt x="1171" y="41"/>
                  </a:cubicBezTo>
                  <a:cubicBezTo>
                    <a:pt x="1164" y="41"/>
                    <a:pt x="1164" y="41"/>
                    <a:pt x="1164" y="41"/>
                  </a:cubicBezTo>
                  <a:cubicBezTo>
                    <a:pt x="1161" y="45"/>
                    <a:pt x="1158" y="48"/>
                    <a:pt x="1152" y="48"/>
                  </a:cubicBezTo>
                  <a:cubicBezTo>
                    <a:pt x="1147" y="48"/>
                    <a:pt x="1140" y="44"/>
                    <a:pt x="1139" y="36"/>
                  </a:cubicBezTo>
                  <a:lnTo>
                    <a:pt x="1172" y="36"/>
                  </a:lnTo>
                  <a:close/>
                  <a:moveTo>
                    <a:pt x="1117" y="39"/>
                  </a:moveTo>
                  <a:cubicBezTo>
                    <a:pt x="1116" y="43"/>
                    <a:pt x="1112" y="47"/>
                    <a:pt x="1105" y="47"/>
                  </a:cubicBezTo>
                  <a:cubicBezTo>
                    <a:pt x="1098" y="47"/>
                    <a:pt x="1092" y="42"/>
                    <a:pt x="1092" y="34"/>
                  </a:cubicBezTo>
                  <a:cubicBezTo>
                    <a:pt x="1092" y="30"/>
                    <a:pt x="1093" y="26"/>
                    <a:pt x="1096" y="24"/>
                  </a:cubicBezTo>
                  <a:cubicBezTo>
                    <a:pt x="1098" y="21"/>
                    <a:pt x="1101" y="20"/>
                    <a:pt x="1105" y="20"/>
                  </a:cubicBezTo>
                  <a:cubicBezTo>
                    <a:pt x="1110" y="20"/>
                    <a:pt x="1115" y="23"/>
                    <a:pt x="1117" y="28"/>
                  </a:cubicBezTo>
                  <a:cubicBezTo>
                    <a:pt x="1125" y="28"/>
                    <a:pt x="1125" y="28"/>
                    <a:pt x="1125" y="28"/>
                  </a:cubicBezTo>
                  <a:cubicBezTo>
                    <a:pt x="1122" y="19"/>
                    <a:pt x="1114" y="13"/>
                    <a:pt x="1105" y="13"/>
                  </a:cubicBezTo>
                  <a:cubicBezTo>
                    <a:pt x="1093" y="13"/>
                    <a:pt x="1085" y="22"/>
                    <a:pt x="1085" y="34"/>
                  </a:cubicBezTo>
                  <a:cubicBezTo>
                    <a:pt x="1085" y="44"/>
                    <a:pt x="1093" y="54"/>
                    <a:pt x="1105" y="54"/>
                  </a:cubicBezTo>
                  <a:cubicBezTo>
                    <a:pt x="1115" y="54"/>
                    <a:pt x="1122" y="48"/>
                    <a:pt x="1125" y="39"/>
                  </a:cubicBezTo>
                  <a:lnTo>
                    <a:pt x="1117" y="39"/>
                  </a:lnTo>
                  <a:close/>
                  <a:moveTo>
                    <a:pt x="1039" y="53"/>
                  </a:moveTo>
                  <a:cubicBezTo>
                    <a:pt x="1046" y="53"/>
                    <a:pt x="1046" y="53"/>
                    <a:pt x="1046" y="53"/>
                  </a:cubicBezTo>
                  <a:cubicBezTo>
                    <a:pt x="1046" y="32"/>
                    <a:pt x="1046" y="32"/>
                    <a:pt x="1046" y="32"/>
                  </a:cubicBezTo>
                  <a:cubicBezTo>
                    <a:pt x="1046" y="25"/>
                    <a:pt x="1050" y="20"/>
                    <a:pt x="1057" y="20"/>
                  </a:cubicBezTo>
                  <a:cubicBezTo>
                    <a:pt x="1064" y="20"/>
                    <a:pt x="1067" y="25"/>
                    <a:pt x="1067" y="32"/>
                  </a:cubicBezTo>
                  <a:cubicBezTo>
                    <a:pt x="1067" y="53"/>
                    <a:pt x="1067" y="53"/>
                    <a:pt x="1067" y="53"/>
                  </a:cubicBezTo>
                  <a:cubicBezTo>
                    <a:pt x="1075" y="53"/>
                    <a:pt x="1075" y="53"/>
                    <a:pt x="1075" y="53"/>
                  </a:cubicBezTo>
                  <a:cubicBezTo>
                    <a:pt x="1075" y="30"/>
                    <a:pt x="1075" y="30"/>
                    <a:pt x="1075" y="30"/>
                  </a:cubicBezTo>
                  <a:cubicBezTo>
                    <a:pt x="1075" y="22"/>
                    <a:pt x="1071" y="14"/>
                    <a:pt x="1059" y="13"/>
                  </a:cubicBezTo>
                  <a:cubicBezTo>
                    <a:pt x="1052" y="13"/>
                    <a:pt x="1048" y="16"/>
                    <a:pt x="1046" y="20"/>
                  </a:cubicBezTo>
                  <a:cubicBezTo>
                    <a:pt x="1046" y="15"/>
                    <a:pt x="1046" y="15"/>
                    <a:pt x="1046" y="15"/>
                  </a:cubicBezTo>
                  <a:cubicBezTo>
                    <a:pt x="1039" y="15"/>
                    <a:pt x="1039" y="15"/>
                    <a:pt x="1039" y="15"/>
                  </a:cubicBezTo>
                  <a:lnTo>
                    <a:pt x="1039" y="53"/>
                  </a:lnTo>
                  <a:close/>
                  <a:moveTo>
                    <a:pt x="992" y="34"/>
                  </a:moveTo>
                  <a:cubicBezTo>
                    <a:pt x="992" y="27"/>
                    <a:pt x="998" y="20"/>
                    <a:pt x="1006" y="20"/>
                  </a:cubicBezTo>
                  <a:cubicBezTo>
                    <a:pt x="1012" y="20"/>
                    <a:pt x="1016" y="24"/>
                    <a:pt x="1018" y="28"/>
                  </a:cubicBezTo>
                  <a:cubicBezTo>
                    <a:pt x="1019" y="30"/>
                    <a:pt x="1019" y="32"/>
                    <a:pt x="1019" y="34"/>
                  </a:cubicBezTo>
                  <a:cubicBezTo>
                    <a:pt x="1019" y="36"/>
                    <a:pt x="1019" y="38"/>
                    <a:pt x="1018" y="40"/>
                  </a:cubicBezTo>
                  <a:cubicBezTo>
                    <a:pt x="1016" y="44"/>
                    <a:pt x="1012" y="47"/>
                    <a:pt x="1006" y="47"/>
                  </a:cubicBezTo>
                  <a:cubicBezTo>
                    <a:pt x="997" y="47"/>
                    <a:pt x="993" y="40"/>
                    <a:pt x="992" y="34"/>
                  </a:cubicBezTo>
                  <a:close/>
                  <a:moveTo>
                    <a:pt x="1027" y="15"/>
                  </a:moveTo>
                  <a:cubicBezTo>
                    <a:pt x="1019" y="15"/>
                    <a:pt x="1019" y="15"/>
                    <a:pt x="1019" y="15"/>
                  </a:cubicBezTo>
                  <a:cubicBezTo>
                    <a:pt x="1019" y="21"/>
                    <a:pt x="1019" y="21"/>
                    <a:pt x="1019" y="21"/>
                  </a:cubicBezTo>
                  <a:cubicBezTo>
                    <a:pt x="1017" y="18"/>
                    <a:pt x="1013" y="13"/>
                    <a:pt x="1005" y="13"/>
                  </a:cubicBezTo>
                  <a:cubicBezTo>
                    <a:pt x="994" y="13"/>
                    <a:pt x="985" y="22"/>
                    <a:pt x="985" y="34"/>
                  </a:cubicBezTo>
                  <a:cubicBezTo>
                    <a:pt x="985" y="44"/>
                    <a:pt x="992" y="54"/>
                    <a:pt x="1005" y="54"/>
                  </a:cubicBezTo>
                  <a:cubicBezTo>
                    <a:pt x="1011" y="54"/>
                    <a:pt x="1016" y="51"/>
                    <a:pt x="1019" y="46"/>
                  </a:cubicBezTo>
                  <a:cubicBezTo>
                    <a:pt x="1019" y="53"/>
                    <a:pt x="1019" y="53"/>
                    <a:pt x="1019" y="53"/>
                  </a:cubicBezTo>
                  <a:cubicBezTo>
                    <a:pt x="1027" y="53"/>
                    <a:pt x="1027" y="53"/>
                    <a:pt x="1027" y="53"/>
                  </a:cubicBezTo>
                  <a:lnTo>
                    <a:pt x="1027" y="15"/>
                  </a:lnTo>
                  <a:close/>
                  <a:moveTo>
                    <a:pt x="940" y="53"/>
                  </a:moveTo>
                  <a:cubicBezTo>
                    <a:pt x="947" y="53"/>
                    <a:pt x="947" y="53"/>
                    <a:pt x="947" y="53"/>
                  </a:cubicBezTo>
                  <a:cubicBezTo>
                    <a:pt x="947" y="32"/>
                    <a:pt x="947" y="32"/>
                    <a:pt x="947" y="32"/>
                  </a:cubicBezTo>
                  <a:cubicBezTo>
                    <a:pt x="947" y="25"/>
                    <a:pt x="950" y="20"/>
                    <a:pt x="957" y="20"/>
                  </a:cubicBezTo>
                  <a:cubicBezTo>
                    <a:pt x="965" y="20"/>
                    <a:pt x="968" y="25"/>
                    <a:pt x="968" y="32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30"/>
                    <a:pt x="975" y="30"/>
                    <a:pt x="975" y="30"/>
                  </a:cubicBezTo>
                  <a:cubicBezTo>
                    <a:pt x="975" y="22"/>
                    <a:pt x="972" y="14"/>
                    <a:pt x="959" y="13"/>
                  </a:cubicBezTo>
                  <a:cubicBezTo>
                    <a:pt x="953" y="13"/>
                    <a:pt x="948" y="16"/>
                    <a:pt x="946" y="20"/>
                  </a:cubicBezTo>
                  <a:cubicBezTo>
                    <a:pt x="946" y="15"/>
                    <a:pt x="946" y="15"/>
                    <a:pt x="946" y="15"/>
                  </a:cubicBezTo>
                  <a:cubicBezTo>
                    <a:pt x="940" y="15"/>
                    <a:pt x="940" y="15"/>
                    <a:pt x="940" y="15"/>
                  </a:cubicBezTo>
                  <a:lnTo>
                    <a:pt x="940" y="53"/>
                  </a:lnTo>
                  <a:close/>
                  <a:moveTo>
                    <a:pt x="920" y="53"/>
                  </a:moveTo>
                  <a:cubicBezTo>
                    <a:pt x="927" y="53"/>
                    <a:pt x="927" y="53"/>
                    <a:pt x="927" y="53"/>
                  </a:cubicBezTo>
                  <a:cubicBezTo>
                    <a:pt x="927" y="15"/>
                    <a:pt x="927" y="15"/>
                    <a:pt x="927" y="15"/>
                  </a:cubicBezTo>
                  <a:cubicBezTo>
                    <a:pt x="920" y="15"/>
                    <a:pt x="920" y="15"/>
                    <a:pt x="920" y="15"/>
                  </a:cubicBezTo>
                  <a:lnTo>
                    <a:pt x="920" y="53"/>
                  </a:lnTo>
                  <a:close/>
                  <a:moveTo>
                    <a:pt x="920" y="8"/>
                  </a:moveTo>
                  <a:cubicBezTo>
                    <a:pt x="927" y="8"/>
                    <a:pt x="927" y="8"/>
                    <a:pt x="927" y="8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0" y="1"/>
                    <a:pt x="920" y="1"/>
                    <a:pt x="920" y="1"/>
                  </a:cubicBezTo>
                  <a:lnTo>
                    <a:pt x="920" y="8"/>
                  </a:lnTo>
                  <a:close/>
                  <a:moveTo>
                    <a:pt x="882" y="53"/>
                  </a:moveTo>
                  <a:cubicBezTo>
                    <a:pt x="891" y="53"/>
                    <a:pt x="891" y="53"/>
                    <a:pt x="891" y="53"/>
                  </a:cubicBezTo>
                  <a:cubicBezTo>
                    <a:pt x="891" y="31"/>
                    <a:pt x="891" y="31"/>
                    <a:pt x="891" y="31"/>
                  </a:cubicBezTo>
                  <a:cubicBezTo>
                    <a:pt x="909" y="31"/>
                    <a:pt x="909" y="31"/>
                    <a:pt x="909" y="31"/>
                  </a:cubicBezTo>
                  <a:cubicBezTo>
                    <a:pt x="909" y="23"/>
                    <a:pt x="909" y="23"/>
                    <a:pt x="909" y="23"/>
                  </a:cubicBezTo>
                  <a:cubicBezTo>
                    <a:pt x="891" y="23"/>
                    <a:pt x="891" y="23"/>
                    <a:pt x="891" y="23"/>
                  </a:cubicBezTo>
                  <a:cubicBezTo>
                    <a:pt x="891" y="8"/>
                    <a:pt x="891" y="8"/>
                    <a:pt x="891" y="8"/>
                  </a:cubicBezTo>
                  <a:cubicBezTo>
                    <a:pt x="910" y="8"/>
                    <a:pt x="910" y="8"/>
                    <a:pt x="910" y="8"/>
                  </a:cubicBezTo>
                  <a:cubicBezTo>
                    <a:pt x="910" y="1"/>
                    <a:pt x="910" y="1"/>
                    <a:pt x="910" y="1"/>
                  </a:cubicBezTo>
                  <a:cubicBezTo>
                    <a:pt x="882" y="1"/>
                    <a:pt x="882" y="1"/>
                    <a:pt x="882" y="1"/>
                  </a:cubicBezTo>
                  <a:lnTo>
                    <a:pt x="882" y="53"/>
                  </a:lnTo>
                  <a:close/>
                  <a:moveTo>
                    <a:pt x="817" y="30"/>
                  </a:moveTo>
                  <a:cubicBezTo>
                    <a:pt x="817" y="25"/>
                    <a:pt x="822" y="20"/>
                    <a:pt x="830" y="20"/>
                  </a:cubicBezTo>
                  <a:cubicBezTo>
                    <a:pt x="837" y="20"/>
                    <a:pt x="842" y="25"/>
                    <a:pt x="842" y="30"/>
                  </a:cubicBezTo>
                  <a:lnTo>
                    <a:pt x="817" y="30"/>
                  </a:lnTo>
                  <a:close/>
                  <a:moveTo>
                    <a:pt x="850" y="36"/>
                  </a:moveTo>
                  <a:cubicBezTo>
                    <a:pt x="850" y="30"/>
                    <a:pt x="848" y="24"/>
                    <a:pt x="844" y="19"/>
                  </a:cubicBezTo>
                  <a:cubicBezTo>
                    <a:pt x="840" y="15"/>
                    <a:pt x="835" y="13"/>
                    <a:pt x="830" y="13"/>
                  </a:cubicBezTo>
                  <a:cubicBezTo>
                    <a:pt x="818" y="13"/>
                    <a:pt x="809" y="23"/>
                    <a:pt x="809" y="34"/>
                  </a:cubicBezTo>
                  <a:cubicBezTo>
                    <a:pt x="809" y="44"/>
                    <a:pt x="817" y="54"/>
                    <a:pt x="830" y="54"/>
                  </a:cubicBezTo>
                  <a:cubicBezTo>
                    <a:pt x="834" y="54"/>
                    <a:pt x="838" y="53"/>
                    <a:pt x="841" y="51"/>
                  </a:cubicBezTo>
                  <a:cubicBezTo>
                    <a:pt x="844" y="49"/>
                    <a:pt x="847" y="46"/>
                    <a:pt x="849" y="41"/>
                  </a:cubicBezTo>
                  <a:cubicBezTo>
                    <a:pt x="841" y="41"/>
                    <a:pt x="841" y="41"/>
                    <a:pt x="841" y="41"/>
                  </a:cubicBezTo>
                  <a:cubicBezTo>
                    <a:pt x="839" y="45"/>
                    <a:pt x="835" y="48"/>
                    <a:pt x="830" y="48"/>
                  </a:cubicBezTo>
                  <a:cubicBezTo>
                    <a:pt x="824" y="48"/>
                    <a:pt x="817" y="44"/>
                    <a:pt x="817" y="36"/>
                  </a:cubicBezTo>
                  <a:lnTo>
                    <a:pt x="850" y="36"/>
                  </a:lnTo>
                  <a:close/>
                  <a:moveTo>
                    <a:pt x="791" y="53"/>
                  </a:moveTo>
                  <a:cubicBezTo>
                    <a:pt x="798" y="53"/>
                    <a:pt x="798" y="53"/>
                    <a:pt x="798" y="53"/>
                  </a:cubicBezTo>
                  <a:cubicBezTo>
                    <a:pt x="798" y="20"/>
                    <a:pt x="798" y="20"/>
                    <a:pt x="798" y="20"/>
                  </a:cubicBezTo>
                  <a:cubicBezTo>
                    <a:pt x="806" y="20"/>
                    <a:pt x="806" y="20"/>
                    <a:pt x="806" y="20"/>
                  </a:cubicBezTo>
                  <a:cubicBezTo>
                    <a:pt x="806" y="15"/>
                    <a:pt x="806" y="15"/>
                    <a:pt x="806" y="15"/>
                  </a:cubicBezTo>
                  <a:cubicBezTo>
                    <a:pt x="798" y="15"/>
                    <a:pt x="798" y="15"/>
                    <a:pt x="798" y="15"/>
                  </a:cubicBezTo>
                  <a:cubicBezTo>
                    <a:pt x="798" y="1"/>
                    <a:pt x="798" y="1"/>
                    <a:pt x="798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91" y="15"/>
                    <a:pt x="791" y="15"/>
                    <a:pt x="791" y="15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91" y="20"/>
                    <a:pt x="791" y="20"/>
                    <a:pt x="791" y="20"/>
                  </a:cubicBezTo>
                  <a:lnTo>
                    <a:pt x="791" y="53"/>
                  </a:lnTo>
                  <a:close/>
                  <a:moveTo>
                    <a:pt x="742" y="34"/>
                  </a:moveTo>
                  <a:cubicBezTo>
                    <a:pt x="742" y="27"/>
                    <a:pt x="747" y="20"/>
                    <a:pt x="755" y="20"/>
                  </a:cubicBezTo>
                  <a:cubicBezTo>
                    <a:pt x="761" y="20"/>
                    <a:pt x="765" y="24"/>
                    <a:pt x="767" y="28"/>
                  </a:cubicBezTo>
                  <a:cubicBezTo>
                    <a:pt x="768" y="30"/>
                    <a:pt x="768" y="32"/>
                    <a:pt x="768" y="34"/>
                  </a:cubicBezTo>
                  <a:cubicBezTo>
                    <a:pt x="768" y="36"/>
                    <a:pt x="768" y="38"/>
                    <a:pt x="767" y="40"/>
                  </a:cubicBezTo>
                  <a:cubicBezTo>
                    <a:pt x="765" y="44"/>
                    <a:pt x="761" y="47"/>
                    <a:pt x="755" y="47"/>
                  </a:cubicBezTo>
                  <a:cubicBezTo>
                    <a:pt x="746" y="47"/>
                    <a:pt x="742" y="40"/>
                    <a:pt x="742" y="34"/>
                  </a:cubicBezTo>
                  <a:close/>
                  <a:moveTo>
                    <a:pt x="776" y="15"/>
                  </a:moveTo>
                  <a:cubicBezTo>
                    <a:pt x="768" y="15"/>
                    <a:pt x="768" y="15"/>
                    <a:pt x="768" y="15"/>
                  </a:cubicBezTo>
                  <a:cubicBezTo>
                    <a:pt x="768" y="21"/>
                    <a:pt x="768" y="21"/>
                    <a:pt x="768" y="21"/>
                  </a:cubicBezTo>
                  <a:cubicBezTo>
                    <a:pt x="767" y="18"/>
                    <a:pt x="762" y="13"/>
                    <a:pt x="754" y="13"/>
                  </a:cubicBezTo>
                  <a:cubicBezTo>
                    <a:pt x="743" y="13"/>
                    <a:pt x="734" y="22"/>
                    <a:pt x="734" y="34"/>
                  </a:cubicBezTo>
                  <a:cubicBezTo>
                    <a:pt x="734" y="44"/>
                    <a:pt x="742" y="54"/>
                    <a:pt x="754" y="54"/>
                  </a:cubicBezTo>
                  <a:cubicBezTo>
                    <a:pt x="760" y="54"/>
                    <a:pt x="766" y="51"/>
                    <a:pt x="768" y="46"/>
                  </a:cubicBezTo>
                  <a:cubicBezTo>
                    <a:pt x="768" y="53"/>
                    <a:pt x="768" y="53"/>
                    <a:pt x="768" y="53"/>
                  </a:cubicBezTo>
                  <a:cubicBezTo>
                    <a:pt x="776" y="53"/>
                    <a:pt x="776" y="53"/>
                    <a:pt x="776" y="53"/>
                  </a:cubicBezTo>
                  <a:lnTo>
                    <a:pt x="776" y="15"/>
                  </a:lnTo>
                  <a:close/>
                  <a:moveTo>
                    <a:pt x="712" y="53"/>
                  </a:moveTo>
                  <a:cubicBezTo>
                    <a:pt x="720" y="53"/>
                    <a:pt x="720" y="53"/>
                    <a:pt x="720" y="53"/>
                  </a:cubicBezTo>
                  <a:cubicBezTo>
                    <a:pt x="720" y="32"/>
                    <a:pt x="720" y="32"/>
                    <a:pt x="720" y="32"/>
                  </a:cubicBezTo>
                  <a:cubicBezTo>
                    <a:pt x="720" y="25"/>
                    <a:pt x="723" y="21"/>
                    <a:pt x="730" y="21"/>
                  </a:cubicBezTo>
                  <a:cubicBezTo>
                    <a:pt x="731" y="21"/>
                    <a:pt x="731" y="21"/>
                    <a:pt x="731" y="21"/>
                  </a:cubicBezTo>
                  <a:cubicBezTo>
                    <a:pt x="731" y="13"/>
                    <a:pt x="731" y="13"/>
                    <a:pt x="731" y="13"/>
                  </a:cubicBezTo>
                  <a:cubicBezTo>
                    <a:pt x="725" y="13"/>
                    <a:pt x="721" y="16"/>
                    <a:pt x="719" y="20"/>
                  </a:cubicBezTo>
                  <a:cubicBezTo>
                    <a:pt x="719" y="15"/>
                    <a:pt x="719" y="15"/>
                    <a:pt x="719" y="15"/>
                  </a:cubicBezTo>
                  <a:cubicBezTo>
                    <a:pt x="712" y="15"/>
                    <a:pt x="712" y="15"/>
                    <a:pt x="712" y="15"/>
                  </a:cubicBezTo>
                  <a:lnTo>
                    <a:pt x="712" y="53"/>
                  </a:lnTo>
                  <a:close/>
                  <a:moveTo>
                    <a:pt x="668" y="34"/>
                  </a:moveTo>
                  <a:cubicBezTo>
                    <a:pt x="668" y="26"/>
                    <a:pt x="674" y="20"/>
                    <a:pt x="681" y="20"/>
                  </a:cubicBezTo>
                  <a:cubicBezTo>
                    <a:pt x="689" y="20"/>
                    <a:pt x="695" y="26"/>
                    <a:pt x="695" y="34"/>
                  </a:cubicBezTo>
                  <a:cubicBezTo>
                    <a:pt x="695" y="41"/>
                    <a:pt x="689" y="47"/>
                    <a:pt x="681" y="47"/>
                  </a:cubicBezTo>
                  <a:cubicBezTo>
                    <a:pt x="674" y="47"/>
                    <a:pt x="668" y="41"/>
                    <a:pt x="668" y="34"/>
                  </a:cubicBezTo>
                  <a:close/>
                  <a:moveTo>
                    <a:pt x="661" y="34"/>
                  </a:moveTo>
                  <a:cubicBezTo>
                    <a:pt x="661" y="44"/>
                    <a:pt x="668" y="54"/>
                    <a:pt x="681" y="54"/>
                  </a:cubicBezTo>
                  <a:cubicBezTo>
                    <a:pt x="694" y="54"/>
                    <a:pt x="702" y="44"/>
                    <a:pt x="702" y="34"/>
                  </a:cubicBezTo>
                  <a:cubicBezTo>
                    <a:pt x="702" y="23"/>
                    <a:pt x="694" y="13"/>
                    <a:pt x="681" y="13"/>
                  </a:cubicBezTo>
                  <a:cubicBezTo>
                    <a:pt x="668" y="13"/>
                    <a:pt x="661" y="23"/>
                    <a:pt x="661" y="34"/>
                  </a:cubicBezTo>
                  <a:close/>
                  <a:moveTo>
                    <a:pt x="645" y="34"/>
                  </a:moveTo>
                  <a:cubicBezTo>
                    <a:pt x="645" y="41"/>
                    <a:pt x="640" y="47"/>
                    <a:pt x="632" y="47"/>
                  </a:cubicBezTo>
                  <a:cubicBezTo>
                    <a:pt x="628" y="47"/>
                    <a:pt x="625" y="46"/>
                    <a:pt x="622" y="43"/>
                  </a:cubicBezTo>
                  <a:cubicBezTo>
                    <a:pt x="620" y="41"/>
                    <a:pt x="619" y="38"/>
                    <a:pt x="619" y="34"/>
                  </a:cubicBezTo>
                  <a:cubicBezTo>
                    <a:pt x="619" y="30"/>
                    <a:pt x="620" y="27"/>
                    <a:pt x="622" y="24"/>
                  </a:cubicBezTo>
                  <a:cubicBezTo>
                    <a:pt x="625" y="22"/>
                    <a:pt x="628" y="20"/>
                    <a:pt x="632" y="20"/>
                  </a:cubicBezTo>
                  <a:cubicBezTo>
                    <a:pt x="641" y="20"/>
                    <a:pt x="645" y="27"/>
                    <a:pt x="645" y="34"/>
                  </a:cubicBezTo>
                  <a:close/>
                  <a:moveTo>
                    <a:pt x="612" y="67"/>
                  </a:moveTo>
                  <a:cubicBezTo>
                    <a:pt x="619" y="67"/>
                    <a:pt x="619" y="67"/>
                    <a:pt x="619" y="67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21" y="50"/>
                    <a:pt x="625" y="54"/>
                    <a:pt x="633" y="54"/>
                  </a:cubicBezTo>
                  <a:cubicBezTo>
                    <a:pt x="645" y="54"/>
                    <a:pt x="653" y="45"/>
                    <a:pt x="653" y="34"/>
                  </a:cubicBezTo>
                  <a:cubicBezTo>
                    <a:pt x="653" y="24"/>
                    <a:pt x="646" y="13"/>
                    <a:pt x="633" y="13"/>
                  </a:cubicBezTo>
                  <a:cubicBezTo>
                    <a:pt x="626" y="13"/>
                    <a:pt x="621" y="17"/>
                    <a:pt x="619" y="21"/>
                  </a:cubicBezTo>
                  <a:cubicBezTo>
                    <a:pt x="619" y="15"/>
                    <a:pt x="619" y="15"/>
                    <a:pt x="619" y="15"/>
                  </a:cubicBezTo>
                  <a:cubicBezTo>
                    <a:pt x="612" y="15"/>
                    <a:pt x="612" y="15"/>
                    <a:pt x="612" y="15"/>
                  </a:cubicBezTo>
                  <a:lnTo>
                    <a:pt x="612" y="67"/>
                  </a:lnTo>
                  <a:close/>
                  <a:moveTo>
                    <a:pt x="585" y="53"/>
                  </a:moveTo>
                  <a:cubicBezTo>
                    <a:pt x="592" y="53"/>
                    <a:pt x="592" y="53"/>
                    <a:pt x="592" y="53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2" y="25"/>
                    <a:pt x="596" y="21"/>
                    <a:pt x="602" y="21"/>
                  </a:cubicBezTo>
                  <a:cubicBezTo>
                    <a:pt x="603" y="21"/>
                    <a:pt x="603" y="21"/>
                    <a:pt x="603" y="21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8" y="13"/>
                    <a:pt x="594" y="16"/>
                    <a:pt x="591" y="20"/>
                  </a:cubicBezTo>
                  <a:cubicBezTo>
                    <a:pt x="591" y="15"/>
                    <a:pt x="591" y="15"/>
                    <a:pt x="591" y="15"/>
                  </a:cubicBezTo>
                  <a:cubicBezTo>
                    <a:pt x="585" y="15"/>
                    <a:pt x="585" y="15"/>
                    <a:pt x="585" y="15"/>
                  </a:cubicBezTo>
                  <a:lnTo>
                    <a:pt x="585" y="53"/>
                  </a:lnTo>
                  <a:close/>
                  <a:moveTo>
                    <a:pt x="541" y="34"/>
                  </a:moveTo>
                  <a:cubicBezTo>
                    <a:pt x="541" y="26"/>
                    <a:pt x="546" y="20"/>
                    <a:pt x="554" y="20"/>
                  </a:cubicBezTo>
                  <a:cubicBezTo>
                    <a:pt x="561" y="20"/>
                    <a:pt x="567" y="26"/>
                    <a:pt x="567" y="34"/>
                  </a:cubicBezTo>
                  <a:cubicBezTo>
                    <a:pt x="567" y="41"/>
                    <a:pt x="561" y="47"/>
                    <a:pt x="554" y="47"/>
                  </a:cubicBezTo>
                  <a:cubicBezTo>
                    <a:pt x="546" y="47"/>
                    <a:pt x="541" y="41"/>
                    <a:pt x="541" y="34"/>
                  </a:cubicBezTo>
                  <a:close/>
                  <a:moveTo>
                    <a:pt x="533" y="34"/>
                  </a:moveTo>
                  <a:cubicBezTo>
                    <a:pt x="533" y="44"/>
                    <a:pt x="541" y="54"/>
                    <a:pt x="554" y="54"/>
                  </a:cubicBezTo>
                  <a:cubicBezTo>
                    <a:pt x="567" y="54"/>
                    <a:pt x="574" y="44"/>
                    <a:pt x="574" y="34"/>
                  </a:cubicBezTo>
                  <a:cubicBezTo>
                    <a:pt x="574" y="23"/>
                    <a:pt x="567" y="13"/>
                    <a:pt x="554" y="13"/>
                  </a:cubicBezTo>
                  <a:cubicBezTo>
                    <a:pt x="541" y="13"/>
                    <a:pt x="533" y="23"/>
                    <a:pt x="533" y="34"/>
                  </a:cubicBezTo>
                  <a:close/>
                  <a:moveTo>
                    <a:pt x="517" y="37"/>
                  </a:moveTo>
                  <a:cubicBezTo>
                    <a:pt x="515" y="39"/>
                    <a:pt x="511" y="47"/>
                    <a:pt x="500" y="47"/>
                  </a:cubicBezTo>
                  <a:cubicBezTo>
                    <a:pt x="489" y="47"/>
                    <a:pt x="482" y="38"/>
                    <a:pt x="482" y="27"/>
                  </a:cubicBezTo>
                  <a:cubicBezTo>
                    <a:pt x="482" y="16"/>
                    <a:pt x="489" y="7"/>
                    <a:pt x="500" y="7"/>
                  </a:cubicBezTo>
                  <a:cubicBezTo>
                    <a:pt x="510" y="7"/>
                    <a:pt x="515" y="13"/>
                    <a:pt x="517" y="17"/>
                  </a:cubicBezTo>
                  <a:cubicBezTo>
                    <a:pt x="525" y="17"/>
                    <a:pt x="525" y="17"/>
                    <a:pt x="525" y="17"/>
                  </a:cubicBezTo>
                  <a:cubicBezTo>
                    <a:pt x="523" y="10"/>
                    <a:pt x="515" y="0"/>
                    <a:pt x="500" y="0"/>
                  </a:cubicBezTo>
                  <a:cubicBezTo>
                    <a:pt x="484" y="0"/>
                    <a:pt x="473" y="12"/>
                    <a:pt x="473" y="27"/>
                  </a:cubicBezTo>
                  <a:cubicBezTo>
                    <a:pt x="473" y="42"/>
                    <a:pt x="485" y="54"/>
                    <a:pt x="501" y="54"/>
                  </a:cubicBezTo>
                  <a:cubicBezTo>
                    <a:pt x="512" y="54"/>
                    <a:pt x="522" y="47"/>
                    <a:pt x="525" y="37"/>
                  </a:cubicBezTo>
                  <a:lnTo>
                    <a:pt x="517" y="37"/>
                  </a:lnTo>
                  <a:close/>
                  <a:moveTo>
                    <a:pt x="355" y="53"/>
                  </a:moveTo>
                  <a:cubicBezTo>
                    <a:pt x="364" y="53"/>
                    <a:pt x="364" y="53"/>
                    <a:pt x="364" y="53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91" y="53"/>
                    <a:pt x="391" y="53"/>
                    <a:pt x="391" y="53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56" y="15"/>
                    <a:pt x="356" y="15"/>
                    <a:pt x="356" y="15"/>
                  </a:cubicBezTo>
                  <a:cubicBezTo>
                    <a:pt x="369" y="33"/>
                    <a:pt x="369" y="33"/>
                    <a:pt x="369" y="33"/>
                  </a:cubicBezTo>
                  <a:lnTo>
                    <a:pt x="355" y="53"/>
                  </a:lnTo>
                  <a:close/>
                  <a:moveTo>
                    <a:pt x="313" y="34"/>
                  </a:moveTo>
                  <a:cubicBezTo>
                    <a:pt x="313" y="27"/>
                    <a:pt x="318" y="20"/>
                    <a:pt x="326" y="20"/>
                  </a:cubicBezTo>
                  <a:cubicBezTo>
                    <a:pt x="332" y="20"/>
                    <a:pt x="336" y="24"/>
                    <a:pt x="338" y="28"/>
                  </a:cubicBezTo>
                  <a:cubicBezTo>
                    <a:pt x="339" y="30"/>
                    <a:pt x="339" y="32"/>
                    <a:pt x="339" y="34"/>
                  </a:cubicBezTo>
                  <a:cubicBezTo>
                    <a:pt x="339" y="36"/>
                    <a:pt x="339" y="38"/>
                    <a:pt x="338" y="40"/>
                  </a:cubicBezTo>
                  <a:cubicBezTo>
                    <a:pt x="336" y="44"/>
                    <a:pt x="332" y="47"/>
                    <a:pt x="326" y="47"/>
                  </a:cubicBezTo>
                  <a:cubicBezTo>
                    <a:pt x="317" y="47"/>
                    <a:pt x="313" y="40"/>
                    <a:pt x="313" y="34"/>
                  </a:cubicBezTo>
                  <a:close/>
                  <a:moveTo>
                    <a:pt x="347" y="15"/>
                  </a:moveTo>
                  <a:cubicBezTo>
                    <a:pt x="339" y="15"/>
                    <a:pt x="339" y="15"/>
                    <a:pt x="339" y="15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8" y="18"/>
                    <a:pt x="333" y="13"/>
                    <a:pt x="325" y="13"/>
                  </a:cubicBezTo>
                  <a:cubicBezTo>
                    <a:pt x="314" y="13"/>
                    <a:pt x="305" y="22"/>
                    <a:pt x="305" y="34"/>
                  </a:cubicBezTo>
                  <a:cubicBezTo>
                    <a:pt x="305" y="44"/>
                    <a:pt x="313" y="54"/>
                    <a:pt x="325" y="54"/>
                  </a:cubicBezTo>
                  <a:cubicBezTo>
                    <a:pt x="331" y="54"/>
                    <a:pt x="337" y="51"/>
                    <a:pt x="339" y="46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47" y="53"/>
                    <a:pt x="347" y="53"/>
                    <a:pt x="347" y="53"/>
                  </a:cubicBezTo>
                  <a:lnTo>
                    <a:pt x="347" y="15"/>
                  </a:lnTo>
                  <a:close/>
                  <a:moveTo>
                    <a:pt x="285" y="53"/>
                  </a:moveTo>
                  <a:cubicBezTo>
                    <a:pt x="293" y="53"/>
                    <a:pt x="293" y="53"/>
                    <a:pt x="293" y="53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85" y="8"/>
                    <a:pt x="285" y="8"/>
                    <a:pt x="285" y="8"/>
                  </a:cubicBezTo>
                  <a:lnTo>
                    <a:pt x="285" y="53"/>
                  </a:lnTo>
                  <a:close/>
                  <a:moveTo>
                    <a:pt x="178" y="53"/>
                  </a:moveTo>
                  <a:cubicBezTo>
                    <a:pt x="185" y="53"/>
                    <a:pt x="185" y="53"/>
                    <a:pt x="185" y="53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8" y="20"/>
                    <a:pt x="178" y="20"/>
                    <a:pt x="178" y="20"/>
                  </a:cubicBezTo>
                  <a:lnTo>
                    <a:pt x="178" y="53"/>
                  </a:lnTo>
                  <a:close/>
                  <a:moveTo>
                    <a:pt x="155" y="53"/>
                  </a:moveTo>
                  <a:cubicBezTo>
                    <a:pt x="163" y="53"/>
                    <a:pt x="163" y="53"/>
                    <a:pt x="163" y="53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55" y="15"/>
                    <a:pt x="155" y="15"/>
                    <a:pt x="155" y="15"/>
                  </a:cubicBezTo>
                  <a:lnTo>
                    <a:pt x="155" y="53"/>
                  </a:lnTo>
                  <a:close/>
                  <a:moveTo>
                    <a:pt x="155" y="8"/>
                  </a:moveTo>
                  <a:cubicBezTo>
                    <a:pt x="163" y="8"/>
                    <a:pt x="163" y="8"/>
                    <a:pt x="163" y="8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55" y="1"/>
                    <a:pt x="155" y="1"/>
                    <a:pt x="155" y="1"/>
                  </a:cubicBezTo>
                  <a:lnTo>
                    <a:pt x="155" y="8"/>
                  </a:lnTo>
                  <a:close/>
                  <a:moveTo>
                    <a:pt x="109" y="34"/>
                  </a:moveTo>
                  <a:cubicBezTo>
                    <a:pt x="109" y="26"/>
                    <a:pt x="114" y="20"/>
                    <a:pt x="122" y="20"/>
                  </a:cubicBezTo>
                  <a:cubicBezTo>
                    <a:pt x="126" y="20"/>
                    <a:pt x="129" y="22"/>
                    <a:pt x="132" y="24"/>
                  </a:cubicBezTo>
                  <a:cubicBezTo>
                    <a:pt x="134" y="26"/>
                    <a:pt x="136" y="30"/>
                    <a:pt x="136" y="34"/>
                  </a:cubicBezTo>
                  <a:cubicBezTo>
                    <a:pt x="136" y="37"/>
                    <a:pt x="135" y="41"/>
                    <a:pt x="132" y="43"/>
                  </a:cubicBezTo>
                  <a:cubicBezTo>
                    <a:pt x="130" y="46"/>
                    <a:pt x="126" y="47"/>
                    <a:pt x="122" y="47"/>
                  </a:cubicBezTo>
                  <a:cubicBezTo>
                    <a:pt x="114" y="47"/>
                    <a:pt x="109" y="41"/>
                    <a:pt x="109" y="34"/>
                  </a:cubicBezTo>
                  <a:close/>
                  <a:moveTo>
                    <a:pt x="143" y="1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4" y="18"/>
                    <a:pt x="129" y="13"/>
                    <a:pt x="121" y="13"/>
                  </a:cubicBezTo>
                  <a:cubicBezTo>
                    <a:pt x="110" y="13"/>
                    <a:pt x="102" y="22"/>
                    <a:pt x="102" y="34"/>
                  </a:cubicBezTo>
                  <a:cubicBezTo>
                    <a:pt x="102" y="45"/>
                    <a:pt x="109" y="54"/>
                    <a:pt x="121" y="54"/>
                  </a:cubicBezTo>
                  <a:cubicBezTo>
                    <a:pt x="129" y="54"/>
                    <a:pt x="134" y="50"/>
                    <a:pt x="136" y="46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43" y="53"/>
                    <a:pt x="143" y="53"/>
                    <a:pt x="143" y="53"/>
                  </a:cubicBezTo>
                  <a:lnTo>
                    <a:pt x="143" y="1"/>
                  </a:lnTo>
                  <a:close/>
                  <a:moveTo>
                    <a:pt x="91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43"/>
                    <a:pt x="81" y="47"/>
                    <a:pt x="73" y="47"/>
                  </a:cubicBezTo>
                  <a:cubicBezTo>
                    <a:pt x="66" y="47"/>
                    <a:pt x="63" y="42"/>
                    <a:pt x="63" y="3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5"/>
                    <a:pt x="59" y="54"/>
                    <a:pt x="71" y="54"/>
                  </a:cubicBezTo>
                  <a:cubicBezTo>
                    <a:pt x="78" y="54"/>
                    <a:pt x="83" y="51"/>
                    <a:pt x="84" y="47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1" y="53"/>
                    <a:pt x="91" y="53"/>
                    <a:pt x="91" y="53"/>
                  </a:cubicBezTo>
                  <a:lnTo>
                    <a:pt x="91" y="15"/>
                  </a:lnTo>
                  <a:close/>
                  <a:moveTo>
                    <a:pt x="34" y="34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34"/>
                  </a:lnTo>
                  <a:close/>
                  <a:moveTo>
                    <a:pt x="14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4" y="41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CD43EB77-FFA9-435F-8AE3-91D0730D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25" y="8845550"/>
              <a:ext cx="53975" cy="74613"/>
            </a:xfrm>
            <a:custGeom>
              <a:avLst/>
              <a:gdLst>
                <a:gd name="T0" fmla="*/ 0 w 17"/>
                <a:gd name="T1" fmla="*/ 23 h 23"/>
                <a:gd name="T2" fmla="*/ 5 w 17"/>
                <a:gd name="T3" fmla="*/ 23 h 23"/>
                <a:gd name="T4" fmla="*/ 5 w 17"/>
                <a:gd name="T5" fmla="*/ 4 h 23"/>
                <a:gd name="T6" fmla="*/ 8 w 17"/>
                <a:gd name="T7" fmla="*/ 4 h 23"/>
                <a:gd name="T8" fmla="*/ 11 w 17"/>
                <a:gd name="T9" fmla="*/ 5 h 23"/>
                <a:gd name="T10" fmla="*/ 13 w 17"/>
                <a:gd name="T11" fmla="*/ 8 h 23"/>
                <a:gd name="T12" fmla="*/ 11 w 17"/>
                <a:gd name="T13" fmla="*/ 12 h 23"/>
                <a:gd name="T14" fmla="*/ 7 w 17"/>
                <a:gd name="T15" fmla="*/ 12 h 23"/>
                <a:gd name="T16" fmla="*/ 6 w 17"/>
                <a:gd name="T17" fmla="*/ 12 h 23"/>
                <a:gd name="T18" fmla="*/ 12 w 17"/>
                <a:gd name="T19" fmla="*/ 23 h 23"/>
                <a:gd name="T20" fmla="*/ 17 w 17"/>
                <a:gd name="T21" fmla="*/ 23 h 23"/>
                <a:gd name="T22" fmla="*/ 12 w 17"/>
                <a:gd name="T23" fmla="*/ 15 h 23"/>
                <a:gd name="T24" fmla="*/ 16 w 17"/>
                <a:gd name="T25" fmla="*/ 12 h 23"/>
                <a:gd name="T26" fmla="*/ 17 w 17"/>
                <a:gd name="T27" fmla="*/ 8 h 23"/>
                <a:gd name="T28" fmla="*/ 14 w 17"/>
                <a:gd name="T29" fmla="*/ 1 h 23"/>
                <a:gd name="T30" fmla="*/ 7 w 17"/>
                <a:gd name="T31" fmla="*/ 0 h 23"/>
                <a:gd name="T32" fmla="*/ 0 w 17"/>
                <a:gd name="T33" fmla="*/ 0 h 23"/>
                <a:gd name="T34" fmla="*/ 0 w 1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5"/>
                  </a:cubicBezTo>
                  <a:cubicBezTo>
                    <a:pt x="12" y="5"/>
                    <a:pt x="13" y="7"/>
                    <a:pt x="13" y="8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0" y="12"/>
                    <a:pt x="9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4"/>
                    <a:pt x="15" y="14"/>
                    <a:pt x="16" y="12"/>
                  </a:cubicBezTo>
                  <a:cubicBezTo>
                    <a:pt x="17" y="11"/>
                    <a:pt x="17" y="9"/>
                    <a:pt x="17" y="8"/>
                  </a:cubicBezTo>
                  <a:cubicBezTo>
                    <a:pt x="17" y="5"/>
                    <a:pt x="16" y="3"/>
                    <a:pt x="14" y="1"/>
                  </a:cubicBezTo>
                  <a:cubicBezTo>
                    <a:pt x="13" y="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AEC05F87-D94F-454F-A0E4-30A4F7CFC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8325" y="8804275"/>
              <a:ext cx="152400" cy="157163"/>
            </a:xfrm>
            <a:custGeom>
              <a:avLst/>
              <a:gdLst>
                <a:gd name="T0" fmla="*/ 44 w 48"/>
                <a:gd name="T1" fmla="*/ 25 h 49"/>
                <a:gd name="T2" fmla="*/ 24 w 48"/>
                <a:gd name="T3" fmla="*/ 45 h 49"/>
                <a:gd name="T4" fmla="*/ 4 w 48"/>
                <a:gd name="T5" fmla="*/ 25 h 49"/>
                <a:gd name="T6" fmla="*/ 24 w 48"/>
                <a:gd name="T7" fmla="*/ 5 h 49"/>
                <a:gd name="T8" fmla="*/ 44 w 48"/>
                <a:gd name="T9" fmla="*/ 25 h 49"/>
                <a:gd name="T10" fmla="*/ 48 w 48"/>
                <a:gd name="T11" fmla="*/ 25 h 49"/>
                <a:gd name="T12" fmla="*/ 24 w 48"/>
                <a:gd name="T13" fmla="*/ 0 h 49"/>
                <a:gd name="T14" fmla="*/ 0 w 48"/>
                <a:gd name="T15" fmla="*/ 25 h 49"/>
                <a:gd name="T16" fmla="*/ 24 w 48"/>
                <a:gd name="T17" fmla="*/ 49 h 49"/>
                <a:gd name="T18" fmla="*/ 48 w 48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44" y="25"/>
                  </a:moveTo>
                  <a:cubicBezTo>
                    <a:pt x="44" y="36"/>
                    <a:pt x="35" y="45"/>
                    <a:pt x="24" y="45"/>
                  </a:cubicBezTo>
                  <a:cubicBezTo>
                    <a:pt x="13" y="45"/>
                    <a:pt x="4" y="36"/>
                    <a:pt x="4" y="25"/>
                  </a:cubicBezTo>
                  <a:cubicBezTo>
                    <a:pt x="4" y="13"/>
                    <a:pt x="13" y="5"/>
                    <a:pt x="24" y="5"/>
                  </a:cubicBezTo>
                  <a:cubicBezTo>
                    <a:pt x="35" y="5"/>
                    <a:pt x="44" y="13"/>
                    <a:pt x="44" y="25"/>
                  </a:cubicBezTo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7" y="49"/>
                    <a:pt x="48" y="38"/>
                    <a:pt x="48" y="25"/>
                  </a:cubicBezTo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0764F628-6A70-4C82-8231-FA50D65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5" y="10261600"/>
              <a:ext cx="96838" cy="169863"/>
            </a:xfrm>
            <a:custGeom>
              <a:avLst/>
              <a:gdLst>
                <a:gd name="T0" fmla="*/ 12 w 61"/>
                <a:gd name="T1" fmla="*/ 107 h 107"/>
                <a:gd name="T2" fmla="*/ 61 w 61"/>
                <a:gd name="T3" fmla="*/ 0 h 107"/>
                <a:gd name="T4" fmla="*/ 49 w 61"/>
                <a:gd name="T5" fmla="*/ 0 h 107"/>
                <a:gd name="T6" fmla="*/ 0 w 61"/>
                <a:gd name="T7" fmla="*/ 107 h 107"/>
                <a:gd name="T8" fmla="*/ 12 w 6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12" y="107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0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724C9885-752C-44CA-B03B-4DA54760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2088" y="10261600"/>
              <a:ext cx="92075" cy="169863"/>
            </a:xfrm>
            <a:custGeom>
              <a:avLst/>
              <a:gdLst>
                <a:gd name="T0" fmla="*/ 10 w 58"/>
                <a:gd name="T1" fmla="*/ 107 h 107"/>
                <a:gd name="T2" fmla="*/ 58 w 58"/>
                <a:gd name="T3" fmla="*/ 0 h 107"/>
                <a:gd name="T4" fmla="*/ 46 w 58"/>
                <a:gd name="T5" fmla="*/ 0 h 107"/>
                <a:gd name="T6" fmla="*/ 0 w 58"/>
                <a:gd name="T7" fmla="*/ 107 h 107"/>
                <a:gd name="T8" fmla="*/ 10 w 5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7">
                  <a:moveTo>
                    <a:pt x="10" y="107"/>
                  </a:moveTo>
                  <a:lnTo>
                    <a:pt x="58" y="0"/>
                  </a:lnTo>
                  <a:lnTo>
                    <a:pt x="46" y="0"/>
                  </a:lnTo>
                  <a:lnTo>
                    <a:pt x="0" y="107"/>
                  </a:lnTo>
                  <a:lnTo>
                    <a:pt x="10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8F09A29A-6C3A-4DDD-B7BA-96949451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3113" y="10261600"/>
              <a:ext cx="96838" cy="169863"/>
            </a:xfrm>
            <a:custGeom>
              <a:avLst/>
              <a:gdLst>
                <a:gd name="T0" fmla="*/ 12 w 61"/>
                <a:gd name="T1" fmla="*/ 107 h 107"/>
                <a:gd name="T2" fmla="*/ 61 w 61"/>
                <a:gd name="T3" fmla="*/ 0 h 107"/>
                <a:gd name="T4" fmla="*/ 49 w 61"/>
                <a:gd name="T5" fmla="*/ 0 h 107"/>
                <a:gd name="T6" fmla="*/ 0 w 61"/>
                <a:gd name="T7" fmla="*/ 107 h 107"/>
                <a:gd name="T8" fmla="*/ 12 w 6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12" y="107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0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3D70AD3C-9664-4F61-B843-AAB2513A7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450" y="8807450"/>
              <a:ext cx="968375" cy="1624013"/>
            </a:xfrm>
            <a:custGeom>
              <a:avLst/>
              <a:gdLst>
                <a:gd name="T0" fmla="*/ 309 w 610"/>
                <a:gd name="T1" fmla="*/ 0 h 1023"/>
                <a:gd name="T2" fmla="*/ 0 w 610"/>
                <a:gd name="T3" fmla="*/ 0 h 1023"/>
                <a:gd name="T4" fmla="*/ 456 w 610"/>
                <a:gd name="T5" fmla="*/ 1023 h 1023"/>
                <a:gd name="T6" fmla="*/ 610 w 610"/>
                <a:gd name="T7" fmla="*/ 677 h 1023"/>
                <a:gd name="T8" fmla="*/ 309 w 610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23">
                  <a:moveTo>
                    <a:pt x="309" y="0"/>
                  </a:moveTo>
                  <a:lnTo>
                    <a:pt x="0" y="0"/>
                  </a:lnTo>
                  <a:lnTo>
                    <a:pt x="456" y="1023"/>
                  </a:lnTo>
                  <a:lnTo>
                    <a:pt x="610" y="67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56531E4F-4484-4072-8C14-88EC9510D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5188" y="8807450"/>
              <a:ext cx="641350" cy="990600"/>
            </a:xfrm>
            <a:custGeom>
              <a:avLst/>
              <a:gdLst>
                <a:gd name="T0" fmla="*/ 257 w 404"/>
                <a:gd name="T1" fmla="*/ 0 h 624"/>
                <a:gd name="T2" fmla="*/ 0 w 404"/>
                <a:gd name="T3" fmla="*/ 0 h 624"/>
                <a:gd name="T4" fmla="*/ 275 w 404"/>
                <a:gd name="T5" fmla="*/ 624 h 624"/>
                <a:gd name="T6" fmla="*/ 404 w 404"/>
                <a:gd name="T7" fmla="*/ 332 h 624"/>
                <a:gd name="T8" fmla="*/ 257 w 404"/>
                <a:gd name="T9" fmla="*/ 0 h 624"/>
                <a:gd name="T10" fmla="*/ 257 w 404"/>
                <a:gd name="T1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624">
                  <a:moveTo>
                    <a:pt x="257" y="0"/>
                  </a:moveTo>
                  <a:lnTo>
                    <a:pt x="0" y="0"/>
                  </a:lnTo>
                  <a:lnTo>
                    <a:pt x="275" y="624"/>
                  </a:lnTo>
                  <a:lnTo>
                    <a:pt x="404" y="332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55C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5" name="Retângulo 44">
            <a:extLst>
              <a:ext uri="{FF2B5EF4-FFF2-40B4-BE49-F238E27FC236}">
                <a16:creationId xmlns:a16="http://schemas.microsoft.com/office/drawing/2014/main" id="{B7E485B6-1733-46FF-86A7-D6410C5522DB}"/>
              </a:ext>
            </a:extLst>
          </p:cNvPr>
          <p:cNvSpPr/>
          <p:nvPr/>
        </p:nvSpPr>
        <p:spPr>
          <a:xfrm>
            <a:off x="3300530" y="375960"/>
            <a:ext cx="697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1E284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UMA EMPRESA NACIONAL COM ATUAÇÃO GLOBAL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EA66CEB-8532-45F1-AC65-9BEF1BB18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60" y="165068"/>
            <a:ext cx="1682080" cy="864304"/>
          </a:xfrm>
          <a:prstGeom prst="rect">
            <a:avLst/>
          </a:prstGeom>
        </p:spPr>
      </p:pic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0EA40B91-C433-4F9A-8A10-DC0081BE1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33470"/>
              </p:ext>
            </p:extLst>
          </p:nvPr>
        </p:nvGraphicFramePr>
        <p:xfrm>
          <a:off x="10394453" y="1921314"/>
          <a:ext cx="1500228" cy="33521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5759">
                  <a:extLst>
                    <a:ext uri="{9D8B030D-6E8A-4147-A177-3AD203B41FA5}">
                      <a16:colId xmlns:a16="http://schemas.microsoft.com/office/drawing/2014/main" val="3227841605"/>
                    </a:ext>
                  </a:extLst>
                </a:gridCol>
                <a:gridCol w="743414">
                  <a:extLst>
                    <a:ext uri="{9D8B030D-6E8A-4147-A177-3AD203B41FA5}">
                      <a16:colId xmlns:a16="http://schemas.microsoft.com/office/drawing/2014/main" val="3681330797"/>
                    </a:ext>
                  </a:extLst>
                </a:gridCol>
                <a:gridCol w="471055">
                  <a:extLst>
                    <a:ext uri="{9D8B030D-6E8A-4147-A177-3AD203B41FA5}">
                      <a16:colId xmlns:a16="http://schemas.microsoft.com/office/drawing/2014/main" val="868541147"/>
                    </a:ext>
                  </a:extLst>
                </a:gridCol>
              </a:tblGrid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1E2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Firma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1E2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US$ Bi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1E28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49944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Deloitte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46,2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47176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PWC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42,4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04316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3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EY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36,3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942392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4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KPMG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29,7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091430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5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BDO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  9,6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428186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6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err="1">
                          <a:solidFill>
                            <a:srgbClr val="203864"/>
                          </a:solidFill>
                          <a:effectLst/>
                        </a:rPr>
                        <a:t>Praxity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  6,3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519059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7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RSM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  5,7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308344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8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GT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          5,7 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413208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9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Crowe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4,3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602510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10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Nexia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4,2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274545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0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Allinial Global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0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4,1 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A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96091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12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Baker </a:t>
                      </a:r>
                      <a:r>
                        <a:rPr lang="pt-BR" sz="1000" u="none" strike="noStrike" dirty="0" err="1">
                          <a:solidFill>
                            <a:srgbClr val="203864"/>
                          </a:solidFill>
                          <a:effectLst/>
                        </a:rPr>
                        <a:t>Tilly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3,8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141362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13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LEA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3,1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71082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14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Moore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3,0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004395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15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GGI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2,9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905328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16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HLB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2,9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77917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17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Prime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2,6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403473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18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Kreston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2,3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350653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19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rgbClr val="203864"/>
                          </a:solidFill>
                          <a:effectLst/>
                        </a:rPr>
                        <a:t>Mazars</a:t>
                      </a:r>
                      <a:endParaRPr lang="pt-BR" sz="1000" b="0" i="0" u="none" strike="noStrike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1,9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409750"/>
                  </a:ext>
                </a:extLst>
              </a:tr>
              <a:tr h="151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20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BKR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solidFill>
                            <a:srgbClr val="203864"/>
                          </a:solidFill>
                          <a:effectLst/>
                        </a:rPr>
                        <a:t>          1,4 </a:t>
                      </a:r>
                      <a:endParaRPr lang="pt-BR" sz="10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99098"/>
                  </a:ext>
                </a:extLst>
              </a:tr>
            </a:tbl>
          </a:graphicData>
        </a:graphic>
      </p:graphicFrame>
      <p:sp>
        <p:nvSpPr>
          <p:cNvPr id="49" name="Freeform 94">
            <a:extLst>
              <a:ext uri="{FF2B5EF4-FFF2-40B4-BE49-F238E27FC236}">
                <a16:creationId xmlns:a16="http://schemas.microsoft.com/office/drawing/2014/main" id="{74A6F68C-5FBC-4D61-8C9D-ED41D6CF46E7}"/>
              </a:ext>
            </a:extLst>
          </p:cNvPr>
          <p:cNvSpPr>
            <a:spLocks noEditPoints="1"/>
          </p:cNvSpPr>
          <p:nvPr/>
        </p:nvSpPr>
        <p:spPr bwMode="auto">
          <a:xfrm>
            <a:off x="1839247" y="1462681"/>
            <a:ext cx="8072523" cy="3932637"/>
          </a:xfrm>
          <a:custGeom>
            <a:avLst/>
            <a:gdLst>
              <a:gd name="T0" fmla="*/ 2055 w 2516"/>
              <a:gd name="T1" fmla="*/ 1028 h 1226"/>
              <a:gd name="T2" fmla="*/ 2297 w 2516"/>
              <a:gd name="T3" fmla="*/ 898 h 1226"/>
              <a:gd name="T4" fmla="*/ 2258 w 2516"/>
              <a:gd name="T5" fmla="*/ 779 h 1226"/>
              <a:gd name="T6" fmla="*/ 2073 w 2516"/>
              <a:gd name="T7" fmla="*/ 729 h 1226"/>
              <a:gd name="T8" fmla="*/ 2007 w 2516"/>
              <a:gd name="T9" fmla="*/ 733 h 1226"/>
              <a:gd name="T10" fmla="*/ 1131 w 2516"/>
              <a:gd name="T11" fmla="*/ 226 h 1226"/>
              <a:gd name="T12" fmla="*/ 2451 w 2516"/>
              <a:gd name="T13" fmla="*/ 1102 h 1226"/>
              <a:gd name="T14" fmla="*/ 2169 w 2516"/>
              <a:gd name="T15" fmla="*/ 757 h 1226"/>
              <a:gd name="T16" fmla="*/ 2058 w 2516"/>
              <a:gd name="T17" fmla="*/ 803 h 1226"/>
              <a:gd name="T18" fmla="*/ 1295 w 2516"/>
              <a:gd name="T19" fmla="*/ 56 h 1226"/>
              <a:gd name="T20" fmla="*/ 2172 w 2516"/>
              <a:gd name="T21" fmla="*/ 680 h 1226"/>
              <a:gd name="T22" fmla="*/ 2202 w 2516"/>
              <a:gd name="T23" fmla="*/ 267 h 1226"/>
              <a:gd name="T24" fmla="*/ 735 w 2516"/>
              <a:gd name="T25" fmla="*/ 1000 h 1226"/>
              <a:gd name="T26" fmla="*/ 592 w 2516"/>
              <a:gd name="T27" fmla="*/ 1192 h 1226"/>
              <a:gd name="T28" fmla="*/ 505 w 2516"/>
              <a:gd name="T29" fmla="*/ 660 h 1226"/>
              <a:gd name="T30" fmla="*/ 800 w 2516"/>
              <a:gd name="T31" fmla="*/ 790 h 1226"/>
              <a:gd name="T32" fmla="*/ 1705 w 2516"/>
              <a:gd name="T33" fmla="*/ 53 h 1226"/>
              <a:gd name="T34" fmla="*/ 2151 w 2516"/>
              <a:gd name="T35" fmla="*/ 544 h 1226"/>
              <a:gd name="T36" fmla="*/ 1298 w 2516"/>
              <a:gd name="T37" fmla="*/ 43 h 1226"/>
              <a:gd name="T38" fmla="*/ 2196 w 2516"/>
              <a:gd name="T39" fmla="*/ 653 h 1226"/>
              <a:gd name="T40" fmla="*/ 87 w 2516"/>
              <a:gd name="T41" fmla="*/ 227 h 1226"/>
              <a:gd name="T42" fmla="*/ 2039 w 2516"/>
              <a:gd name="T43" fmla="*/ 88 h 1226"/>
              <a:gd name="T44" fmla="*/ 1058 w 2516"/>
              <a:gd name="T45" fmla="*/ 197 h 1226"/>
              <a:gd name="T46" fmla="*/ 1053 w 2516"/>
              <a:gd name="T47" fmla="*/ 60 h 1226"/>
              <a:gd name="T48" fmla="*/ 877 w 2516"/>
              <a:gd name="T49" fmla="*/ 10 h 1226"/>
              <a:gd name="T50" fmla="*/ 826 w 2516"/>
              <a:gd name="T51" fmla="*/ 158 h 1226"/>
              <a:gd name="T52" fmla="*/ 750 w 2516"/>
              <a:gd name="T53" fmla="*/ 122 h 1226"/>
              <a:gd name="T54" fmla="*/ 685 w 2516"/>
              <a:gd name="T55" fmla="*/ 160 h 1226"/>
              <a:gd name="T56" fmla="*/ 669 w 2516"/>
              <a:gd name="T57" fmla="*/ 51 h 1226"/>
              <a:gd name="T58" fmla="*/ 668 w 2516"/>
              <a:gd name="T59" fmla="*/ 18 h 1226"/>
              <a:gd name="T60" fmla="*/ 542 w 2516"/>
              <a:gd name="T61" fmla="*/ 135 h 1226"/>
              <a:gd name="T62" fmla="*/ 631 w 2516"/>
              <a:gd name="T63" fmla="*/ 51 h 1226"/>
              <a:gd name="T64" fmla="*/ 596 w 2516"/>
              <a:gd name="T65" fmla="*/ 96 h 1226"/>
              <a:gd name="T66" fmla="*/ 624 w 2516"/>
              <a:gd name="T67" fmla="*/ 32 h 1226"/>
              <a:gd name="T68" fmla="*/ 588 w 2516"/>
              <a:gd name="T69" fmla="*/ 90 h 1226"/>
              <a:gd name="T70" fmla="*/ 338 w 2516"/>
              <a:gd name="T71" fmla="*/ 509 h 1226"/>
              <a:gd name="T72" fmla="*/ 688 w 2516"/>
              <a:gd name="T73" fmla="*/ 350 h 1226"/>
              <a:gd name="T74" fmla="*/ 750 w 2516"/>
              <a:gd name="T75" fmla="*/ 330 h 1226"/>
              <a:gd name="T76" fmla="*/ 575 w 2516"/>
              <a:gd name="T77" fmla="*/ 296 h 1226"/>
              <a:gd name="T78" fmla="*/ 581 w 2516"/>
              <a:gd name="T79" fmla="*/ 139 h 1226"/>
              <a:gd name="T80" fmla="*/ 123 w 2516"/>
              <a:gd name="T81" fmla="*/ 142 h 1226"/>
              <a:gd name="T82" fmla="*/ 113 w 2516"/>
              <a:gd name="T83" fmla="*/ 218 h 1226"/>
              <a:gd name="T84" fmla="*/ 168 w 2516"/>
              <a:gd name="T85" fmla="*/ 414 h 1226"/>
              <a:gd name="T86" fmla="*/ 411 w 2516"/>
              <a:gd name="T87" fmla="*/ 657 h 1226"/>
              <a:gd name="T88" fmla="*/ 498 w 2516"/>
              <a:gd name="T89" fmla="*/ 580 h 1226"/>
              <a:gd name="T90" fmla="*/ 1235 w 2516"/>
              <a:gd name="T91" fmla="*/ 365 h 1226"/>
              <a:gd name="T92" fmla="*/ 1401 w 2516"/>
              <a:gd name="T93" fmla="*/ 963 h 1226"/>
              <a:gd name="T94" fmla="*/ 1003 w 2516"/>
              <a:gd name="T95" fmla="*/ 606 h 1226"/>
              <a:gd name="T96" fmla="*/ 1407 w 2516"/>
              <a:gd name="T97" fmla="*/ 452 h 1226"/>
              <a:gd name="T98" fmla="*/ 1817 w 2516"/>
              <a:gd name="T99" fmla="*/ 642 h 1226"/>
              <a:gd name="T100" fmla="*/ 1616 w 2516"/>
              <a:gd name="T101" fmla="*/ 503 h 1226"/>
              <a:gd name="T102" fmla="*/ 1417 w 2516"/>
              <a:gd name="T103" fmla="*/ 454 h 1226"/>
              <a:gd name="T104" fmla="*/ 1292 w 2516"/>
              <a:gd name="T105" fmla="*/ 381 h 1226"/>
              <a:gd name="T106" fmla="*/ 1153 w 2516"/>
              <a:gd name="T107" fmla="*/ 287 h 1226"/>
              <a:gd name="T108" fmla="*/ 1322 w 2516"/>
              <a:gd name="T109" fmla="*/ 172 h 1226"/>
              <a:gd name="T110" fmla="*/ 1392 w 2516"/>
              <a:gd name="T111" fmla="*/ 139 h 1226"/>
              <a:gd name="T112" fmla="*/ 1626 w 2516"/>
              <a:gd name="T113" fmla="*/ 108 h 1226"/>
              <a:gd name="T114" fmla="*/ 1699 w 2516"/>
              <a:gd name="T115" fmla="*/ 88 h 1226"/>
              <a:gd name="T116" fmla="*/ 2179 w 2516"/>
              <a:gd name="T117" fmla="*/ 132 h 1226"/>
              <a:gd name="T118" fmla="*/ 2316 w 2516"/>
              <a:gd name="T119" fmla="*/ 234 h 1226"/>
              <a:gd name="T120" fmla="*/ 2174 w 2516"/>
              <a:gd name="T121" fmla="*/ 260 h 1226"/>
              <a:gd name="T122" fmla="*/ 2127 w 2516"/>
              <a:gd name="T123" fmla="*/ 526 h 1226"/>
              <a:gd name="T124" fmla="*/ 1974 w 2516"/>
              <a:gd name="T125" fmla="*/ 628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6" h="1226">
                <a:moveTo>
                  <a:pt x="2388" y="970"/>
                </a:moveTo>
                <a:cubicBezTo>
                  <a:pt x="2389" y="995"/>
                  <a:pt x="2365" y="1021"/>
                  <a:pt x="2347" y="1036"/>
                </a:cubicBezTo>
                <a:cubicBezTo>
                  <a:pt x="2335" y="1046"/>
                  <a:pt x="2324" y="1057"/>
                  <a:pt x="2312" y="1067"/>
                </a:cubicBezTo>
                <a:cubicBezTo>
                  <a:pt x="2301" y="1076"/>
                  <a:pt x="2286" y="1078"/>
                  <a:pt x="2273" y="1082"/>
                </a:cubicBezTo>
                <a:cubicBezTo>
                  <a:pt x="2265" y="1084"/>
                  <a:pt x="2268" y="1072"/>
                  <a:pt x="2260" y="1077"/>
                </a:cubicBezTo>
                <a:cubicBezTo>
                  <a:pt x="2251" y="1084"/>
                  <a:pt x="2245" y="1080"/>
                  <a:pt x="2235" y="1077"/>
                </a:cubicBezTo>
                <a:cubicBezTo>
                  <a:pt x="2229" y="1075"/>
                  <a:pt x="2228" y="1072"/>
                  <a:pt x="2230" y="1067"/>
                </a:cubicBezTo>
                <a:cubicBezTo>
                  <a:pt x="2232" y="1063"/>
                  <a:pt x="2233" y="1059"/>
                  <a:pt x="2235" y="1054"/>
                </a:cubicBezTo>
                <a:cubicBezTo>
                  <a:pt x="2231" y="1054"/>
                  <a:pt x="2229" y="1054"/>
                  <a:pt x="2227" y="1054"/>
                </a:cubicBezTo>
                <a:cubicBezTo>
                  <a:pt x="2228" y="1051"/>
                  <a:pt x="2229" y="1048"/>
                  <a:pt x="2230" y="1045"/>
                </a:cubicBezTo>
                <a:cubicBezTo>
                  <a:pt x="2230" y="1045"/>
                  <a:pt x="2230" y="1045"/>
                  <a:pt x="2229" y="1045"/>
                </a:cubicBezTo>
                <a:cubicBezTo>
                  <a:pt x="2226" y="1047"/>
                  <a:pt x="2223" y="1049"/>
                  <a:pt x="2220" y="1051"/>
                </a:cubicBezTo>
                <a:cubicBezTo>
                  <a:pt x="2220" y="1050"/>
                  <a:pt x="2220" y="1050"/>
                  <a:pt x="2219" y="1050"/>
                </a:cubicBezTo>
                <a:cubicBezTo>
                  <a:pt x="2225" y="1044"/>
                  <a:pt x="2230" y="1038"/>
                  <a:pt x="2236" y="1032"/>
                </a:cubicBezTo>
                <a:cubicBezTo>
                  <a:pt x="2235" y="1031"/>
                  <a:pt x="2235" y="1031"/>
                  <a:pt x="2234" y="1031"/>
                </a:cubicBezTo>
                <a:cubicBezTo>
                  <a:pt x="2226" y="1036"/>
                  <a:pt x="2217" y="1042"/>
                  <a:pt x="2207" y="1049"/>
                </a:cubicBezTo>
                <a:cubicBezTo>
                  <a:pt x="2206" y="1042"/>
                  <a:pt x="2206" y="1034"/>
                  <a:pt x="2205" y="1028"/>
                </a:cubicBezTo>
                <a:cubicBezTo>
                  <a:pt x="2203" y="1023"/>
                  <a:pt x="2195" y="1025"/>
                  <a:pt x="2192" y="1023"/>
                </a:cubicBezTo>
                <a:cubicBezTo>
                  <a:pt x="2176" y="1013"/>
                  <a:pt x="2152" y="1024"/>
                  <a:pt x="2136" y="1028"/>
                </a:cubicBezTo>
                <a:cubicBezTo>
                  <a:pt x="2132" y="1029"/>
                  <a:pt x="2127" y="1030"/>
                  <a:pt x="2123" y="1032"/>
                </a:cubicBezTo>
                <a:cubicBezTo>
                  <a:pt x="2120" y="1033"/>
                  <a:pt x="2118" y="1036"/>
                  <a:pt x="2115" y="1038"/>
                </a:cubicBezTo>
                <a:cubicBezTo>
                  <a:pt x="2108" y="1041"/>
                  <a:pt x="2099" y="1038"/>
                  <a:pt x="2092" y="1038"/>
                </a:cubicBezTo>
                <a:cubicBezTo>
                  <a:pt x="2077" y="1039"/>
                  <a:pt x="2061" y="1054"/>
                  <a:pt x="2047" y="1045"/>
                </a:cubicBezTo>
                <a:cubicBezTo>
                  <a:pt x="2037" y="1038"/>
                  <a:pt x="2052" y="1034"/>
                  <a:pt x="2055" y="1028"/>
                </a:cubicBezTo>
                <a:cubicBezTo>
                  <a:pt x="2060" y="1018"/>
                  <a:pt x="2060" y="1005"/>
                  <a:pt x="2059" y="994"/>
                </a:cubicBezTo>
                <a:cubicBezTo>
                  <a:pt x="2059" y="989"/>
                  <a:pt x="2057" y="983"/>
                  <a:pt x="2058" y="978"/>
                </a:cubicBezTo>
                <a:cubicBezTo>
                  <a:pt x="2058" y="974"/>
                  <a:pt x="2064" y="972"/>
                  <a:pt x="2063" y="968"/>
                </a:cubicBezTo>
                <a:cubicBezTo>
                  <a:pt x="2060" y="957"/>
                  <a:pt x="2067" y="946"/>
                  <a:pt x="2070" y="936"/>
                </a:cubicBezTo>
                <a:cubicBezTo>
                  <a:pt x="2071" y="937"/>
                  <a:pt x="2072" y="938"/>
                  <a:pt x="2073" y="939"/>
                </a:cubicBezTo>
                <a:cubicBezTo>
                  <a:pt x="2079" y="934"/>
                  <a:pt x="2086" y="929"/>
                  <a:pt x="2093" y="927"/>
                </a:cubicBezTo>
                <a:cubicBezTo>
                  <a:pt x="2102" y="924"/>
                  <a:pt x="2111" y="923"/>
                  <a:pt x="2119" y="921"/>
                </a:cubicBezTo>
                <a:cubicBezTo>
                  <a:pt x="2127" y="918"/>
                  <a:pt x="2136" y="916"/>
                  <a:pt x="2143" y="910"/>
                </a:cubicBezTo>
                <a:cubicBezTo>
                  <a:pt x="2149" y="905"/>
                  <a:pt x="2152" y="896"/>
                  <a:pt x="2157" y="890"/>
                </a:cubicBezTo>
                <a:cubicBezTo>
                  <a:pt x="2155" y="893"/>
                  <a:pt x="2159" y="892"/>
                  <a:pt x="2157" y="890"/>
                </a:cubicBezTo>
                <a:cubicBezTo>
                  <a:pt x="2159" y="892"/>
                  <a:pt x="2161" y="894"/>
                  <a:pt x="2163" y="896"/>
                </a:cubicBezTo>
                <a:cubicBezTo>
                  <a:pt x="2164" y="893"/>
                  <a:pt x="2165" y="889"/>
                  <a:pt x="2168" y="887"/>
                </a:cubicBezTo>
                <a:cubicBezTo>
                  <a:pt x="2171" y="885"/>
                  <a:pt x="2174" y="885"/>
                  <a:pt x="2176" y="882"/>
                </a:cubicBezTo>
                <a:cubicBezTo>
                  <a:pt x="2179" y="876"/>
                  <a:pt x="2186" y="872"/>
                  <a:pt x="2192" y="869"/>
                </a:cubicBezTo>
                <a:cubicBezTo>
                  <a:pt x="2199" y="867"/>
                  <a:pt x="2201" y="864"/>
                  <a:pt x="2205" y="871"/>
                </a:cubicBezTo>
                <a:cubicBezTo>
                  <a:pt x="2207" y="875"/>
                  <a:pt x="2215" y="879"/>
                  <a:pt x="2219" y="874"/>
                </a:cubicBezTo>
                <a:cubicBezTo>
                  <a:pt x="2221" y="872"/>
                  <a:pt x="2220" y="869"/>
                  <a:pt x="2222" y="867"/>
                </a:cubicBezTo>
                <a:cubicBezTo>
                  <a:pt x="2225" y="864"/>
                  <a:pt x="2228" y="861"/>
                  <a:pt x="2231" y="858"/>
                </a:cubicBezTo>
                <a:cubicBezTo>
                  <a:pt x="2237" y="853"/>
                  <a:pt x="2242" y="855"/>
                  <a:pt x="2249" y="852"/>
                </a:cubicBezTo>
                <a:cubicBezTo>
                  <a:pt x="2251" y="851"/>
                  <a:pt x="2251" y="848"/>
                  <a:pt x="2253" y="847"/>
                </a:cubicBezTo>
                <a:cubicBezTo>
                  <a:pt x="2255" y="845"/>
                  <a:pt x="2260" y="848"/>
                  <a:pt x="2262" y="849"/>
                </a:cubicBezTo>
                <a:cubicBezTo>
                  <a:pt x="2270" y="851"/>
                  <a:pt x="2276" y="854"/>
                  <a:pt x="2285" y="853"/>
                </a:cubicBezTo>
                <a:cubicBezTo>
                  <a:pt x="2283" y="862"/>
                  <a:pt x="2271" y="866"/>
                  <a:pt x="2270" y="875"/>
                </a:cubicBezTo>
                <a:cubicBezTo>
                  <a:pt x="2269" y="882"/>
                  <a:pt x="2291" y="894"/>
                  <a:pt x="2297" y="898"/>
                </a:cubicBezTo>
                <a:cubicBezTo>
                  <a:pt x="2303" y="903"/>
                  <a:pt x="2308" y="902"/>
                  <a:pt x="2311" y="895"/>
                </a:cubicBezTo>
                <a:cubicBezTo>
                  <a:pt x="2319" y="877"/>
                  <a:pt x="2326" y="858"/>
                  <a:pt x="2336" y="842"/>
                </a:cubicBezTo>
                <a:cubicBezTo>
                  <a:pt x="2337" y="842"/>
                  <a:pt x="2337" y="842"/>
                  <a:pt x="2338" y="842"/>
                </a:cubicBezTo>
                <a:cubicBezTo>
                  <a:pt x="2341" y="853"/>
                  <a:pt x="2338" y="866"/>
                  <a:pt x="2347" y="873"/>
                </a:cubicBezTo>
                <a:cubicBezTo>
                  <a:pt x="2358" y="882"/>
                  <a:pt x="2351" y="899"/>
                  <a:pt x="2353" y="910"/>
                </a:cubicBezTo>
                <a:cubicBezTo>
                  <a:pt x="2354" y="916"/>
                  <a:pt x="2360" y="917"/>
                  <a:pt x="2364" y="920"/>
                </a:cubicBezTo>
                <a:cubicBezTo>
                  <a:pt x="2368" y="924"/>
                  <a:pt x="2369" y="928"/>
                  <a:pt x="2370" y="933"/>
                </a:cubicBezTo>
                <a:cubicBezTo>
                  <a:pt x="2371" y="946"/>
                  <a:pt x="2387" y="957"/>
                  <a:pt x="2388" y="970"/>
                </a:cubicBezTo>
                <a:close/>
                <a:moveTo>
                  <a:pt x="2335" y="820"/>
                </a:moveTo>
                <a:cubicBezTo>
                  <a:pt x="2336" y="821"/>
                  <a:pt x="2339" y="818"/>
                  <a:pt x="2335" y="820"/>
                </a:cubicBezTo>
                <a:close/>
                <a:moveTo>
                  <a:pt x="2364" y="823"/>
                </a:moveTo>
                <a:cubicBezTo>
                  <a:pt x="2369" y="835"/>
                  <a:pt x="2382" y="837"/>
                  <a:pt x="2394" y="839"/>
                </a:cubicBezTo>
                <a:cubicBezTo>
                  <a:pt x="2390" y="830"/>
                  <a:pt x="2380" y="823"/>
                  <a:pt x="2374" y="815"/>
                </a:cubicBezTo>
                <a:cubicBezTo>
                  <a:pt x="2370" y="809"/>
                  <a:pt x="2371" y="807"/>
                  <a:pt x="2378" y="803"/>
                </a:cubicBezTo>
                <a:cubicBezTo>
                  <a:pt x="2374" y="800"/>
                  <a:pt x="2369" y="798"/>
                  <a:pt x="2365" y="794"/>
                </a:cubicBezTo>
                <a:cubicBezTo>
                  <a:pt x="2362" y="792"/>
                  <a:pt x="2363" y="787"/>
                  <a:pt x="2360" y="785"/>
                </a:cubicBezTo>
                <a:cubicBezTo>
                  <a:pt x="2352" y="779"/>
                  <a:pt x="2340" y="776"/>
                  <a:pt x="2332" y="772"/>
                </a:cubicBezTo>
                <a:cubicBezTo>
                  <a:pt x="2324" y="769"/>
                  <a:pt x="2306" y="758"/>
                  <a:pt x="2298" y="761"/>
                </a:cubicBezTo>
                <a:cubicBezTo>
                  <a:pt x="2290" y="764"/>
                  <a:pt x="2283" y="771"/>
                  <a:pt x="2275" y="775"/>
                </a:cubicBezTo>
                <a:cubicBezTo>
                  <a:pt x="2273" y="768"/>
                  <a:pt x="2271" y="752"/>
                  <a:pt x="2263" y="750"/>
                </a:cubicBezTo>
                <a:cubicBezTo>
                  <a:pt x="2256" y="748"/>
                  <a:pt x="2249" y="750"/>
                  <a:pt x="2245" y="756"/>
                </a:cubicBezTo>
                <a:cubicBezTo>
                  <a:pt x="2252" y="761"/>
                  <a:pt x="2257" y="767"/>
                  <a:pt x="2267" y="765"/>
                </a:cubicBezTo>
                <a:cubicBezTo>
                  <a:pt x="2264" y="770"/>
                  <a:pt x="2258" y="768"/>
                  <a:pt x="2253" y="770"/>
                </a:cubicBezTo>
                <a:cubicBezTo>
                  <a:pt x="2255" y="773"/>
                  <a:pt x="2257" y="777"/>
                  <a:pt x="2258" y="779"/>
                </a:cubicBezTo>
                <a:cubicBezTo>
                  <a:pt x="2271" y="779"/>
                  <a:pt x="2293" y="785"/>
                  <a:pt x="2300" y="798"/>
                </a:cubicBezTo>
                <a:cubicBezTo>
                  <a:pt x="2305" y="807"/>
                  <a:pt x="2299" y="812"/>
                  <a:pt x="2293" y="818"/>
                </a:cubicBezTo>
                <a:cubicBezTo>
                  <a:pt x="2303" y="819"/>
                  <a:pt x="2308" y="817"/>
                  <a:pt x="2316" y="823"/>
                </a:cubicBezTo>
                <a:cubicBezTo>
                  <a:pt x="2322" y="828"/>
                  <a:pt x="2330" y="828"/>
                  <a:pt x="2337" y="824"/>
                </a:cubicBezTo>
                <a:cubicBezTo>
                  <a:pt x="2336" y="823"/>
                  <a:pt x="2336" y="821"/>
                  <a:pt x="2335" y="820"/>
                </a:cubicBezTo>
                <a:cubicBezTo>
                  <a:pt x="2345" y="815"/>
                  <a:pt x="2359" y="809"/>
                  <a:pt x="2364" y="823"/>
                </a:cubicBezTo>
                <a:close/>
                <a:moveTo>
                  <a:pt x="2062" y="730"/>
                </a:moveTo>
                <a:cubicBezTo>
                  <a:pt x="2057" y="742"/>
                  <a:pt x="2066" y="747"/>
                  <a:pt x="2068" y="757"/>
                </a:cubicBezTo>
                <a:cubicBezTo>
                  <a:pt x="2069" y="768"/>
                  <a:pt x="2070" y="765"/>
                  <a:pt x="2079" y="770"/>
                </a:cubicBezTo>
                <a:cubicBezTo>
                  <a:pt x="2086" y="773"/>
                  <a:pt x="2093" y="771"/>
                  <a:pt x="2101" y="774"/>
                </a:cubicBezTo>
                <a:cubicBezTo>
                  <a:pt x="2108" y="777"/>
                  <a:pt x="2117" y="780"/>
                  <a:pt x="2120" y="770"/>
                </a:cubicBezTo>
                <a:cubicBezTo>
                  <a:pt x="2122" y="764"/>
                  <a:pt x="2124" y="758"/>
                  <a:pt x="2127" y="752"/>
                </a:cubicBezTo>
                <a:cubicBezTo>
                  <a:pt x="2128" y="748"/>
                  <a:pt x="2131" y="741"/>
                  <a:pt x="2134" y="738"/>
                </a:cubicBezTo>
                <a:cubicBezTo>
                  <a:pt x="2136" y="736"/>
                  <a:pt x="2139" y="736"/>
                  <a:pt x="2143" y="734"/>
                </a:cubicBezTo>
                <a:cubicBezTo>
                  <a:pt x="2138" y="728"/>
                  <a:pt x="2137" y="723"/>
                  <a:pt x="2133" y="716"/>
                </a:cubicBezTo>
                <a:cubicBezTo>
                  <a:pt x="2130" y="711"/>
                  <a:pt x="2138" y="705"/>
                  <a:pt x="2140" y="700"/>
                </a:cubicBezTo>
                <a:cubicBezTo>
                  <a:pt x="2140" y="700"/>
                  <a:pt x="2140" y="700"/>
                  <a:pt x="2139" y="700"/>
                </a:cubicBezTo>
                <a:cubicBezTo>
                  <a:pt x="2142" y="699"/>
                  <a:pt x="2145" y="698"/>
                  <a:pt x="2147" y="698"/>
                </a:cubicBezTo>
                <a:cubicBezTo>
                  <a:pt x="2145" y="698"/>
                  <a:pt x="2147" y="697"/>
                  <a:pt x="2147" y="698"/>
                </a:cubicBezTo>
                <a:cubicBezTo>
                  <a:pt x="2143" y="692"/>
                  <a:pt x="2135" y="691"/>
                  <a:pt x="2131" y="684"/>
                </a:cubicBezTo>
                <a:cubicBezTo>
                  <a:pt x="2131" y="684"/>
                  <a:pt x="2128" y="684"/>
                  <a:pt x="2127" y="685"/>
                </a:cubicBezTo>
                <a:cubicBezTo>
                  <a:pt x="2121" y="689"/>
                  <a:pt x="2117" y="696"/>
                  <a:pt x="2111" y="701"/>
                </a:cubicBezTo>
                <a:cubicBezTo>
                  <a:pt x="2104" y="706"/>
                  <a:pt x="2097" y="711"/>
                  <a:pt x="2090" y="717"/>
                </a:cubicBezTo>
                <a:cubicBezTo>
                  <a:pt x="2087" y="719"/>
                  <a:pt x="2078" y="730"/>
                  <a:pt x="2073" y="729"/>
                </a:cubicBezTo>
                <a:cubicBezTo>
                  <a:pt x="2069" y="727"/>
                  <a:pt x="2065" y="723"/>
                  <a:pt x="2062" y="730"/>
                </a:cubicBezTo>
                <a:close/>
                <a:moveTo>
                  <a:pt x="1549" y="845"/>
                </a:moveTo>
                <a:cubicBezTo>
                  <a:pt x="1549" y="845"/>
                  <a:pt x="1550" y="845"/>
                  <a:pt x="1550" y="846"/>
                </a:cubicBezTo>
                <a:cubicBezTo>
                  <a:pt x="1550" y="845"/>
                  <a:pt x="1550" y="845"/>
                  <a:pt x="1549" y="845"/>
                </a:cubicBezTo>
                <a:close/>
                <a:moveTo>
                  <a:pt x="1549" y="845"/>
                </a:moveTo>
                <a:cubicBezTo>
                  <a:pt x="1546" y="848"/>
                  <a:pt x="1537" y="854"/>
                  <a:pt x="1536" y="859"/>
                </a:cubicBezTo>
                <a:cubicBezTo>
                  <a:pt x="1536" y="864"/>
                  <a:pt x="1532" y="868"/>
                  <a:pt x="1527" y="870"/>
                </a:cubicBezTo>
                <a:cubicBezTo>
                  <a:pt x="1522" y="873"/>
                  <a:pt x="1515" y="874"/>
                  <a:pt x="1509" y="877"/>
                </a:cubicBezTo>
                <a:cubicBezTo>
                  <a:pt x="1504" y="881"/>
                  <a:pt x="1504" y="888"/>
                  <a:pt x="1503" y="894"/>
                </a:cubicBezTo>
                <a:cubicBezTo>
                  <a:pt x="1502" y="900"/>
                  <a:pt x="1503" y="907"/>
                  <a:pt x="1500" y="913"/>
                </a:cubicBezTo>
                <a:cubicBezTo>
                  <a:pt x="1498" y="919"/>
                  <a:pt x="1492" y="923"/>
                  <a:pt x="1491" y="930"/>
                </a:cubicBezTo>
                <a:cubicBezTo>
                  <a:pt x="1490" y="938"/>
                  <a:pt x="1492" y="961"/>
                  <a:pt x="1505" y="958"/>
                </a:cubicBezTo>
                <a:cubicBezTo>
                  <a:pt x="1524" y="955"/>
                  <a:pt x="1527" y="936"/>
                  <a:pt x="1533" y="921"/>
                </a:cubicBezTo>
                <a:cubicBezTo>
                  <a:pt x="1536" y="912"/>
                  <a:pt x="1540" y="903"/>
                  <a:pt x="1544" y="894"/>
                </a:cubicBezTo>
                <a:cubicBezTo>
                  <a:pt x="1546" y="889"/>
                  <a:pt x="1547" y="885"/>
                  <a:pt x="1549" y="880"/>
                </a:cubicBezTo>
                <a:cubicBezTo>
                  <a:pt x="1550" y="877"/>
                  <a:pt x="1549" y="874"/>
                  <a:pt x="1551" y="871"/>
                </a:cubicBezTo>
                <a:cubicBezTo>
                  <a:pt x="1552" y="872"/>
                  <a:pt x="1553" y="873"/>
                  <a:pt x="1554" y="874"/>
                </a:cubicBezTo>
                <a:cubicBezTo>
                  <a:pt x="1557" y="870"/>
                  <a:pt x="1553" y="851"/>
                  <a:pt x="1550" y="846"/>
                </a:cubicBezTo>
                <a:cubicBezTo>
                  <a:pt x="1551" y="848"/>
                  <a:pt x="1545" y="848"/>
                  <a:pt x="1549" y="845"/>
                </a:cubicBezTo>
                <a:close/>
                <a:moveTo>
                  <a:pt x="2029" y="788"/>
                </a:moveTo>
                <a:cubicBezTo>
                  <a:pt x="2029" y="782"/>
                  <a:pt x="2031" y="775"/>
                  <a:pt x="2030" y="768"/>
                </a:cubicBezTo>
                <a:cubicBezTo>
                  <a:pt x="2029" y="765"/>
                  <a:pt x="2024" y="761"/>
                  <a:pt x="2022" y="757"/>
                </a:cubicBezTo>
                <a:cubicBezTo>
                  <a:pt x="2019" y="753"/>
                  <a:pt x="2014" y="749"/>
                  <a:pt x="2013" y="743"/>
                </a:cubicBezTo>
                <a:cubicBezTo>
                  <a:pt x="2012" y="738"/>
                  <a:pt x="2008" y="737"/>
                  <a:pt x="2007" y="733"/>
                </a:cubicBezTo>
                <a:cubicBezTo>
                  <a:pt x="2005" y="727"/>
                  <a:pt x="1996" y="725"/>
                  <a:pt x="1991" y="722"/>
                </a:cubicBezTo>
                <a:cubicBezTo>
                  <a:pt x="1986" y="720"/>
                  <a:pt x="1981" y="716"/>
                  <a:pt x="1977" y="712"/>
                </a:cubicBezTo>
                <a:cubicBezTo>
                  <a:pt x="1973" y="707"/>
                  <a:pt x="1972" y="700"/>
                  <a:pt x="1966" y="697"/>
                </a:cubicBezTo>
                <a:cubicBezTo>
                  <a:pt x="1960" y="694"/>
                  <a:pt x="1953" y="693"/>
                  <a:pt x="1947" y="692"/>
                </a:cubicBezTo>
                <a:cubicBezTo>
                  <a:pt x="1953" y="693"/>
                  <a:pt x="1948" y="693"/>
                  <a:pt x="1947" y="692"/>
                </a:cubicBezTo>
                <a:cubicBezTo>
                  <a:pt x="1949" y="702"/>
                  <a:pt x="1958" y="714"/>
                  <a:pt x="1967" y="720"/>
                </a:cubicBezTo>
                <a:cubicBezTo>
                  <a:pt x="1976" y="726"/>
                  <a:pt x="1983" y="740"/>
                  <a:pt x="1987" y="750"/>
                </a:cubicBezTo>
                <a:cubicBezTo>
                  <a:pt x="1991" y="762"/>
                  <a:pt x="1998" y="771"/>
                  <a:pt x="2007" y="780"/>
                </a:cubicBezTo>
                <a:cubicBezTo>
                  <a:pt x="2009" y="782"/>
                  <a:pt x="2028" y="799"/>
                  <a:pt x="2029" y="788"/>
                </a:cubicBezTo>
                <a:close/>
                <a:moveTo>
                  <a:pt x="1137" y="259"/>
                </a:moveTo>
                <a:cubicBezTo>
                  <a:pt x="1134" y="261"/>
                  <a:pt x="1131" y="263"/>
                  <a:pt x="1129" y="264"/>
                </a:cubicBezTo>
                <a:cubicBezTo>
                  <a:pt x="1135" y="265"/>
                  <a:pt x="1139" y="266"/>
                  <a:pt x="1145" y="267"/>
                </a:cubicBezTo>
                <a:cubicBezTo>
                  <a:pt x="1138" y="270"/>
                  <a:pt x="1133" y="273"/>
                  <a:pt x="1127" y="276"/>
                </a:cubicBezTo>
                <a:cubicBezTo>
                  <a:pt x="1127" y="276"/>
                  <a:pt x="1127" y="277"/>
                  <a:pt x="1127" y="277"/>
                </a:cubicBezTo>
                <a:cubicBezTo>
                  <a:pt x="1144" y="275"/>
                  <a:pt x="1160" y="273"/>
                  <a:pt x="1178" y="271"/>
                </a:cubicBezTo>
                <a:cubicBezTo>
                  <a:pt x="1175" y="269"/>
                  <a:pt x="1174" y="268"/>
                  <a:pt x="1172" y="267"/>
                </a:cubicBezTo>
                <a:cubicBezTo>
                  <a:pt x="1175" y="265"/>
                  <a:pt x="1176" y="262"/>
                  <a:pt x="1178" y="260"/>
                </a:cubicBezTo>
                <a:cubicBezTo>
                  <a:pt x="1182" y="255"/>
                  <a:pt x="1175" y="256"/>
                  <a:pt x="1172" y="255"/>
                </a:cubicBezTo>
                <a:cubicBezTo>
                  <a:pt x="1170" y="254"/>
                  <a:pt x="1169" y="250"/>
                  <a:pt x="1167" y="248"/>
                </a:cubicBezTo>
                <a:cubicBezTo>
                  <a:pt x="1162" y="240"/>
                  <a:pt x="1156" y="233"/>
                  <a:pt x="1150" y="225"/>
                </a:cubicBezTo>
                <a:cubicBezTo>
                  <a:pt x="1153" y="222"/>
                  <a:pt x="1155" y="218"/>
                  <a:pt x="1158" y="214"/>
                </a:cubicBezTo>
                <a:cubicBezTo>
                  <a:pt x="1153" y="214"/>
                  <a:pt x="1149" y="213"/>
                  <a:pt x="1145" y="212"/>
                </a:cubicBezTo>
                <a:cubicBezTo>
                  <a:pt x="1147" y="210"/>
                  <a:pt x="1148" y="208"/>
                  <a:pt x="1150" y="205"/>
                </a:cubicBezTo>
                <a:cubicBezTo>
                  <a:pt x="1135" y="204"/>
                  <a:pt x="1129" y="212"/>
                  <a:pt x="1131" y="226"/>
                </a:cubicBezTo>
                <a:cubicBezTo>
                  <a:pt x="1133" y="228"/>
                  <a:pt x="1135" y="229"/>
                  <a:pt x="1136" y="231"/>
                </a:cubicBezTo>
                <a:cubicBezTo>
                  <a:pt x="1136" y="232"/>
                  <a:pt x="1135" y="234"/>
                  <a:pt x="1135" y="237"/>
                </a:cubicBezTo>
                <a:cubicBezTo>
                  <a:pt x="1138" y="237"/>
                  <a:pt x="1141" y="237"/>
                  <a:pt x="1144" y="237"/>
                </a:cubicBezTo>
                <a:cubicBezTo>
                  <a:pt x="1146" y="247"/>
                  <a:pt x="1147" y="247"/>
                  <a:pt x="1138" y="251"/>
                </a:cubicBezTo>
                <a:cubicBezTo>
                  <a:pt x="1135" y="253"/>
                  <a:pt x="1140" y="257"/>
                  <a:pt x="1137" y="259"/>
                </a:cubicBezTo>
                <a:close/>
                <a:moveTo>
                  <a:pt x="1172" y="267"/>
                </a:moveTo>
                <a:cubicBezTo>
                  <a:pt x="1174" y="268"/>
                  <a:pt x="1175" y="265"/>
                  <a:pt x="1172" y="267"/>
                </a:cubicBezTo>
                <a:close/>
                <a:moveTo>
                  <a:pt x="2250" y="446"/>
                </a:moveTo>
                <a:cubicBezTo>
                  <a:pt x="2254" y="442"/>
                  <a:pt x="2258" y="439"/>
                  <a:pt x="2254" y="434"/>
                </a:cubicBezTo>
                <a:cubicBezTo>
                  <a:pt x="2259" y="434"/>
                  <a:pt x="2267" y="437"/>
                  <a:pt x="2271" y="434"/>
                </a:cubicBezTo>
                <a:cubicBezTo>
                  <a:pt x="2274" y="433"/>
                  <a:pt x="2275" y="429"/>
                  <a:pt x="2279" y="428"/>
                </a:cubicBezTo>
                <a:cubicBezTo>
                  <a:pt x="2279" y="429"/>
                  <a:pt x="2280" y="430"/>
                  <a:pt x="2281" y="431"/>
                </a:cubicBezTo>
                <a:cubicBezTo>
                  <a:pt x="2280" y="430"/>
                  <a:pt x="2282" y="431"/>
                  <a:pt x="2281" y="431"/>
                </a:cubicBezTo>
                <a:cubicBezTo>
                  <a:pt x="2282" y="431"/>
                  <a:pt x="2282" y="431"/>
                  <a:pt x="2282" y="431"/>
                </a:cubicBezTo>
                <a:cubicBezTo>
                  <a:pt x="2282" y="419"/>
                  <a:pt x="2277" y="410"/>
                  <a:pt x="2279" y="399"/>
                </a:cubicBezTo>
                <a:cubicBezTo>
                  <a:pt x="2281" y="387"/>
                  <a:pt x="2267" y="382"/>
                  <a:pt x="2259" y="377"/>
                </a:cubicBezTo>
                <a:cubicBezTo>
                  <a:pt x="2259" y="384"/>
                  <a:pt x="2262" y="391"/>
                  <a:pt x="2264" y="399"/>
                </a:cubicBezTo>
                <a:cubicBezTo>
                  <a:pt x="2265" y="406"/>
                  <a:pt x="2262" y="413"/>
                  <a:pt x="2255" y="416"/>
                </a:cubicBezTo>
                <a:cubicBezTo>
                  <a:pt x="2246" y="419"/>
                  <a:pt x="2250" y="421"/>
                  <a:pt x="2246" y="427"/>
                </a:cubicBezTo>
                <a:cubicBezTo>
                  <a:pt x="2243" y="430"/>
                  <a:pt x="2230" y="427"/>
                  <a:pt x="2226" y="429"/>
                </a:cubicBezTo>
                <a:cubicBezTo>
                  <a:pt x="2219" y="431"/>
                  <a:pt x="2215" y="435"/>
                  <a:pt x="2212" y="441"/>
                </a:cubicBezTo>
                <a:cubicBezTo>
                  <a:pt x="2221" y="439"/>
                  <a:pt x="2231" y="437"/>
                  <a:pt x="2240" y="435"/>
                </a:cubicBezTo>
                <a:cubicBezTo>
                  <a:pt x="2246" y="433"/>
                  <a:pt x="2248" y="443"/>
                  <a:pt x="2250" y="446"/>
                </a:cubicBezTo>
                <a:close/>
                <a:moveTo>
                  <a:pt x="2451" y="1102"/>
                </a:moveTo>
                <a:cubicBezTo>
                  <a:pt x="2424" y="1113"/>
                  <a:pt x="2398" y="1128"/>
                  <a:pt x="2372" y="1141"/>
                </a:cubicBezTo>
                <a:cubicBezTo>
                  <a:pt x="2369" y="1142"/>
                  <a:pt x="2369" y="1144"/>
                  <a:pt x="2372" y="1145"/>
                </a:cubicBezTo>
                <a:cubicBezTo>
                  <a:pt x="2389" y="1152"/>
                  <a:pt x="2404" y="1137"/>
                  <a:pt x="2417" y="1130"/>
                </a:cubicBezTo>
                <a:cubicBezTo>
                  <a:pt x="2431" y="1122"/>
                  <a:pt x="2447" y="1116"/>
                  <a:pt x="2458" y="1106"/>
                </a:cubicBezTo>
                <a:cubicBezTo>
                  <a:pt x="2455" y="1104"/>
                  <a:pt x="2453" y="1103"/>
                  <a:pt x="2451" y="1102"/>
                </a:cubicBezTo>
                <a:cubicBezTo>
                  <a:pt x="2453" y="1103"/>
                  <a:pt x="2451" y="1102"/>
                  <a:pt x="2451" y="1102"/>
                </a:cubicBezTo>
                <a:close/>
                <a:moveTo>
                  <a:pt x="2169" y="757"/>
                </a:moveTo>
                <a:cubicBezTo>
                  <a:pt x="2173" y="756"/>
                  <a:pt x="2177" y="753"/>
                  <a:pt x="2180" y="751"/>
                </a:cubicBezTo>
                <a:cubicBezTo>
                  <a:pt x="2180" y="751"/>
                  <a:pt x="2180" y="750"/>
                  <a:pt x="2180" y="750"/>
                </a:cubicBezTo>
                <a:cubicBezTo>
                  <a:pt x="2172" y="750"/>
                  <a:pt x="2168" y="752"/>
                  <a:pt x="2161" y="755"/>
                </a:cubicBezTo>
                <a:cubicBezTo>
                  <a:pt x="2157" y="757"/>
                  <a:pt x="2155" y="754"/>
                  <a:pt x="2154" y="751"/>
                </a:cubicBezTo>
                <a:cubicBezTo>
                  <a:pt x="2153" y="746"/>
                  <a:pt x="2154" y="739"/>
                  <a:pt x="2161" y="739"/>
                </a:cubicBezTo>
                <a:cubicBezTo>
                  <a:pt x="2170" y="740"/>
                  <a:pt x="2185" y="744"/>
                  <a:pt x="2192" y="738"/>
                </a:cubicBezTo>
                <a:cubicBezTo>
                  <a:pt x="2195" y="736"/>
                  <a:pt x="2197" y="734"/>
                  <a:pt x="2195" y="729"/>
                </a:cubicBezTo>
                <a:cubicBezTo>
                  <a:pt x="2184" y="746"/>
                  <a:pt x="2159" y="724"/>
                  <a:pt x="2152" y="742"/>
                </a:cubicBezTo>
                <a:cubicBezTo>
                  <a:pt x="2148" y="750"/>
                  <a:pt x="2139" y="763"/>
                  <a:pt x="2142" y="772"/>
                </a:cubicBezTo>
                <a:cubicBezTo>
                  <a:pt x="2143" y="776"/>
                  <a:pt x="2145" y="778"/>
                  <a:pt x="2145" y="783"/>
                </a:cubicBezTo>
                <a:cubicBezTo>
                  <a:pt x="2144" y="786"/>
                  <a:pt x="2144" y="789"/>
                  <a:pt x="2144" y="793"/>
                </a:cubicBezTo>
                <a:cubicBezTo>
                  <a:pt x="2155" y="791"/>
                  <a:pt x="2150" y="775"/>
                  <a:pt x="2156" y="767"/>
                </a:cubicBezTo>
                <a:cubicBezTo>
                  <a:pt x="2160" y="773"/>
                  <a:pt x="2161" y="779"/>
                  <a:pt x="2163" y="786"/>
                </a:cubicBezTo>
                <a:cubicBezTo>
                  <a:pt x="2162" y="781"/>
                  <a:pt x="2173" y="781"/>
                  <a:pt x="2163" y="786"/>
                </a:cubicBezTo>
                <a:cubicBezTo>
                  <a:pt x="2173" y="781"/>
                  <a:pt x="2172" y="782"/>
                  <a:pt x="2169" y="774"/>
                </a:cubicBezTo>
                <a:cubicBezTo>
                  <a:pt x="2168" y="772"/>
                  <a:pt x="2167" y="769"/>
                  <a:pt x="2165" y="766"/>
                </a:cubicBezTo>
                <a:cubicBezTo>
                  <a:pt x="2163" y="762"/>
                  <a:pt x="2164" y="759"/>
                  <a:pt x="2169" y="757"/>
                </a:cubicBezTo>
                <a:close/>
                <a:moveTo>
                  <a:pt x="1524" y="98"/>
                </a:moveTo>
                <a:cubicBezTo>
                  <a:pt x="1527" y="93"/>
                  <a:pt x="1531" y="89"/>
                  <a:pt x="1536" y="85"/>
                </a:cubicBezTo>
                <a:cubicBezTo>
                  <a:pt x="1549" y="76"/>
                  <a:pt x="1567" y="76"/>
                  <a:pt x="1582" y="71"/>
                </a:cubicBezTo>
                <a:cubicBezTo>
                  <a:pt x="1581" y="70"/>
                  <a:pt x="1581" y="70"/>
                  <a:pt x="1581" y="69"/>
                </a:cubicBezTo>
                <a:cubicBezTo>
                  <a:pt x="1564" y="70"/>
                  <a:pt x="1544" y="71"/>
                  <a:pt x="1528" y="77"/>
                </a:cubicBezTo>
                <a:cubicBezTo>
                  <a:pt x="1515" y="82"/>
                  <a:pt x="1509" y="95"/>
                  <a:pt x="1501" y="105"/>
                </a:cubicBezTo>
                <a:cubicBezTo>
                  <a:pt x="1505" y="101"/>
                  <a:pt x="1513" y="108"/>
                  <a:pt x="1501" y="105"/>
                </a:cubicBezTo>
                <a:cubicBezTo>
                  <a:pt x="1513" y="108"/>
                  <a:pt x="1524" y="111"/>
                  <a:pt x="1536" y="115"/>
                </a:cubicBezTo>
                <a:cubicBezTo>
                  <a:pt x="1533" y="111"/>
                  <a:pt x="1519" y="104"/>
                  <a:pt x="1524" y="98"/>
                </a:cubicBezTo>
                <a:close/>
                <a:moveTo>
                  <a:pt x="2505" y="1078"/>
                </a:moveTo>
                <a:cubicBezTo>
                  <a:pt x="2502" y="1077"/>
                  <a:pt x="2495" y="1070"/>
                  <a:pt x="2496" y="1067"/>
                </a:cubicBezTo>
                <a:cubicBezTo>
                  <a:pt x="2497" y="1065"/>
                  <a:pt x="2498" y="1064"/>
                  <a:pt x="2499" y="1062"/>
                </a:cubicBezTo>
                <a:cubicBezTo>
                  <a:pt x="2501" y="1058"/>
                  <a:pt x="2500" y="1055"/>
                  <a:pt x="2495" y="1053"/>
                </a:cubicBezTo>
                <a:cubicBezTo>
                  <a:pt x="2499" y="1055"/>
                  <a:pt x="2493" y="1056"/>
                  <a:pt x="2494" y="1052"/>
                </a:cubicBezTo>
                <a:cubicBezTo>
                  <a:pt x="2492" y="1065"/>
                  <a:pt x="2494" y="1077"/>
                  <a:pt x="2481" y="1085"/>
                </a:cubicBezTo>
                <a:cubicBezTo>
                  <a:pt x="2473" y="1089"/>
                  <a:pt x="2472" y="1087"/>
                  <a:pt x="2474" y="1095"/>
                </a:cubicBezTo>
                <a:cubicBezTo>
                  <a:pt x="2476" y="1100"/>
                  <a:pt x="2469" y="1103"/>
                  <a:pt x="2465" y="1104"/>
                </a:cubicBezTo>
                <a:cubicBezTo>
                  <a:pt x="2466" y="1105"/>
                  <a:pt x="2466" y="1105"/>
                  <a:pt x="2467" y="1106"/>
                </a:cubicBezTo>
                <a:cubicBezTo>
                  <a:pt x="2472" y="1106"/>
                  <a:pt x="2512" y="1083"/>
                  <a:pt x="2516" y="1076"/>
                </a:cubicBezTo>
                <a:cubicBezTo>
                  <a:pt x="2512" y="1077"/>
                  <a:pt x="2508" y="1078"/>
                  <a:pt x="2505" y="1078"/>
                </a:cubicBezTo>
                <a:close/>
                <a:moveTo>
                  <a:pt x="2097" y="814"/>
                </a:moveTo>
                <a:cubicBezTo>
                  <a:pt x="2098" y="811"/>
                  <a:pt x="2094" y="812"/>
                  <a:pt x="2092" y="811"/>
                </a:cubicBezTo>
                <a:cubicBezTo>
                  <a:pt x="2087" y="809"/>
                  <a:pt x="2083" y="804"/>
                  <a:pt x="2078" y="802"/>
                </a:cubicBezTo>
                <a:cubicBezTo>
                  <a:pt x="2071" y="800"/>
                  <a:pt x="2065" y="804"/>
                  <a:pt x="2058" y="803"/>
                </a:cubicBezTo>
                <a:cubicBezTo>
                  <a:pt x="2051" y="801"/>
                  <a:pt x="2045" y="798"/>
                  <a:pt x="2039" y="796"/>
                </a:cubicBezTo>
                <a:cubicBezTo>
                  <a:pt x="2032" y="794"/>
                  <a:pt x="2029" y="795"/>
                  <a:pt x="2026" y="801"/>
                </a:cubicBezTo>
                <a:cubicBezTo>
                  <a:pt x="2029" y="795"/>
                  <a:pt x="2033" y="804"/>
                  <a:pt x="2026" y="801"/>
                </a:cubicBezTo>
                <a:cubicBezTo>
                  <a:pt x="2048" y="811"/>
                  <a:pt x="2069" y="814"/>
                  <a:pt x="2093" y="818"/>
                </a:cubicBezTo>
                <a:cubicBezTo>
                  <a:pt x="2096" y="818"/>
                  <a:pt x="2097" y="817"/>
                  <a:pt x="2097" y="814"/>
                </a:cubicBezTo>
                <a:close/>
                <a:moveTo>
                  <a:pt x="1101" y="251"/>
                </a:moveTo>
                <a:cubicBezTo>
                  <a:pt x="1097" y="249"/>
                  <a:pt x="1099" y="254"/>
                  <a:pt x="1101" y="251"/>
                </a:cubicBezTo>
                <a:close/>
                <a:moveTo>
                  <a:pt x="1098" y="243"/>
                </a:moveTo>
                <a:cubicBezTo>
                  <a:pt x="1096" y="247"/>
                  <a:pt x="1097" y="249"/>
                  <a:pt x="1101" y="251"/>
                </a:cubicBezTo>
                <a:cubicBezTo>
                  <a:pt x="1096" y="257"/>
                  <a:pt x="1088" y="265"/>
                  <a:pt x="1102" y="263"/>
                </a:cubicBezTo>
                <a:cubicBezTo>
                  <a:pt x="1110" y="261"/>
                  <a:pt x="1123" y="261"/>
                  <a:pt x="1124" y="250"/>
                </a:cubicBezTo>
                <a:cubicBezTo>
                  <a:pt x="1124" y="248"/>
                  <a:pt x="1128" y="239"/>
                  <a:pt x="1127" y="238"/>
                </a:cubicBezTo>
                <a:cubicBezTo>
                  <a:pt x="1124" y="233"/>
                  <a:pt x="1120" y="234"/>
                  <a:pt x="1115" y="235"/>
                </a:cubicBezTo>
                <a:cubicBezTo>
                  <a:pt x="1111" y="236"/>
                  <a:pt x="1100" y="241"/>
                  <a:pt x="1098" y="243"/>
                </a:cubicBezTo>
                <a:close/>
                <a:moveTo>
                  <a:pt x="1266" y="53"/>
                </a:moveTo>
                <a:cubicBezTo>
                  <a:pt x="1272" y="54"/>
                  <a:pt x="1279" y="52"/>
                  <a:pt x="1284" y="51"/>
                </a:cubicBezTo>
                <a:cubicBezTo>
                  <a:pt x="1284" y="52"/>
                  <a:pt x="1284" y="52"/>
                  <a:pt x="1285" y="53"/>
                </a:cubicBezTo>
                <a:cubicBezTo>
                  <a:pt x="1280" y="54"/>
                  <a:pt x="1276" y="55"/>
                  <a:pt x="1271" y="56"/>
                </a:cubicBezTo>
                <a:cubicBezTo>
                  <a:pt x="1271" y="56"/>
                  <a:pt x="1271" y="56"/>
                  <a:pt x="1271" y="56"/>
                </a:cubicBezTo>
                <a:cubicBezTo>
                  <a:pt x="1274" y="56"/>
                  <a:pt x="1277" y="57"/>
                  <a:pt x="1279" y="57"/>
                </a:cubicBezTo>
                <a:cubicBezTo>
                  <a:pt x="1279" y="57"/>
                  <a:pt x="1279" y="57"/>
                  <a:pt x="1279" y="57"/>
                </a:cubicBezTo>
                <a:cubicBezTo>
                  <a:pt x="1277" y="58"/>
                  <a:pt x="1276" y="59"/>
                  <a:pt x="1274" y="59"/>
                </a:cubicBezTo>
                <a:cubicBezTo>
                  <a:pt x="1277" y="61"/>
                  <a:pt x="1281" y="64"/>
                  <a:pt x="1285" y="64"/>
                </a:cubicBezTo>
                <a:cubicBezTo>
                  <a:pt x="1289" y="65"/>
                  <a:pt x="1292" y="58"/>
                  <a:pt x="1295" y="56"/>
                </a:cubicBezTo>
                <a:cubicBezTo>
                  <a:pt x="1306" y="47"/>
                  <a:pt x="1315" y="65"/>
                  <a:pt x="1327" y="58"/>
                </a:cubicBezTo>
                <a:cubicBezTo>
                  <a:pt x="1313" y="51"/>
                  <a:pt x="1299" y="47"/>
                  <a:pt x="1283" y="43"/>
                </a:cubicBezTo>
                <a:cubicBezTo>
                  <a:pt x="1285" y="49"/>
                  <a:pt x="1266" y="45"/>
                  <a:pt x="1259" y="44"/>
                </a:cubicBezTo>
                <a:cubicBezTo>
                  <a:pt x="1259" y="44"/>
                  <a:pt x="1257" y="44"/>
                  <a:pt x="1257" y="44"/>
                </a:cubicBezTo>
                <a:cubicBezTo>
                  <a:pt x="1257" y="45"/>
                  <a:pt x="1256" y="45"/>
                  <a:pt x="1256" y="46"/>
                </a:cubicBezTo>
                <a:cubicBezTo>
                  <a:pt x="1260" y="48"/>
                  <a:pt x="1261" y="53"/>
                  <a:pt x="1266" y="53"/>
                </a:cubicBezTo>
                <a:close/>
                <a:moveTo>
                  <a:pt x="1257" y="44"/>
                </a:moveTo>
                <a:cubicBezTo>
                  <a:pt x="1257" y="44"/>
                  <a:pt x="1258" y="44"/>
                  <a:pt x="1259" y="44"/>
                </a:cubicBezTo>
                <a:cubicBezTo>
                  <a:pt x="1259" y="44"/>
                  <a:pt x="1258" y="44"/>
                  <a:pt x="1257" y="44"/>
                </a:cubicBezTo>
                <a:close/>
                <a:moveTo>
                  <a:pt x="2251" y="364"/>
                </a:moveTo>
                <a:cubicBezTo>
                  <a:pt x="2251" y="363"/>
                  <a:pt x="2260" y="366"/>
                  <a:pt x="2251" y="364"/>
                </a:cubicBezTo>
                <a:cubicBezTo>
                  <a:pt x="2260" y="366"/>
                  <a:pt x="2268" y="367"/>
                  <a:pt x="2276" y="369"/>
                </a:cubicBezTo>
                <a:cubicBezTo>
                  <a:pt x="2275" y="363"/>
                  <a:pt x="2281" y="362"/>
                  <a:pt x="2287" y="359"/>
                </a:cubicBezTo>
                <a:cubicBezTo>
                  <a:pt x="2274" y="352"/>
                  <a:pt x="2261" y="346"/>
                  <a:pt x="2249" y="340"/>
                </a:cubicBezTo>
                <a:cubicBezTo>
                  <a:pt x="2249" y="340"/>
                  <a:pt x="2249" y="340"/>
                  <a:pt x="2248" y="341"/>
                </a:cubicBezTo>
                <a:cubicBezTo>
                  <a:pt x="2251" y="347"/>
                  <a:pt x="2253" y="353"/>
                  <a:pt x="2256" y="359"/>
                </a:cubicBezTo>
                <a:cubicBezTo>
                  <a:pt x="2254" y="359"/>
                  <a:pt x="2252" y="359"/>
                  <a:pt x="2250" y="360"/>
                </a:cubicBezTo>
                <a:cubicBezTo>
                  <a:pt x="2251" y="362"/>
                  <a:pt x="2251" y="363"/>
                  <a:pt x="2251" y="364"/>
                </a:cubicBezTo>
                <a:close/>
                <a:moveTo>
                  <a:pt x="2204" y="660"/>
                </a:moveTo>
                <a:cubicBezTo>
                  <a:pt x="2199" y="664"/>
                  <a:pt x="2194" y="668"/>
                  <a:pt x="2189" y="671"/>
                </a:cubicBezTo>
                <a:cubicBezTo>
                  <a:pt x="2189" y="671"/>
                  <a:pt x="2189" y="670"/>
                  <a:pt x="2189" y="670"/>
                </a:cubicBezTo>
                <a:cubicBezTo>
                  <a:pt x="2180" y="669"/>
                  <a:pt x="2177" y="673"/>
                  <a:pt x="2170" y="678"/>
                </a:cubicBezTo>
                <a:cubicBezTo>
                  <a:pt x="2174" y="675"/>
                  <a:pt x="2170" y="679"/>
                  <a:pt x="2170" y="678"/>
                </a:cubicBezTo>
                <a:cubicBezTo>
                  <a:pt x="2170" y="679"/>
                  <a:pt x="2171" y="679"/>
                  <a:pt x="2172" y="680"/>
                </a:cubicBezTo>
                <a:cubicBezTo>
                  <a:pt x="2174" y="679"/>
                  <a:pt x="2176" y="678"/>
                  <a:pt x="2179" y="677"/>
                </a:cubicBezTo>
                <a:cubicBezTo>
                  <a:pt x="2192" y="672"/>
                  <a:pt x="2184" y="684"/>
                  <a:pt x="2191" y="689"/>
                </a:cubicBezTo>
                <a:cubicBezTo>
                  <a:pt x="2193" y="691"/>
                  <a:pt x="2197" y="691"/>
                  <a:pt x="2200" y="691"/>
                </a:cubicBezTo>
                <a:cubicBezTo>
                  <a:pt x="2201" y="691"/>
                  <a:pt x="2202" y="682"/>
                  <a:pt x="2202" y="681"/>
                </a:cubicBezTo>
                <a:cubicBezTo>
                  <a:pt x="2204" y="682"/>
                  <a:pt x="2205" y="683"/>
                  <a:pt x="2207" y="684"/>
                </a:cubicBezTo>
                <a:cubicBezTo>
                  <a:pt x="2210" y="676"/>
                  <a:pt x="2209" y="668"/>
                  <a:pt x="2204" y="660"/>
                </a:cubicBezTo>
                <a:close/>
                <a:moveTo>
                  <a:pt x="2170" y="597"/>
                </a:moveTo>
                <a:cubicBezTo>
                  <a:pt x="2173" y="590"/>
                  <a:pt x="2168" y="582"/>
                  <a:pt x="2162" y="580"/>
                </a:cubicBezTo>
                <a:cubicBezTo>
                  <a:pt x="2152" y="577"/>
                  <a:pt x="2155" y="593"/>
                  <a:pt x="2154" y="598"/>
                </a:cubicBezTo>
                <a:cubicBezTo>
                  <a:pt x="2153" y="605"/>
                  <a:pt x="2150" y="612"/>
                  <a:pt x="2160" y="615"/>
                </a:cubicBezTo>
                <a:cubicBezTo>
                  <a:pt x="2160" y="615"/>
                  <a:pt x="2159" y="616"/>
                  <a:pt x="2160" y="617"/>
                </a:cubicBezTo>
                <a:cubicBezTo>
                  <a:pt x="2161" y="619"/>
                  <a:pt x="2162" y="620"/>
                  <a:pt x="2164" y="621"/>
                </a:cubicBezTo>
                <a:cubicBezTo>
                  <a:pt x="2165" y="620"/>
                  <a:pt x="2166" y="618"/>
                  <a:pt x="2167" y="617"/>
                </a:cubicBezTo>
                <a:cubicBezTo>
                  <a:pt x="2167" y="613"/>
                  <a:pt x="2164" y="609"/>
                  <a:pt x="2165" y="605"/>
                </a:cubicBezTo>
                <a:cubicBezTo>
                  <a:pt x="2166" y="602"/>
                  <a:pt x="2169" y="600"/>
                  <a:pt x="2170" y="597"/>
                </a:cubicBezTo>
                <a:close/>
                <a:moveTo>
                  <a:pt x="2160" y="615"/>
                </a:moveTo>
                <a:cubicBezTo>
                  <a:pt x="2153" y="613"/>
                  <a:pt x="2160" y="615"/>
                  <a:pt x="2160" y="615"/>
                </a:cubicBezTo>
                <a:close/>
                <a:moveTo>
                  <a:pt x="2202" y="267"/>
                </a:moveTo>
                <a:cubicBezTo>
                  <a:pt x="2202" y="267"/>
                  <a:pt x="2203" y="267"/>
                  <a:pt x="2203" y="267"/>
                </a:cubicBezTo>
                <a:cubicBezTo>
                  <a:pt x="2203" y="267"/>
                  <a:pt x="2203" y="267"/>
                  <a:pt x="2202" y="267"/>
                </a:cubicBezTo>
                <a:close/>
                <a:moveTo>
                  <a:pt x="2242" y="304"/>
                </a:moveTo>
                <a:cubicBezTo>
                  <a:pt x="2235" y="297"/>
                  <a:pt x="2229" y="290"/>
                  <a:pt x="2222" y="283"/>
                </a:cubicBezTo>
                <a:cubicBezTo>
                  <a:pt x="2216" y="277"/>
                  <a:pt x="2211" y="270"/>
                  <a:pt x="2203" y="267"/>
                </a:cubicBezTo>
                <a:cubicBezTo>
                  <a:pt x="2203" y="268"/>
                  <a:pt x="2202" y="268"/>
                  <a:pt x="2202" y="267"/>
                </a:cubicBezTo>
                <a:cubicBezTo>
                  <a:pt x="2202" y="268"/>
                  <a:pt x="2201" y="268"/>
                  <a:pt x="2201" y="269"/>
                </a:cubicBezTo>
                <a:cubicBezTo>
                  <a:pt x="2219" y="287"/>
                  <a:pt x="2231" y="309"/>
                  <a:pt x="2244" y="330"/>
                </a:cubicBezTo>
                <a:cubicBezTo>
                  <a:pt x="2246" y="329"/>
                  <a:pt x="2248" y="328"/>
                  <a:pt x="2249" y="327"/>
                </a:cubicBezTo>
                <a:cubicBezTo>
                  <a:pt x="2246" y="322"/>
                  <a:pt x="2241" y="317"/>
                  <a:pt x="2238" y="311"/>
                </a:cubicBezTo>
                <a:cubicBezTo>
                  <a:pt x="2234" y="306"/>
                  <a:pt x="2235" y="305"/>
                  <a:pt x="2242" y="304"/>
                </a:cubicBezTo>
                <a:close/>
                <a:moveTo>
                  <a:pt x="2255" y="1101"/>
                </a:moveTo>
                <a:cubicBezTo>
                  <a:pt x="2251" y="1101"/>
                  <a:pt x="2246" y="1098"/>
                  <a:pt x="2244" y="1103"/>
                </a:cubicBezTo>
                <a:cubicBezTo>
                  <a:pt x="2243" y="1108"/>
                  <a:pt x="2240" y="1113"/>
                  <a:pt x="2241" y="1118"/>
                </a:cubicBezTo>
                <a:cubicBezTo>
                  <a:pt x="2242" y="1121"/>
                  <a:pt x="2244" y="1122"/>
                  <a:pt x="2247" y="1120"/>
                </a:cubicBezTo>
                <a:cubicBezTo>
                  <a:pt x="2257" y="1115"/>
                  <a:pt x="2265" y="1110"/>
                  <a:pt x="2273" y="1102"/>
                </a:cubicBezTo>
                <a:cubicBezTo>
                  <a:pt x="2271" y="1104"/>
                  <a:pt x="2273" y="1101"/>
                  <a:pt x="2274" y="1101"/>
                </a:cubicBezTo>
                <a:cubicBezTo>
                  <a:pt x="2273" y="1101"/>
                  <a:pt x="2273" y="1101"/>
                  <a:pt x="2272" y="1100"/>
                </a:cubicBezTo>
                <a:cubicBezTo>
                  <a:pt x="2267" y="1100"/>
                  <a:pt x="2261" y="1102"/>
                  <a:pt x="2255" y="1101"/>
                </a:cubicBezTo>
                <a:close/>
                <a:moveTo>
                  <a:pt x="2274" y="1101"/>
                </a:moveTo>
                <a:cubicBezTo>
                  <a:pt x="2273" y="1102"/>
                  <a:pt x="2273" y="1102"/>
                  <a:pt x="2273" y="1102"/>
                </a:cubicBezTo>
                <a:cubicBezTo>
                  <a:pt x="2273" y="1102"/>
                  <a:pt x="2273" y="1102"/>
                  <a:pt x="2274" y="1101"/>
                </a:cubicBezTo>
                <a:close/>
                <a:moveTo>
                  <a:pt x="838" y="813"/>
                </a:moveTo>
                <a:cubicBezTo>
                  <a:pt x="846" y="831"/>
                  <a:pt x="837" y="843"/>
                  <a:pt x="826" y="857"/>
                </a:cubicBezTo>
                <a:cubicBezTo>
                  <a:pt x="820" y="863"/>
                  <a:pt x="814" y="870"/>
                  <a:pt x="810" y="877"/>
                </a:cubicBezTo>
                <a:cubicBezTo>
                  <a:pt x="805" y="886"/>
                  <a:pt x="808" y="897"/>
                  <a:pt x="808" y="907"/>
                </a:cubicBezTo>
                <a:cubicBezTo>
                  <a:pt x="807" y="925"/>
                  <a:pt x="798" y="946"/>
                  <a:pt x="788" y="960"/>
                </a:cubicBezTo>
                <a:cubicBezTo>
                  <a:pt x="784" y="966"/>
                  <a:pt x="770" y="964"/>
                  <a:pt x="763" y="966"/>
                </a:cubicBezTo>
                <a:cubicBezTo>
                  <a:pt x="756" y="969"/>
                  <a:pt x="749" y="974"/>
                  <a:pt x="742" y="979"/>
                </a:cubicBezTo>
                <a:cubicBezTo>
                  <a:pt x="734" y="983"/>
                  <a:pt x="734" y="992"/>
                  <a:pt x="735" y="1000"/>
                </a:cubicBezTo>
                <a:cubicBezTo>
                  <a:pt x="737" y="1010"/>
                  <a:pt x="729" y="1020"/>
                  <a:pt x="725" y="1029"/>
                </a:cubicBezTo>
                <a:cubicBezTo>
                  <a:pt x="729" y="1022"/>
                  <a:pt x="723" y="1028"/>
                  <a:pt x="725" y="1029"/>
                </a:cubicBezTo>
                <a:cubicBezTo>
                  <a:pt x="723" y="1028"/>
                  <a:pt x="721" y="1027"/>
                  <a:pt x="720" y="1027"/>
                </a:cubicBezTo>
                <a:cubicBezTo>
                  <a:pt x="715" y="1037"/>
                  <a:pt x="711" y="1048"/>
                  <a:pt x="706" y="1058"/>
                </a:cubicBezTo>
                <a:cubicBezTo>
                  <a:pt x="698" y="1075"/>
                  <a:pt x="682" y="1061"/>
                  <a:pt x="668" y="1061"/>
                </a:cubicBezTo>
                <a:cubicBezTo>
                  <a:pt x="670" y="1065"/>
                  <a:pt x="672" y="1066"/>
                  <a:pt x="676" y="1068"/>
                </a:cubicBezTo>
                <a:cubicBezTo>
                  <a:pt x="680" y="1071"/>
                  <a:pt x="678" y="1075"/>
                  <a:pt x="681" y="1078"/>
                </a:cubicBezTo>
                <a:cubicBezTo>
                  <a:pt x="689" y="1087"/>
                  <a:pt x="685" y="1095"/>
                  <a:pt x="673" y="1098"/>
                </a:cubicBezTo>
                <a:cubicBezTo>
                  <a:pt x="665" y="1099"/>
                  <a:pt x="656" y="1100"/>
                  <a:pt x="647" y="1101"/>
                </a:cubicBezTo>
                <a:cubicBezTo>
                  <a:pt x="648" y="1105"/>
                  <a:pt x="650" y="1109"/>
                  <a:pt x="651" y="1114"/>
                </a:cubicBezTo>
                <a:cubicBezTo>
                  <a:pt x="652" y="1118"/>
                  <a:pt x="650" y="1120"/>
                  <a:pt x="644" y="1119"/>
                </a:cubicBezTo>
                <a:cubicBezTo>
                  <a:pt x="640" y="1119"/>
                  <a:pt x="636" y="1118"/>
                  <a:pt x="632" y="1117"/>
                </a:cubicBezTo>
                <a:cubicBezTo>
                  <a:pt x="631" y="1117"/>
                  <a:pt x="631" y="1117"/>
                  <a:pt x="631" y="1118"/>
                </a:cubicBezTo>
                <a:cubicBezTo>
                  <a:pt x="635" y="1125"/>
                  <a:pt x="639" y="1130"/>
                  <a:pt x="639" y="1139"/>
                </a:cubicBezTo>
                <a:cubicBezTo>
                  <a:pt x="639" y="1150"/>
                  <a:pt x="638" y="1149"/>
                  <a:pt x="631" y="1156"/>
                </a:cubicBezTo>
                <a:cubicBezTo>
                  <a:pt x="628" y="1159"/>
                  <a:pt x="628" y="1162"/>
                  <a:pt x="632" y="1165"/>
                </a:cubicBezTo>
                <a:cubicBezTo>
                  <a:pt x="636" y="1168"/>
                  <a:pt x="642" y="1170"/>
                  <a:pt x="645" y="1174"/>
                </a:cubicBezTo>
                <a:cubicBezTo>
                  <a:pt x="646" y="1175"/>
                  <a:pt x="646" y="1176"/>
                  <a:pt x="646" y="1178"/>
                </a:cubicBezTo>
                <a:cubicBezTo>
                  <a:pt x="657" y="1183"/>
                  <a:pt x="668" y="1189"/>
                  <a:pt x="678" y="1195"/>
                </a:cubicBezTo>
                <a:cubicBezTo>
                  <a:pt x="665" y="1195"/>
                  <a:pt x="651" y="1194"/>
                  <a:pt x="638" y="1193"/>
                </a:cubicBezTo>
                <a:cubicBezTo>
                  <a:pt x="637" y="1195"/>
                  <a:pt x="636" y="1197"/>
                  <a:pt x="634" y="1199"/>
                </a:cubicBezTo>
                <a:cubicBezTo>
                  <a:pt x="632" y="1203"/>
                  <a:pt x="641" y="1210"/>
                  <a:pt x="643" y="1213"/>
                </a:cubicBezTo>
                <a:cubicBezTo>
                  <a:pt x="636" y="1215"/>
                  <a:pt x="629" y="1217"/>
                  <a:pt x="633" y="1226"/>
                </a:cubicBezTo>
                <a:cubicBezTo>
                  <a:pt x="614" y="1224"/>
                  <a:pt x="603" y="1205"/>
                  <a:pt x="592" y="1192"/>
                </a:cubicBezTo>
                <a:cubicBezTo>
                  <a:pt x="591" y="1193"/>
                  <a:pt x="591" y="1194"/>
                  <a:pt x="590" y="1195"/>
                </a:cubicBezTo>
                <a:cubicBezTo>
                  <a:pt x="584" y="1189"/>
                  <a:pt x="585" y="1183"/>
                  <a:pt x="592" y="1177"/>
                </a:cubicBezTo>
                <a:cubicBezTo>
                  <a:pt x="590" y="1177"/>
                  <a:pt x="583" y="1176"/>
                  <a:pt x="583" y="1173"/>
                </a:cubicBezTo>
                <a:cubicBezTo>
                  <a:pt x="582" y="1167"/>
                  <a:pt x="579" y="1167"/>
                  <a:pt x="572" y="1166"/>
                </a:cubicBezTo>
                <a:cubicBezTo>
                  <a:pt x="574" y="1159"/>
                  <a:pt x="574" y="1159"/>
                  <a:pt x="584" y="1164"/>
                </a:cubicBezTo>
                <a:cubicBezTo>
                  <a:pt x="582" y="1155"/>
                  <a:pt x="581" y="1147"/>
                  <a:pt x="579" y="1139"/>
                </a:cubicBezTo>
                <a:cubicBezTo>
                  <a:pt x="579" y="1135"/>
                  <a:pt x="579" y="1130"/>
                  <a:pt x="576" y="1127"/>
                </a:cubicBezTo>
                <a:cubicBezTo>
                  <a:pt x="574" y="1124"/>
                  <a:pt x="569" y="1124"/>
                  <a:pt x="566" y="1121"/>
                </a:cubicBezTo>
                <a:cubicBezTo>
                  <a:pt x="560" y="1116"/>
                  <a:pt x="564" y="1109"/>
                  <a:pt x="562" y="1103"/>
                </a:cubicBezTo>
                <a:cubicBezTo>
                  <a:pt x="559" y="1094"/>
                  <a:pt x="554" y="1089"/>
                  <a:pt x="556" y="1079"/>
                </a:cubicBezTo>
                <a:cubicBezTo>
                  <a:pt x="562" y="1058"/>
                  <a:pt x="555" y="1041"/>
                  <a:pt x="553" y="1021"/>
                </a:cubicBezTo>
                <a:cubicBezTo>
                  <a:pt x="551" y="1000"/>
                  <a:pt x="552" y="979"/>
                  <a:pt x="551" y="957"/>
                </a:cubicBezTo>
                <a:cubicBezTo>
                  <a:pt x="551" y="939"/>
                  <a:pt x="551" y="921"/>
                  <a:pt x="534" y="910"/>
                </a:cubicBezTo>
                <a:cubicBezTo>
                  <a:pt x="518" y="901"/>
                  <a:pt x="503" y="895"/>
                  <a:pt x="493" y="879"/>
                </a:cubicBezTo>
                <a:cubicBezTo>
                  <a:pt x="482" y="861"/>
                  <a:pt x="472" y="842"/>
                  <a:pt x="462" y="824"/>
                </a:cubicBezTo>
                <a:cubicBezTo>
                  <a:pt x="454" y="811"/>
                  <a:pt x="437" y="802"/>
                  <a:pt x="453" y="787"/>
                </a:cubicBezTo>
                <a:cubicBezTo>
                  <a:pt x="463" y="779"/>
                  <a:pt x="449" y="781"/>
                  <a:pt x="449" y="774"/>
                </a:cubicBezTo>
                <a:cubicBezTo>
                  <a:pt x="449" y="765"/>
                  <a:pt x="452" y="756"/>
                  <a:pt x="459" y="750"/>
                </a:cubicBezTo>
                <a:cubicBezTo>
                  <a:pt x="465" y="744"/>
                  <a:pt x="476" y="735"/>
                  <a:pt x="479" y="726"/>
                </a:cubicBezTo>
                <a:cubicBezTo>
                  <a:pt x="481" y="720"/>
                  <a:pt x="482" y="710"/>
                  <a:pt x="480" y="702"/>
                </a:cubicBezTo>
                <a:cubicBezTo>
                  <a:pt x="480" y="702"/>
                  <a:pt x="480" y="702"/>
                  <a:pt x="481" y="702"/>
                </a:cubicBezTo>
                <a:cubicBezTo>
                  <a:pt x="486" y="694"/>
                  <a:pt x="491" y="687"/>
                  <a:pt x="492" y="678"/>
                </a:cubicBezTo>
                <a:cubicBezTo>
                  <a:pt x="494" y="676"/>
                  <a:pt x="496" y="674"/>
                  <a:pt x="497" y="671"/>
                </a:cubicBezTo>
                <a:cubicBezTo>
                  <a:pt x="500" y="666"/>
                  <a:pt x="499" y="662"/>
                  <a:pt x="505" y="660"/>
                </a:cubicBezTo>
                <a:cubicBezTo>
                  <a:pt x="512" y="659"/>
                  <a:pt x="517" y="658"/>
                  <a:pt x="522" y="655"/>
                </a:cubicBezTo>
                <a:cubicBezTo>
                  <a:pt x="527" y="652"/>
                  <a:pt x="531" y="648"/>
                  <a:pt x="537" y="649"/>
                </a:cubicBezTo>
                <a:cubicBezTo>
                  <a:pt x="526" y="655"/>
                  <a:pt x="530" y="665"/>
                  <a:pt x="529" y="673"/>
                </a:cubicBezTo>
                <a:cubicBezTo>
                  <a:pt x="529" y="674"/>
                  <a:pt x="531" y="675"/>
                  <a:pt x="533" y="677"/>
                </a:cubicBezTo>
                <a:cubicBezTo>
                  <a:pt x="538" y="672"/>
                  <a:pt x="536" y="667"/>
                  <a:pt x="535" y="661"/>
                </a:cubicBezTo>
                <a:cubicBezTo>
                  <a:pt x="541" y="659"/>
                  <a:pt x="548" y="658"/>
                  <a:pt x="555" y="657"/>
                </a:cubicBezTo>
                <a:cubicBezTo>
                  <a:pt x="557" y="657"/>
                  <a:pt x="559" y="660"/>
                  <a:pt x="560" y="661"/>
                </a:cubicBezTo>
                <a:cubicBezTo>
                  <a:pt x="565" y="665"/>
                  <a:pt x="567" y="665"/>
                  <a:pt x="573" y="665"/>
                </a:cubicBezTo>
                <a:cubicBezTo>
                  <a:pt x="586" y="666"/>
                  <a:pt x="597" y="665"/>
                  <a:pt x="610" y="663"/>
                </a:cubicBezTo>
                <a:cubicBezTo>
                  <a:pt x="605" y="669"/>
                  <a:pt x="615" y="671"/>
                  <a:pt x="618" y="674"/>
                </a:cubicBezTo>
                <a:cubicBezTo>
                  <a:pt x="625" y="678"/>
                  <a:pt x="616" y="683"/>
                  <a:pt x="626" y="683"/>
                </a:cubicBezTo>
                <a:cubicBezTo>
                  <a:pt x="635" y="683"/>
                  <a:pt x="638" y="689"/>
                  <a:pt x="642" y="696"/>
                </a:cubicBezTo>
                <a:cubicBezTo>
                  <a:pt x="646" y="702"/>
                  <a:pt x="654" y="706"/>
                  <a:pt x="661" y="707"/>
                </a:cubicBezTo>
                <a:cubicBezTo>
                  <a:pt x="678" y="711"/>
                  <a:pt x="699" y="711"/>
                  <a:pt x="704" y="730"/>
                </a:cubicBezTo>
                <a:cubicBezTo>
                  <a:pt x="706" y="736"/>
                  <a:pt x="716" y="746"/>
                  <a:pt x="711" y="752"/>
                </a:cubicBezTo>
                <a:cubicBezTo>
                  <a:pt x="705" y="759"/>
                  <a:pt x="701" y="763"/>
                  <a:pt x="701" y="772"/>
                </a:cubicBezTo>
                <a:cubicBezTo>
                  <a:pt x="709" y="764"/>
                  <a:pt x="711" y="761"/>
                  <a:pt x="722" y="765"/>
                </a:cubicBezTo>
                <a:cubicBezTo>
                  <a:pt x="723" y="765"/>
                  <a:pt x="724" y="767"/>
                  <a:pt x="724" y="768"/>
                </a:cubicBezTo>
                <a:cubicBezTo>
                  <a:pt x="723" y="774"/>
                  <a:pt x="718" y="776"/>
                  <a:pt x="711" y="776"/>
                </a:cubicBezTo>
                <a:cubicBezTo>
                  <a:pt x="724" y="784"/>
                  <a:pt x="722" y="767"/>
                  <a:pt x="733" y="767"/>
                </a:cubicBezTo>
                <a:cubicBezTo>
                  <a:pt x="741" y="767"/>
                  <a:pt x="755" y="773"/>
                  <a:pt x="757" y="781"/>
                </a:cubicBezTo>
                <a:cubicBezTo>
                  <a:pt x="759" y="785"/>
                  <a:pt x="757" y="786"/>
                  <a:pt x="763" y="785"/>
                </a:cubicBezTo>
                <a:cubicBezTo>
                  <a:pt x="767" y="785"/>
                  <a:pt x="771" y="784"/>
                  <a:pt x="775" y="784"/>
                </a:cubicBezTo>
                <a:cubicBezTo>
                  <a:pt x="784" y="785"/>
                  <a:pt x="792" y="787"/>
                  <a:pt x="800" y="790"/>
                </a:cubicBezTo>
                <a:cubicBezTo>
                  <a:pt x="807" y="794"/>
                  <a:pt x="813" y="798"/>
                  <a:pt x="819" y="803"/>
                </a:cubicBezTo>
                <a:cubicBezTo>
                  <a:pt x="825" y="807"/>
                  <a:pt x="835" y="806"/>
                  <a:pt x="838" y="813"/>
                </a:cubicBezTo>
                <a:close/>
                <a:moveTo>
                  <a:pt x="639" y="1192"/>
                </a:moveTo>
                <a:cubicBezTo>
                  <a:pt x="642" y="1191"/>
                  <a:pt x="644" y="1191"/>
                  <a:pt x="646" y="1191"/>
                </a:cubicBezTo>
                <a:cubicBezTo>
                  <a:pt x="645" y="1189"/>
                  <a:pt x="644" y="1187"/>
                  <a:pt x="643" y="1185"/>
                </a:cubicBezTo>
                <a:cubicBezTo>
                  <a:pt x="643" y="1185"/>
                  <a:pt x="643" y="1185"/>
                  <a:pt x="643" y="1185"/>
                </a:cubicBezTo>
                <a:cubicBezTo>
                  <a:pt x="642" y="1188"/>
                  <a:pt x="641" y="1190"/>
                  <a:pt x="639" y="1192"/>
                </a:cubicBezTo>
                <a:close/>
                <a:moveTo>
                  <a:pt x="1822" y="655"/>
                </a:moveTo>
                <a:cubicBezTo>
                  <a:pt x="1826" y="661"/>
                  <a:pt x="1816" y="664"/>
                  <a:pt x="1822" y="655"/>
                </a:cubicBezTo>
                <a:cubicBezTo>
                  <a:pt x="1816" y="664"/>
                  <a:pt x="1816" y="673"/>
                  <a:pt x="1818" y="682"/>
                </a:cubicBezTo>
                <a:cubicBezTo>
                  <a:pt x="1819" y="686"/>
                  <a:pt x="1821" y="687"/>
                  <a:pt x="1826" y="685"/>
                </a:cubicBezTo>
                <a:cubicBezTo>
                  <a:pt x="1833" y="683"/>
                  <a:pt x="1835" y="679"/>
                  <a:pt x="1833" y="673"/>
                </a:cubicBezTo>
                <a:cubicBezTo>
                  <a:pt x="1830" y="667"/>
                  <a:pt x="1826" y="661"/>
                  <a:pt x="1822" y="655"/>
                </a:cubicBezTo>
                <a:close/>
                <a:moveTo>
                  <a:pt x="630" y="181"/>
                </a:moveTo>
                <a:cubicBezTo>
                  <a:pt x="627" y="178"/>
                  <a:pt x="622" y="177"/>
                  <a:pt x="619" y="175"/>
                </a:cubicBezTo>
                <a:cubicBezTo>
                  <a:pt x="614" y="171"/>
                  <a:pt x="602" y="185"/>
                  <a:pt x="598" y="188"/>
                </a:cubicBezTo>
                <a:cubicBezTo>
                  <a:pt x="603" y="183"/>
                  <a:pt x="600" y="188"/>
                  <a:pt x="598" y="188"/>
                </a:cubicBezTo>
                <a:cubicBezTo>
                  <a:pt x="601" y="188"/>
                  <a:pt x="605" y="192"/>
                  <a:pt x="608" y="191"/>
                </a:cubicBezTo>
                <a:cubicBezTo>
                  <a:pt x="611" y="191"/>
                  <a:pt x="615" y="188"/>
                  <a:pt x="618" y="187"/>
                </a:cubicBezTo>
                <a:cubicBezTo>
                  <a:pt x="626" y="183"/>
                  <a:pt x="630" y="193"/>
                  <a:pt x="637" y="188"/>
                </a:cubicBezTo>
                <a:cubicBezTo>
                  <a:pt x="635" y="186"/>
                  <a:pt x="633" y="183"/>
                  <a:pt x="630" y="181"/>
                </a:cubicBezTo>
                <a:close/>
                <a:moveTo>
                  <a:pt x="1692" y="51"/>
                </a:moveTo>
                <a:cubicBezTo>
                  <a:pt x="1697" y="50"/>
                  <a:pt x="1702" y="50"/>
                  <a:pt x="1707" y="50"/>
                </a:cubicBezTo>
                <a:cubicBezTo>
                  <a:pt x="1706" y="51"/>
                  <a:pt x="1706" y="52"/>
                  <a:pt x="1705" y="53"/>
                </a:cubicBezTo>
                <a:cubicBezTo>
                  <a:pt x="1715" y="55"/>
                  <a:pt x="1730" y="61"/>
                  <a:pt x="1740" y="58"/>
                </a:cubicBezTo>
                <a:cubicBezTo>
                  <a:pt x="1735" y="48"/>
                  <a:pt x="1709" y="47"/>
                  <a:pt x="1699" y="45"/>
                </a:cubicBezTo>
                <a:cubicBezTo>
                  <a:pt x="1693" y="44"/>
                  <a:pt x="1692" y="45"/>
                  <a:pt x="1692" y="51"/>
                </a:cubicBezTo>
                <a:cubicBezTo>
                  <a:pt x="1692" y="45"/>
                  <a:pt x="1697" y="50"/>
                  <a:pt x="1692" y="51"/>
                </a:cubicBezTo>
                <a:close/>
                <a:moveTo>
                  <a:pt x="2025" y="87"/>
                </a:moveTo>
                <a:cubicBezTo>
                  <a:pt x="2026" y="87"/>
                  <a:pt x="2027" y="88"/>
                  <a:pt x="2027" y="88"/>
                </a:cubicBezTo>
                <a:cubicBezTo>
                  <a:pt x="2026" y="88"/>
                  <a:pt x="2026" y="87"/>
                  <a:pt x="2025" y="87"/>
                </a:cubicBezTo>
                <a:close/>
                <a:moveTo>
                  <a:pt x="2025" y="89"/>
                </a:moveTo>
                <a:cubicBezTo>
                  <a:pt x="2017" y="91"/>
                  <a:pt x="2015" y="85"/>
                  <a:pt x="2025" y="87"/>
                </a:cubicBezTo>
                <a:cubicBezTo>
                  <a:pt x="2011" y="83"/>
                  <a:pt x="1998" y="83"/>
                  <a:pt x="1983" y="83"/>
                </a:cubicBezTo>
                <a:cubicBezTo>
                  <a:pt x="1986" y="94"/>
                  <a:pt x="2015" y="92"/>
                  <a:pt x="2025" y="89"/>
                </a:cubicBezTo>
                <a:close/>
                <a:moveTo>
                  <a:pt x="2214" y="465"/>
                </a:moveTo>
                <a:cubicBezTo>
                  <a:pt x="2214" y="465"/>
                  <a:pt x="2215" y="465"/>
                  <a:pt x="2215" y="465"/>
                </a:cubicBezTo>
                <a:cubicBezTo>
                  <a:pt x="2216" y="464"/>
                  <a:pt x="2216" y="464"/>
                  <a:pt x="2217" y="463"/>
                </a:cubicBezTo>
                <a:cubicBezTo>
                  <a:pt x="2218" y="464"/>
                  <a:pt x="2219" y="465"/>
                  <a:pt x="2221" y="467"/>
                </a:cubicBezTo>
                <a:cubicBezTo>
                  <a:pt x="2219" y="465"/>
                  <a:pt x="2221" y="464"/>
                  <a:pt x="2221" y="467"/>
                </a:cubicBezTo>
                <a:cubicBezTo>
                  <a:pt x="2222" y="460"/>
                  <a:pt x="2222" y="443"/>
                  <a:pt x="2212" y="443"/>
                </a:cubicBezTo>
                <a:cubicBezTo>
                  <a:pt x="2209" y="443"/>
                  <a:pt x="2207" y="446"/>
                  <a:pt x="2203" y="448"/>
                </a:cubicBezTo>
                <a:cubicBezTo>
                  <a:pt x="2205" y="449"/>
                  <a:pt x="2211" y="450"/>
                  <a:pt x="2213" y="452"/>
                </a:cubicBezTo>
                <a:cubicBezTo>
                  <a:pt x="2215" y="455"/>
                  <a:pt x="2214" y="461"/>
                  <a:pt x="2214" y="465"/>
                </a:cubicBezTo>
                <a:close/>
                <a:moveTo>
                  <a:pt x="2151" y="544"/>
                </a:moveTo>
                <a:cubicBezTo>
                  <a:pt x="2151" y="545"/>
                  <a:pt x="2152" y="546"/>
                  <a:pt x="2154" y="547"/>
                </a:cubicBezTo>
                <a:cubicBezTo>
                  <a:pt x="2153" y="546"/>
                  <a:pt x="2152" y="545"/>
                  <a:pt x="2151" y="544"/>
                </a:cubicBezTo>
                <a:close/>
                <a:moveTo>
                  <a:pt x="2151" y="544"/>
                </a:moveTo>
                <a:cubicBezTo>
                  <a:pt x="2148" y="540"/>
                  <a:pt x="2155" y="542"/>
                  <a:pt x="2154" y="547"/>
                </a:cubicBezTo>
                <a:cubicBezTo>
                  <a:pt x="2155" y="539"/>
                  <a:pt x="2159" y="528"/>
                  <a:pt x="2156" y="520"/>
                </a:cubicBezTo>
                <a:cubicBezTo>
                  <a:pt x="2146" y="525"/>
                  <a:pt x="2145" y="536"/>
                  <a:pt x="2151" y="544"/>
                </a:cubicBezTo>
                <a:close/>
                <a:moveTo>
                  <a:pt x="2056" y="572"/>
                </a:moveTo>
                <a:cubicBezTo>
                  <a:pt x="2057" y="585"/>
                  <a:pt x="2075" y="577"/>
                  <a:pt x="2073" y="568"/>
                </a:cubicBezTo>
                <a:cubicBezTo>
                  <a:pt x="2073" y="566"/>
                  <a:pt x="2071" y="565"/>
                  <a:pt x="2070" y="565"/>
                </a:cubicBezTo>
                <a:cubicBezTo>
                  <a:pt x="2070" y="565"/>
                  <a:pt x="2068" y="565"/>
                  <a:pt x="2067" y="565"/>
                </a:cubicBezTo>
                <a:cubicBezTo>
                  <a:pt x="2060" y="566"/>
                  <a:pt x="2055" y="569"/>
                  <a:pt x="2056" y="572"/>
                </a:cubicBezTo>
                <a:close/>
                <a:moveTo>
                  <a:pt x="2067" y="565"/>
                </a:moveTo>
                <a:cubicBezTo>
                  <a:pt x="2068" y="565"/>
                  <a:pt x="2069" y="565"/>
                  <a:pt x="2070" y="565"/>
                </a:cubicBezTo>
                <a:cubicBezTo>
                  <a:pt x="2066" y="565"/>
                  <a:pt x="2066" y="565"/>
                  <a:pt x="2067" y="565"/>
                </a:cubicBezTo>
                <a:close/>
                <a:moveTo>
                  <a:pt x="2387" y="807"/>
                </a:moveTo>
                <a:cubicBezTo>
                  <a:pt x="2391" y="807"/>
                  <a:pt x="2391" y="810"/>
                  <a:pt x="2387" y="807"/>
                </a:cubicBezTo>
                <a:cubicBezTo>
                  <a:pt x="2391" y="810"/>
                  <a:pt x="2394" y="814"/>
                  <a:pt x="2400" y="813"/>
                </a:cubicBezTo>
                <a:cubicBezTo>
                  <a:pt x="2407" y="811"/>
                  <a:pt x="2413" y="807"/>
                  <a:pt x="2417" y="802"/>
                </a:cubicBezTo>
                <a:cubicBezTo>
                  <a:pt x="2418" y="801"/>
                  <a:pt x="2417" y="799"/>
                  <a:pt x="2416" y="797"/>
                </a:cubicBezTo>
                <a:cubicBezTo>
                  <a:pt x="2412" y="800"/>
                  <a:pt x="2410" y="805"/>
                  <a:pt x="2405" y="806"/>
                </a:cubicBezTo>
                <a:cubicBezTo>
                  <a:pt x="2399" y="808"/>
                  <a:pt x="2392" y="807"/>
                  <a:pt x="2387" y="807"/>
                </a:cubicBezTo>
                <a:close/>
                <a:moveTo>
                  <a:pt x="1311" y="43"/>
                </a:moveTo>
                <a:cubicBezTo>
                  <a:pt x="1310" y="45"/>
                  <a:pt x="1310" y="45"/>
                  <a:pt x="1309" y="46"/>
                </a:cubicBezTo>
                <a:cubicBezTo>
                  <a:pt x="1310" y="45"/>
                  <a:pt x="1318" y="46"/>
                  <a:pt x="1309" y="46"/>
                </a:cubicBezTo>
                <a:cubicBezTo>
                  <a:pt x="1319" y="46"/>
                  <a:pt x="1332" y="49"/>
                  <a:pt x="1340" y="44"/>
                </a:cubicBezTo>
                <a:cubicBezTo>
                  <a:pt x="1330" y="39"/>
                  <a:pt x="1310" y="41"/>
                  <a:pt x="1298" y="42"/>
                </a:cubicBezTo>
                <a:cubicBezTo>
                  <a:pt x="1298" y="42"/>
                  <a:pt x="1298" y="43"/>
                  <a:pt x="1298" y="43"/>
                </a:cubicBezTo>
                <a:cubicBezTo>
                  <a:pt x="1302" y="43"/>
                  <a:pt x="1306" y="43"/>
                  <a:pt x="1311" y="43"/>
                </a:cubicBezTo>
                <a:close/>
                <a:moveTo>
                  <a:pt x="2202" y="820"/>
                </a:moveTo>
                <a:cubicBezTo>
                  <a:pt x="2202" y="820"/>
                  <a:pt x="2202" y="818"/>
                  <a:pt x="2203" y="816"/>
                </a:cubicBezTo>
                <a:cubicBezTo>
                  <a:pt x="2192" y="821"/>
                  <a:pt x="2181" y="824"/>
                  <a:pt x="2173" y="832"/>
                </a:cubicBezTo>
                <a:cubicBezTo>
                  <a:pt x="2173" y="831"/>
                  <a:pt x="2172" y="833"/>
                  <a:pt x="2172" y="832"/>
                </a:cubicBezTo>
                <a:cubicBezTo>
                  <a:pt x="2172" y="833"/>
                  <a:pt x="2173" y="833"/>
                  <a:pt x="2173" y="834"/>
                </a:cubicBezTo>
                <a:cubicBezTo>
                  <a:pt x="2183" y="832"/>
                  <a:pt x="2193" y="825"/>
                  <a:pt x="2202" y="820"/>
                </a:cubicBezTo>
                <a:close/>
                <a:moveTo>
                  <a:pt x="2172" y="832"/>
                </a:moveTo>
                <a:cubicBezTo>
                  <a:pt x="2172" y="832"/>
                  <a:pt x="2173" y="832"/>
                  <a:pt x="2173" y="832"/>
                </a:cubicBezTo>
                <a:cubicBezTo>
                  <a:pt x="2173" y="832"/>
                  <a:pt x="2172" y="832"/>
                  <a:pt x="2172" y="832"/>
                </a:cubicBezTo>
                <a:close/>
                <a:moveTo>
                  <a:pt x="1752" y="63"/>
                </a:moveTo>
                <a:cubicBezTo>
                  <a:pt x="1759" y="63"/>
                  <a:pt x="1766" y="62"/>
                  <a:pt x="1774" y="62"/>
                </a:cubicBezTo>
                <a:cubicBezTo>
                  <a:pt x="1766" y="62"/>
                  <a:pt x="1774" y="61"/>
                  <a:pt x="1774" y="62"/>
                </a:cubicBezTo>
                <a:cubicBezTo>
                  <a:pt x="1774" y="61"/>
                  <a:pt x="1774" y="61"/>
                  <a:pt x="1774" y="60"/>
                </a:cubicBezTo>
                <a:cubicBezTo>
                  <a:pt x="1767" y="58"/>
                  <a:pt x="1759" y="57"/>
                  <a:pt x="1752" y="56"/>
                </a:cubicBezTo>
                <a:cubicBezTo>
                  <a:pt x="1748" y="55"/>
                  <a:pt x="1746" y="64"/>
                  <a:pt x="1752" y="63"/>
                </a:cubicBezTo>
                <a:close/>
                <a:moveTo>
                  <a:pt x="2241" y="443"/>
                </a:moveTo>
                <a:cubicBezTo>
                  <a:pt x="2240" y="442"/>
                  <a:pt x="2238" y="440"/>
                  <a:pt x="2237" y="440"/>
                </a:cubicBezTo>
                <a:cubicBezTo>
                  <a:pt x="2234" y="441"/>
                  <a:pt x="2230" y="442"/>
                  <a:pt x="2227" y="444"/>
                </a:cubicBezTo>
                <a:cubicBezTo>
                  <a:pt x="2226" y="445"/>
                  <a:pt x="2228" y="448"/>
                  <a:pt x="2228" y="450"/>
                </a:cubicBezTo>
                <a:cubicBezTo>
                  <a:pt x="2228" y="448"/>
                  <a:pt x="2232" y="449"/>
                  <a:pt x="2228" y="450"/>
                </a:cubicBezTo>
                <a:cubicBezTo>
                  <a:pt x="2229" y="450"/>
                  <a:pt x="2242" y="446"/>
                  <a:pt x="2241" y="443"/>
                </a:cubicBezTo>
                <a:close/>
                <a:moveTo>
                  <a:pt x="2193" y="644"/>
                </a:moveTo>
                <a:cubicBezTo>
                  <a:pt x="2190" y="645"/>
                  <a:pt x="2195" y="652"/>
                  <a:pt x="2196" y="653"/>
                </a:cubicBezTo>
                <a:cubicBezTo>
                  <a:pt x="2195" y="651"/>
                  <a:pt x="2197" y="649"/>
                  <a:pt x="2196" y="653"/>
                </a:cubicBezTo>
                <a:cubicBezTo>
                  <a:pt x="2197" y="649"/>
                  <a:pt x="2198" y="646"/>
                  <a:pt x="2200" y="642"/>
                </a:cubicBezTo>
                <a:cubicBezTo>
                  <a:pt x="2196" y="633"/>
                  <a:pt x="2196" y="633"/>
                  <a:pt x="2191" y="635"/>
                </a:cubicBezTo>
                <a:cubicBezTo>
                  <a:pt x="2193" y="638"/>
                  <a:pt x="2199" y="642"/>
                  <a:pt x="2193" y="644"/>
                </a:cubicBezTo>
                <a:close/>
                <a:moveTo>
                  <a:pt x="2218" y="772"/>
                </a:moveTo>
                <a:cubicBezTo>
                  <a:pt x="2225" y="776"/>
                  <a:pt x="2232" y="776"/>
                  <a:pt x="2240" y="777"/>
                </a:cubicBezTo>
                <a:cubicBezTo>
                  <a:pt x="2236" y="771"/>
                  <a:pt x="2226" y="768"/>
                  <a:pt x="2218" y="772"/>
                </a:cubicBezTo>
                <a:close/>
                <a:moveTo>
                  <a:pt x="214" y="229"/>
                </a:moveTo>
                <a:cubicBezTo>
                  <a:pt x="211" y="232"/>
                  <a:pt x="214" y="228"/>
                  <a:pt x="214" y="229"/>
                </a:cubicBezTo>
                <a:cubicBezTo>
                  <a:pt x="214" y="228"/>
                  <a:pt x="214" y="228"/>
                  <a:pt x="214" y="227"/>
                </a:cubicBezTo>
                <a:cubicBezTo>
                  <a:pt x="206" y="228"/>
                  <a:pt x="206" y="233"/>
                  <a:pt x="203" y="240"/>
                </a:cubicBezTo>
                <a:cubicBezTo>
                  <a:pt x="203" y="240"/>
                  <a:pt x="204" y="240"/>
                  <a:pt x="205" y="240"/>
                </a:cubicBezTo>
                <a:cubicBezTo>
                  <a:pt x="208" y="236"/>
                  <a:pt x="211" y="232"/>
                  <a:pt x="214" y="229"/>
                </a:cubicBezTo>
                <a:close/>
                <a:moveTo>
                  <a:pt x="2188" y="631"/>
                </a:moveTo>
                <a:cubicBezTo>
                  <a:pt x="2185" y="625"/>
                  <a:pt x="2182" y="621"/>
                  <a:pt x="2174" y="618"/>
                </a:cubicBezTo>
                <a:cubicBezTo>
                  <a:pt x="2173" y="619"/>
                  <a:pt x="2172" y="621"/>
                  <a:pt x="2172" y="623"/>
                </a:cubicBezTo>
                <a:cubicBezTo>
                  <a:pt x="2172" y="621"/>
                  <a:pt x="2181" y="622"/>
                  <a:pt x="2172" y="623"/>
                </a:cubicBezTo>
                <a:cubicBezTo>
                  <a:pt x="2181" y="622"/>
                  <a:pt x="2182" y="630"/>
                  <a:pt x="2188" y="631"/>
                </a:cubicBezTo>
                <a:close/>
                <a:moveTo>
                  <a:pt x="2181" y="663"/>
                </a:moveTo>
                <a:cubicBezTo>
                  <a:pt x="2182" y="658"/>
                  <a:pt x="2182" y="653"/>
                  <a:pt x="2182" y="648"/>
                </a:cubicBezTo>
                <a:cubicBezTo>
                  <a:pt x="2174" y="652"/>
                  <a:pt x="2174" y="658"/>
                  <a:pt x="2181" y="663"/>
                </a:cubicBezTo>
                <a:close/>
                <a:moveTo>
                  <a:pt x="68" y="231"/>
                </a:moveTo>
                <a:cubicBezTo>
                  <a:pt x="68" y="232"/>
                  <a:pt x="69" y="232"/>
                  <a:pt x="69" y="233"/>
                </a:cubicBezTo>
                <a:cubicBezTo>
                  <a:pt x="73" y="234"/>
                  <a:pt x="86" y="231"/>
                  <a:pt x="87" y="227"/>
                </a:cubicBezTo>
                <a:cubicBezTo>
                  <a:pt x="80" y="228"/>
                  <a:pt x="74" y="230"/>
                  <a:pt x="68" y="231"/>
                </a:cubicBezTo>
                <a:cubicBezTo>
                  <a:pt x="74" y="230"/>
                  <a:pt x="68" y="232"/>
                  <a:pt x="68" y="231"/>
                </a:cubicBezTo>
                <a:close/>
                <a:moveTo>
                  <a:pt x="698" y="330"/>
                </a:moveTo>
                <a:cubicBezTo>
                  <a:pt x="695" y="334"/>
                  <a:pt x="692" y="337"/>
                  <a:pt x="689" y="341"/>
                </a:cubicBezTo>
                <a:cubicBezTo>
                  <a:pt x="699" y="341"/>
                  <a:pt x="702" y="338"/>
                  <a:pt x="698" y="330"/>
                </a:cubicBezTo>
                <a:close/>
                <a:moveTo>
                  <a:pt x="191" y="274"/>
                </a:moveTo>
                <a:cubicBezTo>
                  <a:pt x="195" y="269"/>
                  <a:pt x="198" y="265"/>
                  <a:pt x="202" y="261"/>
                </a:cubicBezTo>
                <a:cubicBezTo>
                  <a:pt x="194" y="261"/>
                  <a:pt x="191" y="264"/>
                  <a:pt x="191" y="274"/>
                </a:cubicBezTo>
                <a:close/>
                <a:moveTo>
                  <a:pt x="2030" y="757"/>
                </a:moveTo>
                <a:cubicBezTo>
                  <a:pt x="2029" y="763"/>
                  <a:pt x="2032" y="764"/>
                  <a:pt x="2036" y="768"/>
                </a:cubicBezTo>
                <a:cubicBezTo>
                  <a:pt x="2034" y="766"/>
                  <a:pt x="2037" y="768"/>
                  <a:pt x="2036" y="768"/>
                </a:cubicBezTo>
                <a:cubicBezTo>
                  <a:pt x="2037" y="768"/>
                  <a:pt x="2038" y="768"/>
                  <a:pt x="2038" y="767"/>
                </a:cubicBezTo>
                <a:cubicBezTo>
                  <a:pt x="2037" y="765"/>
                  <a:pt x="2036" y="762"/>
                  <a:pt x="2034" y="759"/>
                </a:cubicBezTo>
                <a:cubicBezTo>
                  <a:pt x="2034" y="758"/>
                  <a:pt x="2031" y="757"/>
                  <a:pt x="2030" y="757"/>
                </a:cubicBezTo>
                <a:close/>
                <a:moveTo>
                  <a:pt x="2144" y="819"/>
                </a:moveTo>
                <a:cubicBezTo>
                  <a:pt x="2145" y="818"/>
                  <a:pt x="2146" y="818"/>
                  <a:pt x="2147" y="818"/>
                </a:cubicBezTo>
                <a:cubicBezTo>
                  <a:pt x="2148" y="818"/>
                  <a:pt x="2147" y="818"/>
                  <a:pt x="2144" y="819"/>
                </a:cubicBezTo>
                <a:close/>
                <a:moveTo>
                  <a:pt x="2147" y="818"/>
                </a:moveTo>
                <a:cubicBezTo>
                  <a:pt x="2147" y="818"/>
                  <a:pt x="2144" y="819"/>
                  <a:pt x="2144" y="819"/>
                </a:cubicBezTo>
                <a:cubicBezTo>
                  <a:pt x="2144" y="819"/>
                  <a:pt x="2144" y="820"/>
                  <a:pt x="2144" y="820"/>
                </a:cubicBezTo>
                <a:cubicBezTo>
                  <a:pt x="2152" y="820"/>
                  <a:pt x="2159" y="820"/>
                  <a:pt x="2166" y="820"/>
                </a:cubicBezTo>
                <a:cubicBezTo>
                  <a:pt x="2160" y="819"/>
                  <a:pt x="2154" y="818"/>
                  <a:pt x="2147" y="818"/>
                </a:cubicBezTo>
                <a:close/>
                <a:moveTo>
                  <a:pt x="2065" y="90"/>
                </a:moveTo>
                <a:cubicBezTo>
                  <a:pt x="2057" y="90"/>
                  <a:pt x="2048" y="89"/>
                  <a:pt x="2039" y="88"/>
                </a:cubicBezTo>
                <a:cubicBezTo>
                  <a:pt x="2048" y="89"/>
                  <a:pt x="2039" y="88"/>
                  <a:pt x="2039" y="88"/>
                </a:cubicBezTo>
                <a:cubicBezTo>
                  <a:pt x="2039" y="88"/>
                  <a:pt x="2039" y="89"/>
                  <a:pt x="2039" y="89"/>
                </a:cubicBezTo>
                <a:cubicBezTo>
                  <a:pt x="2048" y="90"/>
                  <a:pt x="2056" y="92"/>
                  <a:pt x="2065" y="93"/>
                </a:cubicBezTo>
                <a:cubicBezTo>
                  <a:pt x="2065" y="92"/>
                  <a:pt x="2065" y="91"/>
                  <a:pt x="2065" y="90"/>
                </a:cubicBezTo>
                <a:close/>
                <a:moveTo>
                  <a:pt x="2136" y="666"/>
                </a:moveTo>
                <a:cubicBezTo>
                  <a:pt x="2140" y="661"/>
                  <a:pt x="2145" y="656"/>
                  <a:pt x="2150" y="651"/>
                </a:cubicBezTo>
                <a:cubicBezTo>
                  <a:pt x="2145" y="656"/>
                  <a:pt x="2149" y="651"/>
                  <a:pt x="2150" y="651"/>
                </a:cubicBezTo>
                <a:cubicBezTo>
                  <a:pt x="2149" y="651"/>
                  <a:pt x="2149" y="650"/>
                  <a:pt x="2148" y="650"/>
                </a:cubicBezTo>
                <a:cubicBezTo>
                  <a:pt x="2144" y="655"/>
                  <a:pt x="2139" y="660"/>
                  <a:pt x="2134" y="665"/>
                </a:cubicBezTo>
                <a:cubicBezTo>
                  <a:pt x="2134" y="666"/>
                  <a:pt x="2135" y="666"/>
                  <a:pt x="2136" y="666"/>
                </a:cubicBezTo>
                <a:close/>
                <a:moveTo>
                  <a:pt x="2225" y="735"/>
                </a:moveTo>
                <a:cubicBezTo>
                  <a:pt x="2225" y="734"/>
                  <a:pt x="2225" y="732"/>
                  <a:pt x="2225" y="732"/>
                </a:cubicBezTo>
                <a:cubicBezTo>
                  <a:pt x="2224" y="732"/>
                  <a:pt x="2224" y="732"/>
                  <a:pt x="2224" y="731"/>
                </a:cubicBezTo>
                <a:cubicBezTo>
                  <a:pt x="2221" y="734"/>
                  <a:pt x="2219" y="737"/>
                  <a:pt x="2217" y="740"/>
                </a:cubicBezTo>
                <a:cubicBezTo>
                  <a:pt x="2223" y="740"/>
                  <a:pt x="2225" y="739"/>
                  <a:pt x="2225" y="735"/>
                </a:cubicBezTo>
                <a:close/>
                <a:moveTo>
                  <a:pt x="2225" y="735"/>
                </a:moveTo>
                <a:cubicBezTo>
                  <a:pt x="2225" y="735"/>
                  <a:pt x="2225" y="735"/>
                  <a:pt x="2225" y="732"/>
                </a:cubicBezTo>
                <a:cubicBezTo>
                  <a:pt x="2225" y="733"/>
                  <a:pt x="2225" y="734"/>
                  <a:pt x="2225" y="735"/>
                </a:cubicBezTo>
                <a:close/>
                <a:moveTo>
                  <a:pt x="2164" y="634"/>
                </a:moveTo>
                <a:cubicBezTo>
                  <a:pt x="2166" y="627"/>
                  <a:pt x="2165" y="626"/>
                  <a:pt x="2157" y="624"/>
                </a:cubicBezTo>
                <a:cubicBezTo>
                  <a:pt x="2160" y="628"/>
                  <a:pt x="2162" y="631"/>
                  <a:pt x="2164" y="634"/>
                </a:cubicBezTo>
                <a:close/>
                <a:moveTo>
                  <a:pt x="1033" y="194"/>
                </a:moveTo>
                <a:cubicBezTo>
                  <a:pt x="1032" y="191"/>
                  <a:pt x="1037" y="195"/>
                  <a:pt x="1033" y="194"/>
                </a:cubicBezTo>
                <a:cubicBezTo>
                  <a:pt x="1041" y="196"/>
                  <a:pt x="1050" y="199"/>
                  <a:pt x="1058" y="197"/>
                </a:cubicBezTo>
                <a:cubicBezTo>
                  <a:pt x="1067" y="194"/>
                  <a:pt x="1076" y="191"/>
                  <a:pt x="1085" y="188"/>
                </a:cubicBezTo>
                <a:cubicBezTo>
                  <a:pt x="1096" y="184"/>
                  <a:pt x="1078" y="176"/>
                  <a:pt x="1073" y="177"/>
                </a:cubicBezTo>
                <a:cubicBezTo>
                  <a:pt x="1062" y="177"/>
                  <a:pt x="1050" y="181"/>
                  <a:pt x="1040" y="182"/>
                </a:cubicBezTo>
                <a:cubicBezTo>
                  <a:pt x="1040" y="182"/>
                  <a:pt x="1040" y="181"/>
                  <a:pt x="1041" y="181"/>
                </a:cubicBezTo>
                <a:cubicBezTo>
                  <a:pt x="1034" y="175"/>
                  <a:pt x="1031" y="177"/>
                  <a:pt x="1022" y="180"/>
                </a:cubicBezTo>
                <a:cubicBezTo>
                  <a:pt x="1027" y="181"/>
                  <a:pt x="1030" y="182"/>
                  <a:pt x="1034" y="183"/>
                </a:cubicBezTo>
                <a:cubicBezTo>
                  <a:pt x="1032" y="184"/>
                  <a:pt x="1031" y="185"/>
                  <a:pt x="1030" y="186"/>
                </a:cubicBezTo>
                <a:cubicBezTo>
                  <a:pt x="1031" y="189"/>
                  <a:pt x="1032" y="191"/>
                  <a:pt x="1033" y="194"/>
                </a:cubicBezTo>
                <a:close/>
                <a:moveTo>
                  <a:pt x="834" y="181"/>
                </a:moveTo>
                <a:cubicBezTo>
                  <a:pt x="830" y="182"/>
                  <a:pt x="831" y="185"/>
                  <a:pt x="834" y="181"/>
                </a:cubicBezTo>
                <a:close/>
                <a:moveTo>
                  <a:pt x="1004" y="127"/>
                </a:moveTo>
                <a:cubicBezTo>
                  <a:pt x="1008" y="123"/>
                  <a:pt x="1018" y="108"/>
                  <a:pt x="1024" y="117"/>
                </a:cubicBezTo>
                <a:cubicBezTo>
                  <a:pt x="1025" y="119"/>
                  <a:pt x="1037" y="127"/>
                  <a:pt x="1038" y="121"/>
                </a:cubicBezTo>
                <a:cubicBezTo>
                  <a:pt x="1039" y="120"/>
                  <a:pt x="1039" y="117"/>
                  <a:pt x="1038" y="115"/>
                </a:cubicBezTo>
                <a:cubicBezTo>
                  <a:pt x="1036" y="109"/>
                  <a:pt x="1024" y="100"/>
                  <a:pt x="1020" y="96"/>
                </a:cubicBezTo>
                <a:cubicBezTo>
                  <a:pt x="1030" y="86"/>
                  <a:pt x="1042" y="93"/>
                  <a:pt x="1052" y="91"/>
                </a:cubicBezTo>
                <a:cubicBezTo>
                  <a:pt x="1050" y="89"/>
                  <a:pt x="1048" y="88"/>
                  <a:pt x="1046" y="87"/>
                </a:cubicBezTo>
                <a:cubicBezTo>
                  <a:pt x="1046" y="86"/>
                  <a:pt x="1046" y="86"/>
                  <a:pt x="1046" y="85"/>
                </a:cubicBezTo>
                <a:cubicBezTo>
                  <a:pt x="1052" y="85"/>
                  <a:pt x="1057" y="85"/>
                  <a:pt x="1062" y="85"/>
                </a:cubicBezTo>
                <a:cubicBezTo>
                  <a:pt x="1062" y="84"/>
                  <a:pt x="1062" y="84"/>
                  <a:pt x="1062" y="83"/>
                </a:cubicBezTo>
                <a:cubicBezTo>
                  <a:pt x="1061" y="82"/>
                  <a:pt x="1059" y="81"/>
                  <a:pt x="1057" y="80"/>
                </a:cubicBezTo>
                <a:cubicBezTo>
                  <a:pt x="1060" y="77"/>
                  <a:pt x="1062" y="75"/>
                  <a:pt x="1065" y="72"/>
                </a:cubicBezTo>
                <a:cubicBezTo>
                  <a:pt x="1061" y="68"/>
                  <a:pt x="1057" y="65"/>
                  <a:pt x="1053" y="61"/>
                </a:cubicBezTo>
                <a:cubicBezTo>
                  <a:pt x="1053" y="61"/>
                  <a:pt x="1053" y="60"/>
                  <a:pt x="1053" y="60"/>
                </a:cubicBezTo>
                <a:cubicBezTo>
                  <a:pt x="1060" y="60"/>
                  <a:pt x="1068" y="60"/>
                  <a:pt x="1076" y="60"/>
                </a:cubicBezTo>
                <a:cubicBezTo>
                  <a:pt x="1076" y="59"/>
                  <a:pt x="1076" y="58"/>
                  <a:pt x="1076" y="58"/>
                </a:cubicBezTo>
                <a:cubicBezTo>
                  <a:pt x="1071" y="55"/>
                  <a:pt x="1065" y="53"/>
                  <a:pt x="1059" y="50"/>
                </a:cubicBezTo>
                <a:cubicBezTo>
                  <a:pt x="1067" y="44"/>
                  <a:pt x="1075" y="38"/>
                  <a:pt x="1082" y="33"/>
                </a:cubicBezTo>
                <a:cubicBezTo>
                  <a:pt x="1082" y="32"/>
                  <a:pt x="1082" y="32"/>
                  <a:pt x="1082" y="32"/>
                </a:cubicBezTo>
                <a:cubicBezTo>
                  <a:pt x="1079" y="32"/>
                  <a:pt x="1076" y="32"/>
                  <a:pt x="1073" y="32"/>
                </a:cubicBezTo>
                <a:cubicBezTo>
                  <a:pt x="1073" y="31"/>
                  <a:pt x="1073" y="30"/>
                  <a:pt x="1073" y="30"/>
                </a:cubicBezTo>
                <a:cubicBezTo>
                  <a:pt x="1080" y="30"/>
                  <a:pt x="1087" y="30"/>
                  <a:pt x="1093" y="30"/>
                </a:cubicBezTo>
                <a:cubicBezTo>
                  <a:pt x="1093" y="29"/>
                  <a:pt x="1093" y="29"/>
                  <a:pt x="1093" y="28"/>
                </a:cubicBezTo>
                <a:cubicBezTo>
                  <a:pt x="1092" y="28"/>
                  <a:pt x="1091" y="27"/>
                  <a:pt x="1089" y="26"/>
                </a:cubicBezTo>
                <a:cubicBezTo>
                  <a:pt x="1098" y="25"/>
                  <a:pt x="1111" y="26"/>
                  <a:pt x="1119" y="18"/>
                </a:cubicBezTo>
                <a:cubicBezTo>
                  <a:pt x="1111" y="15"/>
                  <a:pt x="1100" y="18"/>
                  <a:pt x="1091" y="19"/>
                </a:cubicBezTo>
                <a:cubicBezTo>
                  <a:pt x="1083" y="20"/>
                  <a:pt x="1074" y="21"/>
                  <a:pt x="1065" y="21"/>
                </a:cubicBezTo>
                <a:cubicBezTo>
                  <a:pt x="1066" y="19"/>
                  <a:pt x="1067" y="17"/>
                  <a:pt x="1069" y="16"/>
                </a:cubicBezTo>
                <a:cubicBezTo>
                  <a:pt x="1061" y="13"/>
                  <a:pt x="1051" y="17"/>
                  <a:pt x="1043" y="16"/>
                </a:cubicBezTo>
                <a:cubicBezTo>
                  <a:pt x="1034" y="15"/>
                  <a:pt x="1026" y="16"/>
                  <a:pt x="1017" y="16"/>
                </a:cubicBezTo>
                <a:cubicBezTo>
                  <a:pt x="1017" y="15"/>
                  <a:pt x="1017" y="14"/>
                  <a:pt x="1017" y="13"/>
                </a:cubicBezTo>
                <a:cubicBezTo>
                  <a:pt x="1034" y="13"/>
                  <a:pt x="1051" y="13"/>
                  <a:pt x="1068" y="13"/>
                </a:cubicBezTo>
                <a:cubicBezTo>
                  <a:pt x="1068" y="12"/>
                  <a:pt x="1068" y="11"/>
                  <a:pt x="1068" y="10"/>
                </a:cubicBezTo>
                <a:cubicBezTo>
                  <a:pt x="1045" y="2"/>
                  <a:pt x="1021" y="4"/>
                  <a:pt x="997" y="4"/>
                </a:cubicBezTo>
                <a:cubicBezTo>
                  <a:pt x="986" y="4"/>
                  <a:pt x="974" y="2"/>
                  <a:pt x="963" y="4"/>
                </a:cubicBezTo>
                <a:cubicBezTo>
                  <a:pt x="954" y="6"/>
                  <a:pt x="951" y="15"/>
                  <a:pt x="942" y="12"/>
                </a:cubicBezTo>
                <a:cubicBezTo>
                  <a:pt x="931" y="8"/>
                  <a:pt x="921" y="13"/>
                  <a:pt x="910" y="10"/>
                </a:cubicBezTo>
                <a:cubicBezTo>
                  <a:pt x="899" y="8"/>
                  <a:pt x="888" y="10"/>
                  <a:pt x="877" y="10"/>
                </a:cubicBezTo>
                <a:cubicBezTo>
                  <a:pt x="868" y="9"/>
                  <a:pt x="860" y="17"/>
                  <a:pt x="851" y="18"/>
                </a:cubicBezTo>
                <a:cubicBezTo>
                  <a:pt x="841" y="19"/>
                  <a:pt x="832" y="20"/>
                  <a:pt x="822" y="21"/>
                </a:cubicBezTo>
                <a:cubicBezTo>
                  <a:pt x="822" y="22"/>
                  <a:pt x="822" y="22"/>
                  <a:pt x="822" y="23"/>
                </a:cubicBezTo>
                <a:cubicBezTo>
                  <a:pt x="824" y="24"/>
                  <a:pt x="827" y="25"/>
                  <a:pt x="830" y="26"/>
                </a:cubicBezTo>
                <a:cubicBezTo>
                  <a:pt x="830" y="27"/>
                  <a:pt x="830" y="27"/>
                  <a:pt x="830" y="28"/>
                </a:cubicBezTo>
                <a:cubicBezTo>
                  <a:pt x="813" y="35"/>
                  <a:pt x="792" y="31"/>
                  <a:pt x="777" y="41"/>
                </a:cubicBezTo>
                <a:cubicBezTo>
                  <a:pt x="777" y="41"/>
                  <a:pt x="777" y="42"/>
                  <a:pt x="777" y="42"/>
                </a:cubicBezTo>
                <a:cubicBezTo>
                  <a:pt x="787" y="44"/>
                  <a:pt x="797" y="45"/>
                  <a:pt x="807" y="46"/>
                </a:cubicBezTo>
                <a:cubicBezTo>
                  <a:pt x="807" y="47"/>
                  <a:pt x="807" y="48"/>
                  <a:pt x="806" y="49"/>
                </a:cubicBezTo>
                <a:cubicBezTo>
                  <a:pt x="797" y="49"/>
                  <a:pt x="787" y="50"/>
                  <a:pt x="777" y="51"/>
                </a:cubicBezTo>
                <a:cubicBezTo>
                  <a:pt x="777" y="51"/>
                  <a:pt x="777" y="52"/>
                  <a:pt x="777" y="52"/>
                </a:cubicBezTo>
                <a:cubicBezTo>
                  <a:pt x="780" y="53"/>
                  <a:pt x="783" y="54"/>
                  <a:pt x="786" y="55"/>
                </a:cubicBezTo>
                <a:cubicBezTo>
                  <a:pt x="786" y="56"/>
                  <a:pt x="785" y="57"/>
                  <a:pt x="785" y="59"/>
                </a:cubicBezTo>
                <a:cubicBezTo>
                  <a:pt x="802" y="60"/>
                  <a:pt x="832" y="51"/>
                  <a:pt x="842" y="75"/>
                </a:cubicBezTo>
                <a:cubicBezTo>
                  <a:pt x="847" y="89"/>
                  <a:pt x="841" y="96"/>
                  <a:pt x="835" y="107"/>
                </a:cubicBezTo>
                <a:cubicBezTo>
                  <a:pt x="835" y="108"/>
                  <a:pt x="836" y="108"/>
                  <a:pt x="836" y="109"/>
                </a:cubicBezTo>
                <a:cubicBezTo>
                  <a:pt x="841" y="108"/>
                  <a:pt x="846" y="105"/>
                  <a:pt x="851" y="108"/>
                </a:cubicBezTo>
                <a:cubicBezTo>
                  <a:pt x="853" y="109"/>
                  <a:pt x="855" y="115"/>
                  <a:pt x="857" y="118"/>
                </a:cubicBezTo>
                <a:cubicBezTo>
                  <a:pt x="857" y="118"/>
                  <a:pt x="856" y="119"/>
                  <a:pt x="856" y="119"/>
                </a:cubicBezTo>
                <a:cubicBezTo>
                  <a:pt x="850" y="118"/>
                  <a:pt x="844" y="117"/>
                  <a:pt x="837" y="116"/>
                </a:cubicBezTo>
                <a:cubicBezTo>
                  <a:pt x="837" y="117"/>
                  <a:pt x="837" y="118"/>
                  <a:pt x="837" y="119"/>
                </a:cubicBezTo>
                <a:cubicBezTo>
                  <a:pt x="843" y="121"/>
                  <a:pt x="848" y="123"/>
                  <a:pt x="854" y="126"/>
                </a:cubicBezTo>
                <a:cubicBezTo>
                  <a:pt x="849" y="142"/>
                  <a:pt x="833" y="145"/>
                  <a:pt x="823" y="153"/>
                </a:cubicBezTo>
                <a:cubicBezTo>
                  <a:pt x="825" y="155"/>
                  <a:pt x="826" y="157"/>
                  <a:pt x="826" y="158"/>
                </a:cubicBezTo>
                <a:cubicBezTo>
                  <a:pt x="820" y="166"/>
                  <a:pt x="820" y="172"/>
                  <a:pt x="825" y="183"/>
                </a:cubicBezTo>
                <a:cubicBezTo>
                  <a:pt x="827" y="183"/>
                  <a:pt x="830" y="182"/>
                  <a:pt x="834" y="181"/>
                </a:cubicBezTo>
                <a:cubicBezTo>
                  <a:pt x="831" y="185"/>
                  <a:pt x="825" y="190"/>
                  <a:pt x="824" y="196"/>
                </a:cubicBezTo>
                <a:cubicBezTo>
                  <a:pt x="822" y="214"/>
                  <a:pt x="835" y="220"/>
                  <a:pt x="845" y="223"/>
                </a:cubicBezTo>
                <a:cubicBezTo>
                  <a:pt x="852" y="225"/>
                  <a:pt x="858" y="245"/>
                  <a:pt x="866" y="231"/>
                </a:cubicBezTo>
                <a:cubicBezTo>
                  <a:pt x="869" y="225"/>
                  <a:pt x="873" y="221"/>
                  <a:pt x="876" y="216"/>
                </a:cubicBezTo>
                <a:cubicBezTo>
                  <a:pt x="877" y="212"/>
                  <a:pt x="875" y="209"/>
                  <a:pt x="877" y="206"/>
                </a:cubicBezTo>
                <a:cubicBezTo>
                  <a:pt x="881" y="199"/>
                  <a:pt x="889" y="199"/>
                  <a:pt x="894" y="194"/>
                </a:cubicBezTo>
                <a:cubicBezTo>
                  <a:pt x="898" y="189"/>
                  <a:pt x="894" y="182"/>
                  <a:pt x="902" y="177"/>
                </a:cubicBezTo>
                <a:cubicBezTo>
                  <a:pt x="909" y="173"/>
                  <a:pt x="917" y="169"/>
                  <a:pt x="924" y="165"/>
                </a:cubicBezTo>
                <a:cubicBezTo>
                  <a:pt x="924" y="168"/>
                  <a:pt x="923" y="169"/>
                  <a:pt x="923" y="171"/>
                </a:cubicBezTo>
                <a:cubicBezTo>
                  <a:pt x="932" y="170"/>
                  <a:pt x="941" y="166"/>
                  <a:pt x="949" y="160"/>
                </a:cubicBezTo>
                <a:cubicBezTo>
                  <a:pt x="957" y="154"/>
                  <a:pt x="963" y="146"/>
                  <a:pt x="973" y="146"/>
                </a:cubicBezTo>
                <a:cubicBezTo>
                  <a:pt x="991" y="146"/>
                  <a:pt x="1012" y="140"/>
                  <a:pt x="1028" y="127"/>
                </a:cubicBezTo>
                <a:cubicBezTo>
                  <a:pt x="1019" y="127"/>
                  <a:pt x="1011" y="127"/>
                  <a:pt x="1004" y="127"/>
                </a:cubicBezTo>
                <a:close/>
                <a:moveTo>
                  <a:pt x="733" y="159"/>
                </a:moveTo>
                <a:cubicBezTo>
                  <a:pt x="740" y="159"/>
                  <a:pt x="742" y="179"/>
                  <a:pt x="749" y="174"/>
                </a:cubicBezTo>
                <a:cubicBezTo>
                  <a:pt x="756" y="170"/>
                  <a:pt x="763" y="164"/>
                  <a:pt x="770" y="159"/>
                </a:cubicBezTo>
                <a:cubicBezTo>
                  <a:pt x="770" y="158"/>
                  <a:pt x="770" y="158"/>
                  <a:pt x="770" y="157"/>
                </a:cubicBezTo>
                <a:cubicBezTo>
                  <a:pt x="762" y="156"/>
                  <a:pt x="760" y="149"/>
                  <a:pt x="754" y="146"/>
                </a:cubicBezTo>
                <a:cubicBezTo>
                  <a:pt x="748" y="143"/>
                  <a:pt x="743" y="141"/>
                  <a:pt x="738" y="135"/>
                </a:cubicBezTo>
                <a:cubicBezTo>
                  <a:pt x="741" y="133"/>
                  <a:pt x="744" y="131"/>
                  <a:pt x="748" y="129"/>
                </a:cubicBezTo>
                <a:cubicBezTo>
                  <a:pt x="745" y="128"/>
                  <a:pt x="743" y="127"/>
                  <a:pt x="741" y="126"/>
                </a:cubicBezTo>
                <a:cubicBezTo>
                  <a:pt x="745" y="125"/>
                  <a:pt x="748" y="123"/>
                  <a:pt x="750" y="122"/>
                </a:cubicBezTo>
                <a:cubicBezTo>
                  <a:pt x="750" y="122"/>
                  <a:pt x="750" y="121"/>
                  <a:pt x="750" y="121"/>
                </a:cubicBezTo>
                <a:cubicBezTo>
                  <a:pt x="748" y="120"/>
                  <a:pt x="745" y="120"/>
                  <a:pt x="742" y="120"/>
                </a:cubicBezTo>
                <a:cubicBezTo>
                  <a:pt x="744" y="118"/>
                  <a:pt x="745" y="117"/>
                  <a:pt x="747" y="115"/>
                </a:cubicBezTo>
                <a:cubicBezTo>
                  <a:pt x="740" y="114"/>
                  <a:pt x="734" y="113"/>
                  <a:pt x="726" y="112"/>
                </a:cubicBezTo>
                <a:cubicBezTo>
                  <a:pt x="730" y="110"/>
                  <a:pt x="731" y="109"/>
                  <a:pt x="734" y="107"/>
                </a:cubicBezTo>
                <a:cubicBezTo>
                  <a:pt x="728" y="102"/>
                  <a:pt x="722" y="106"/>
                  <a:pt x="716" y="104"/>
                </a:cubicBezTo>
                <a:cubicBezTo>
                  <a:pt x="718" y="98"/>
                  <a:pt x="717" y="94"/>
                  <a:pt x="711" y="93"/>
                </a:cubicBezTo>
                <a:cubicBezTo>
                  <a:pt x="702" y="91"/>
                  <a:pt x="691" y="96"/>
                  <a:pt x="682" y="99"/>
                </a:cubicBezTo>
                <a:cubicBezTo>
                  <a:pt x="684" y="96"/>
                  <a:pt x="687" y="93"/>
                  <a:pt x="688" y="89"/>
                </a:cubicBezTo>
                <a:cubicBezTo>
                  <a:pt x="689" y="83"/>
                  <a:pt x="688" y="82"/>
                  <a:pt x="683" y="83"/>
                </a:cubicBezTo>
                <a:cubicBezTo>
                  <a:pt x="677" y="84"/>
                  <a:pt x="663" y="84"/>
                  <a:pt x="659" y="90"/>
                </a:cubicBezTo>
                <a:cubicBezTo>
                  <a:pt x="657" y="94"/>
                  <a:pt x="655" y="107"/>
                  <a:pt x="650" y="104"/>
                </a:cubicBezTo>
                <a:cubicBezTo>
                  <a:pt x="646" y="102"/>
                  <a:pt x="646" y="98"/>
                  <a:pt x="649" y="95"/>
                </a:cubicBezTo>
                <a:cubicBezTo>
                  <a:pt x="654" y="90"/>
                  <a:pt x="659" y="86"/>
                  <a:pt x="664" y="81"/>
                </a:cubicBezTo>
                <a:cubicBezTo>
                  <a:pt x="650" y="80"/>
                  <a:pt x="633" y="86"/>
                  <a:pt x="624" y="102"/>
                </a:cubicBezTo>
                <a:cubicBezTo>
                  <a:pt x="627" y="104"/>
                  <a:pt x="629" y="106"/>
                  <a:pt x="632" y="108"/>
                </a:cubicBezTo>
                <a:cubicBezTo>
                  <a:pt x="628" y="108"/>
                  <a:pt x="624" y="109"/>
                  <a:pt x="621" y="110"/>
                </a:cubicBezTo>
                <a:cubicBezTo>
                  <a:pt x="624" y="109"/>
                  <a:pt x="621" y="111"/>
                  <a:pt x="621" y="110"/>
                </a:cubicBezTo>
                <a:cubicBezTo>
                  <a:pt x="621" y="111"/>
                  <a:pt x="621" y="111"/>
                  <a:pt x="621" y="112"/>
                </a:cubicBezTo>
                <a:cubicBezTo>
                  <a:pt x="635" y="120"/>
                  <a:pt x="655" y="118"/>
                  <a:pt x="670" y="120"/>
                </a:cubicBezTo>
                <a:cubicBezTo>
                  <a:pt x="674" y="120"/>
                  <a:pt x="683" y="116"/>
                  <a:pt x="685" y="117"/>
                </a:cubicBezTo>
                <a:cubicBezTo>
                  <a:pt x="691" y="122"/>
                  <a:pt x="696" y="131"/>
                  <a:pt x="701" y="137"/>
                </a:cubicBezTo>
                <a:cubicBezTo>
                  <a:pt x="709" y="147"/>
                  <a:pt x="701" y="152"/>
                  <a:pt x="693" y="156"/>
                </a:cubicBezTo>
                <a:cubicBezTo>
                  <a:pt x="690" y="157"/>
                  <a:pt x="688" y="159"/>
                  <a:pt x="685" y="160"/>
                </a:cubicBezTo>
                <a:cubicBezTo>
                  <a:pt x="687" y="159"/>
                  <a:pt x="688" y="159"/>
                  <a:pt x="688" y="160"/>
                </a:cubicBezTo>
                <a:cubicBezTo>
                  <a:pt x="688" y="160"/>
                  <a:pt x="688" y="160"/>
                  <a:pt x="688" y="160"/>
                </a:cubicBezTo>
                <a:cubicBezTo>
                  <a:pt x="687" y="160"/>
                  <a:pt x="686" y="161"/>
                  <a:pt x="685" y="160"/>
                </a:cubicBezTo>
                <a:cubicBezTo>
                  <a:pt x="685" y="160"/>
                  <a:pt x="686" y="161"/>
                  <a:pt x="687" y="161"/>
                </a:cubicBezTo>
                <a:cubicBezTo>
                  <a:pt x="686" y="162"/>
                  <a:pt x="686" y="162"/>
                  <a:pt x="686" y="163"/>
                </a:cubicBezTo>
                <a:cubicBezTo>
                  <a:pt x="683" y="170"/>
                  <a:pt x="686" y="171"/>
                  <a:pt x="678" y="171"/>
                </a:cubicBezTo>
                <a:cubicBezTo>
                  <a:pt x="673" y="171"/>
                  <a:pt x="668" y="169"/>
                  <a:pt x="663" y="171"/>
                </a:cubicBezTo>
                <a:cubicBezTo>
                  <a:pt x="650" y="174"/>
                  <a:pt x="646" y="182"/>
                  <a:pt x="662" y="181"/>
                </a:cubicBezTo>
                <a:cubicBezTo>
                  <a:pt x="676" y="180"/>
                  <a:pt x="677" y="178"/>
                  <a:pt x="687" y="191"/>
                </a:cubicBezTo>
                <a:cubicBezTo>
                  <a:pt x="686" y="192"/>
                  <a:pt x="685" y="194"/>
                  <a:pt x="684" y="196"/>
                </a:cubicBezTo>
                <a:cubicBezTo>
                  <a:pt x="695" y="199"/>
                  <a:pt x="703" y="208"/>
                  <a:pt x="714" y="209"/>
                </a:cubicBezTo>
                <a:cubicBezTo>
                  <a:pt x="715" y="208"/>
                  <a:pt x="715" y="207"/>
                  <a:pt x="716" y="207"/>
                </a:cubicBezTo>
                <a:cubicBezTo>
                  <a:pt x="712" y="201"/>
                  <a:pt x="709" y="196"/>
                  <a:pt x="706" y="191"/>
                </a:cubicBezTo>
                <a:cubicBezTo>
                  <a:pt x="707" y="190"/>
                  <a:pt x="707" y="190"/>
                  <a:pt x="707" y="190"/>
                </a:cubicBezTo>
                <a:cubicBezTo>
                  <a:pt x="711" y="191"/>
                  <a:pt x="738" y="208"/>
                  <a:pt x="732" y="188"/>
                </a:cubicBezTo>
                <a:cubicBezTo>
                  <a:pt x="730" y="179"/>
                  <a:pt x="716" y="160"/>
                  <a:pt x="733" y="159"/>
                </a:cubicBezTo>
                <a:close/>
                <a:moveTo>
                  <a:pt x="661" y="26"/>
                </a:moveTo>
                <a:cubicBezTo>
                  <a:pt x="665" y="27"/>
                  <a:pt x="669" y="27"/>
                  <a:pt x="674" y="27"/>
                </a:cubicBezTo>
                <a:cubicBezTo>
                  <a:pt x="674" y="28"/>
                  <a:pt x="674" y="28"/>
                  <a:pt x="674" y="29"/>
                </a:cubicBezTo>
                <a:cubicBezTo>
                  <a:pt x="671" y="29"/>
                  <a:pt x="668" y="30"/>
                  <a:pt x="664" y="32"/>
                </a:cubicBezTo>
                <a:cubicBezTo>
                  <a:pt x="678" y="42"/>
                  <a:pt x="691" y="32"/>
                  <a:pt x="705" y="43"/>
                </a:cubicBezTo>
                <a:cubicBezTo>
                  <a:pt x="705" y="43"/>
                  <a:pt x="705" y="45"/>
                  <a:pt x="706" y="46"/>
                </a:cubicBezTo>
                <a:cubicBezTo>
                  <a:pt x="699" y="45"/>
                  <a:pt x="693" y="43"/>
                  <a:pt x="686" y="41"/>
                </a:cubicBezTo>
                <a:cubicBezTo>
                  <a:pt x="686" y="52"/>
                  <a:pt x="674" y="50"/>
                  <a:pt x="669" y="51"/>
                </a:cubicBezTo>
                <a:cubicBezTo>
                  <a:pt x="669" y="52"/>
                  <a:pt x="669" y="53"/>
                  <a:pt x="669" y="53"/>
                </a:cubicBezTo>
                <a:cubicBezTo>
                  <a:pt x="691" y="53"/>
                  <a:pt x="712" y="53"/>
                  <a:pt x="735" y="53"/>
                </a:cubicBezTo>
                <a:cubicBezTo>
                  <a:pt x="733" y="52"/>
                  <a:pt x="732" y="50"/>
                  <a:pt x="731" y="49"/>
                </a:cubicBezTo>
                <a:cubicBezTo>
                  <a:pt x="742" y="40"/>
                  <a:pt x="755" y="40"/>
                  <a:pt x="767" y="37"/>
                </a:cubicBezTo>
                <a:cubicBezTo>
                  <a:pt x="765" y="35"/>
                  <a:pt x="763" y="33"/>
                  <a:pt x="761" y="31"/>
                </a:cubicBezTo>
                <a:cubicBezTo>
                  <a:pt x="786" y="26"/>
                  <a:pt x="810" y="21"/>
                  <a:pt x="835" y="15"/>
                </a:cubicBezTo>
                <a:cubicBezTo>
                  <a:pt x="833" y="14"/>
                  <a:pt x="833" y="13"/>
                  <a:pt x="832" y="12"/>
                </a:cubicBezTo>
                <a:cubicBezTo>
                  <a:pt x="843" y="11"/>
                  <a:pt x="853" y="10"/>
                  <a:pt x="864" y="8"/>
                </a:cubicBezTo>
                <a:cubicBezTo>
                  <a:pt x="853" y="10"/>
                  <a:pt x="864" y="8"/>
                  <a:pt x="864" y="8"/>
                </a:cubicBezTo>
                <a:cubicBezTo>
                  <a:pt x="864" y="8"/>
                  <a:pt x="864" y="7"/>
                  <a:pt x="864" y="6"/>
                </a:cubicBezTo>
                <a:cubicBezTo>
                  <a:pt x="836" y="1"/>
                  <a:pt x="808" y="0"/>
                  <a:pt x="779" y="2"/>
                </a:cubicBezTo>
                <a:cubicBezTo>
                  <a:pt x="765" y="3"/>
                  <a:pt x="751" y="6"/>
                  <a:pt x="737" y="6"/>
                </a:cubicBezTo>
                <a:cubicBezTo>
                  <a:pt x="728" y="6"/>
                  <a:pt x="713" y="3"/>
                  <a:pt x="707" y="14"/>
                </a:cubicBezTo>
                <a:cubicBezTo>
                  <a:pt x="726" y="18"/>
                  <a:pt x="746" y="15"/>
                  <a:pt x="765" y="16"/>
                </a:cubicBezTo>
                <a:cubicBezTo>
                  <a:pt x="765" y="17"/>
                  <a:pt x="765" y="17"/>
                  <a:pt x="765" y="18"/>
                </a:cubicBezTo>
                <a:cubicBezTo>
                  <a:pt x="756" y="19"/>
                  <a:pt x="747" y="20"/>
                  <a:pt x="738" y="21"/>
                </a:cubicBezTo>
                <a:cubicBezTo>
                  <a:pt x="739" y="23"/>
                  <a:pt x="740" y="25"/>
                  <a:pt x="742" y="27"/>
                </a:cubicBezTo>
                <a:cubicBezTo>
                  <a:pt x="733" y="24"/>
                  <a:pt x="725" y="21"/>
                  <a:pt x="716" y="23"/>
                </a:cubicBezTo>
                <a:cubicBezTo>
                  <a:pt x="716" y="23"/>
                  <a:pt x="716" y="24"/>
                  <a:pt x="716" y="24"/>
                </a:cubicBezTo>
                <a:cubicBezTo>
                  <a:pt x="718" y="27"/>
                  <a:pt x="721" y="30"/>
                  <a:pt x="725" y="33"/>
                </a:cubicBezTo>
                <a:cubicBezTo>
                  <a:pt x="715" y="34"/>
                  <a:pt x="707" y="34"/>
                  <a:pt x="699" y="35"/>
                </a:cubicBezTo>
                <a:cubicBezTo>
                  <a:pt x="698" y="34"/>
                  <a:pt x="698" y="34"/>
                  <a:pt x="698" y="33"/>
                </a:cubicBezTo>
                <a:cubicBezTo>
                  <a:pt x="703" y="32"/>
                  <a:pt x="708" y="30"/>
                  <a:pt x="714" y="28"/>
                </a:cubicBezTo>
                <a:cubicBezTo>
                  <a:pt x="697" y="11"/>
                  <a:pt x="689" y="9"/>
                  <a:pt x="668" y="18"/>
                </a:cubicBezTo>
                <a:cubicBezTo>
                  <a:pt x="668" y="19"/>
                  <a:pt x="668" y="20"/>
                  <a:pt x="669" y="21"/>
                </a:cubicBezTo>
                <a:cubicBezTo>
                  <a:pt x="666" y="22"/>
                  <a:pt x="663" y="23"/>
                  <a:pt x="660" y="24"/>
                </a:cubicBezTo>
                <a:cubicBezTo>
                  <a:pt x="661" y="25"/>
                  <a:pt x="661" y="26"/>
                  <a:pt x="661" y="26"/>
                </a:cubicBezTo>
                <a:close/>
                <a:moveTo>
                  <a:pt x="525" y="126"/>
                </a:moveTo>
                <a:cubicBezTo>
                  <a:pt x="527" y="124"/>
                  <a:pt x="524" y="126"/>
                  <a:pt x="525" y="126"/>
                </a:cubicBezTo>
                <a:close/>
                <a:moveTo>
                  <a:pt x="436" y="126"/>
                </a:moveTo>
                <a:cubicBezTo>
                  <a:pt x="447" y="124"/>
                  <a:pt x="458" y="121"/>
                  <a:pt x="469" y="118"/>
                </a:cubicBezTo>
                <a:cubicBezTo>
                  <a:pt x="469" y="119"/>
                  <a:pt x="469" y="119"/>
                  <a:pt x="469" y="119"/>
                </a:cubicBezTo>
                <a:cubicBezTo>
                  <a:pt x="464" y="121"/>
                  <a:pt x="460" y="122"/>
                  <a:pt x="454" y="124"/>
                </a:cubicBezTo>
                <a:cubicBezTo>
                  <a:pt x="459" y="125"/>
                  <a:pt x="464" y="126"/>
                  <a:pt x="469" y="127"/>
                </a:cubicBezTo>
                <a:cubicBezTo>
                  <a:pt x="463" y="128"/>
                  <a:pt x="458" y="129"/>
                  <a:pt x="453" y="130"/>
                </a:cubicBezTo>
                <a:cubicBezTo>
                  <a:pt x="453" y="131"/>
                  <a:pt x="453" y="131"/>
                  <a:pt x="453" y="132"/>
                </a:cubicBezTo>
                <a:cubicBezTo>
                  <a:pt x="464" y="132"/>
                  <a:pt x="474" y="133"/>
                  <a:pt x="485" y="133"/>
                </a:cubicBezTo>
                <a:cubicBezTo>
                  <a:pt x="485" y="134"/>
                  <a:pt x="485" y="134"/>
                  <a:pt x="485" y="135"/>
                </a:cubicBezTo>
                <a:cubicBezTo>
                  <a:pt x="472" y="137"/>
                  <a:pt x="460" y="135"/>
                  <a:pt x="448" y="139"/>
                </a:cubicBezTo>
                <a:cubicBezTo>
                  <a:pt x="451" y="144"/>
                  <a:pt x="458" y="141"/>
                  <a:pt x="463" y="143"/>
                </a:cubicBezTo>
                <a:cubicBezTo>
                  <a:pt x="461" y="148"/>
                  <a:pt x="463" y="149"/>
                  <a:pt x="468" y="148"/>
                </a:cubicBezTo>
                <a:cubicBezTo>
                  <a:pt x="478" y="147"/>
                  <a:pt x="488" y="145"/>
                  <a:pt x="498" y="144"/>
                </a:cubicBezTo>
                <a:cubicBezTo>
                  <a:pt x="502" y="144"/>
                  <a:pt x="506" y="142"/>
                  <a:pt x="510" y="143"/>
                </a:cubicBezTo>
                <a:cubicBezTo>
                  <a:pt x="514" y="143"/>
                  <a:pt x="516" y="146"/>
                  <a:pt x="520" y="146"/>
                </a:cubicBezTo>
                <a:cubicBezTo>
                  <a:pt x="524" y="147"/>
                  <a:pt x="536" y="148"/>
                  <a:pt x="538" y="143"/>
                </a:cubicBezTo>
                <a:cubicBezTo>
                  <a:pt x="539" y="138"/>
                  <a:pt x="546" y="140"/>
                  <a:pt x="549" y="140"/>
                </a:cubicBezTo>
                <a:cubicBezTo>
                  <a:pt x="550" y="139"/>
                  <a:pt x="550" y="139"/>
                  <a:pt x="550" y="138"/>
                </a:cubicBezTo>
                <a:cubicBezTo>
                  <a:pt x="547" y="137"/>
                  <a:pt x="545" y="136"/>
                  <a:pt x="542" y="135"/>
                </a:cubicBezTo>
                <a:cubicBezTo>
                  <a:pt x="538" y="133"/>
                  <a:pt x="538" y="132"/>
                  <a:pt x="540" y="129"/>
                </a:cubicBezTo>
                <a:cubicBezTo>
                  <a:pt x="544" y="125"/>
                  <a:pt x="551" y="116"/>
                  <a:pt x="541" y="115"/>
                </a:cubicBezTo>
                <a:cubicBezTo>
                  <a:pt x="534" y="114"/>
                  <a:pt x="529" y="122"/>
                  <a:pt x="525" y="126"/>
                </a:cubicBezTo>
                <a:cubicBezTo>
                  <a:pt x="524" y="126"/>
                  <a:pt x="524" y="125"/>
                  <a:pt x="523" y="125"/>
                </a:cubicBezTo>
                <a:cubicBezTo>
                  <a:pt x="525" y="114"/>
                  <a:pt x="517" y="118"/>
                  <a:pt x="510" y="121"/>
                </a:cubicBezTo>
                <a:cubicBezTo>
                  <a:pt x="507" y="114"/>
                  <a:pt x="500" y="119"/>
                  <a:pt x="495" y="119"/>
                </a:cubicBezTo>
                <a:cubicBezTo>
                  <a:pt x="494" y="118"/>
                  <a:pt x="494" y="118"/>
                  <a:pt x="494" y="117"/>
                </a:cubicBezTo>
                <a:cubicBezTo>
                  <a:pt x="496" y="117"/>
                  <a:pt x="497" y="116"/>
                  <a:pt x="499" y="115"/>
                </a:cubicBezTo>
                <a:cubicBezTo>
                  <a:pt x="499" y="115"/>
                  <a:pt x="499" y="114"/>
                  <a:pt x="498" y="114"/>
                </a:cubicBezTo>
                <a:cubicBezTo>
                  <a:pt x="494" y="114"/>
                  <a:pt x="491" y="115"/>
                  <a:pt x="487" y="115"/>
                </a:cubicBezTo>
                <a:cubicBezTo>
                  <a:pt x="487" y="115"/>
                  <a:pt x="487" y="114"/>
                  <a:pt x="486" y="114"/>
                </a:cubicBezTo>
                <a:cubicBezTo>
                  <a:pt x="489" y="113"/>
                  <a:pt x="491" y="112"/>
                  <a:pt x="493" y="112"/>
                </a:cubicBezTo>
                <a:cubicBezTo>
                  <a:pt x="494" y="111"/>
                  <a:pt x="494" y="110"/>
                  <a:pt x="494" y="110"/>
                </a:cubicBezTo>
                <a:cubicBezTo>
                  <a:pt x="482" y="106"/>
                  <a:pt x="467" y="103"/>
                  <a:pt x="455" y="106"/>
                </a:cubicBezTo>
                <a:cubicBezTo>
                  <a:pt x="443" y="108"/>
                  <a:pt x="430" y="116"/>
                  <a:pt x="419" y="121"/>
                </a:cubicBezTo>
                <a:cubicBezTo>
                  <a:pt x="424" y="129"/>
                  <a:pt x="427" y="128"/>
                  <a:pt x="436" y="126"/>
                </a:cubicBezTo>
                <a:close/>
                <a:moveTo>
                  <a:pt x="637" y="70"/>
                </a:moveTo>
                <a:cubicBezTo>
                  <a:pt x="649" y="73"/>
                  <a:pt x="663" y="73"/>
                  <a:pt x="675" y="72"/>
                </a:cubicBezTo>
                <a:cubicBezTo>
                  <a:pt x="687" y="71"/>
                  <a:pt x="701" y="73"/>
                  <a:pt x="712" y="67"/>
                </a:cubicBezTo>
                <a:cubicBezTo>
                  <a:pt x="709" y="68"/>
                  <a:pt x="711" y="66"/>
                  <a:pt x="712" y="67"/>
                </a:cubicBezTo>
                <a:cubicBezTo>
                  <a:pt x="711" y="66"/>
                  <a:pt x="711" y="65"/>
                  <a:pt x="711" y="64"/>
                </a:cubicBezTo>
                <a:cubicBezTo>
                  <a:pt x="693" y="61"/>
                  <a:pt x="670" y="71"/>
                  <a:pt x="653" y="57"/>
                </a:cubicBezTo>
                <a:cubicBezTo>
                  <a:pt x="655" y="56"/>
                  <a:pt x="657" y="56"/>
                  <a:pt x="658" y="55"/>
                </a:cubicBezTo>
                <a:cubicBezTo>
                  <a:pt x="646" y="49"/>
                  <a:pt x="636" y="47"/>
                  <a:pt x="631" y="51"/>
                </a:cubicBezTo>
                <a:cubicBezTo>
                  <a:pt x="635" y="53"/>
                  <a:pt x="639" y="55"/>
                  <a:pt x="643" y="57"/>
                </a:cubicBezTo>
                <a:cubicBezTo>
                  <a:pt x="641" y="61"/>
                  <a:pt x="639" y="65"/>
                  <a:pt x="637" y="70"/>
                </a:cubicBezTo>
                <a:close/>
                <a:moveTo>
                  <a:pt x="524" y="63"/>
                </a:moveTo>
                <a:cubicBezTo>
                  <a:pt x="524" y="63"/>
                  <a:pt x="524" y="64"/>
                  <a:pt x="524" y="64"/>
                </a:cubicBezTo>
                <a:cubicBezTo>
                  <a:pt x="518" y="65"/>
                  <a:pt x="512" y="66"/>
                  <a:pt x="506" y="67"/>
                </a:cubicBezTo>
                <a:cubicBezTo>
                  <a:pt x="506" y="68"/>
                  <a:pt x="506" y="68"/>
                  <a:pt x="506" y="69"/>
                </a:cubicBezTo>
                <a:cubicBezTo>
                  <a:pt x="526" y="68"/>
                  <a:pt x="546" y="66"/>
                  <a:pt x="565" y="58"/>
                </a:cubicBezTo>
                <a:cubicBezTo>
                  <a:pt x="565" y="57"/>
                  <a:pt x="565" y="57"/>
                  <a:pt x="565" y="56"/>
                </a:cubicBezTo>
                <a:cubicBezTo>
                  <a:pt x="562" y="56"/>
                  <a:pt x="559" y="57"/>
                  <a:pt x="556" y="57"/>
                </a:cubicBezTo>
                <a:cubicBezTo>
                  <a:pt x="556" y="54"/>
                  <a:pt x="556" y="50"/>
                  <a:pt x="556" y="48"/>
                </a:cubicBezTo>
                <a:cubicBezTo>
                  <a:pt x="556" y="50"/>
                  <a:pt x="550" y="51"/>
                  <a:pt x="556" y="48"/>
                </a:cubicBezTo>
                <a:cubicBezTo>
                  <a:pt x="550" y="52"/>
                  <a:pt x="542" y="59"/>
                  <a:pt x="535" y="59"/>
                </a:cubicBezTo>
                <a:cubicBezTo>
                  <a:pt x="530" y="60"/>
                  <a:pt x="527" y="52"/>
                  <a:pt x="522" y="51"/>
                </a:cubicBezTo>
                <a:cubicBezTo>
                  <a:pt x="511" y="50"/>
                  <a:pt x="502" y="57"/>
                  <a:pt x="493" y="61"/>
                </a:cubicBezTo>
                <a:cubicBezTo>
                  <a:pt x="493" y="61"/>
                  <a:pt x="493" y="62"/>
                  <a:pt x="493" y="63"/>
                </a:cubicBezTo>
                <a:cubicBezTo>
                  <a:pt x="503" y="63"/>
                  <a:pt x="513" y="63"/>
                  <a:pt x="524" y="63"/>
                </a:cubicBezTo>
                <a:close/>
                <a:moveTo>
                  <a:pt x="596" y="96"/>
                </a:moveTo>
                <a:cubicBezTo>
                  <a:pt x="596" y="94"/>
                  <a:pt x="597" y="93"/>
                  <a:pt x="597" y="91"/>
                </a:cubicBezTo>
                <a:cubicBezTo>
                  <a:pt x="598" y="88"/>
                  <a:pt x="598" y="85"/>
                  <a:pt x="596" y="96"/>
                </a:cubicBezTo>
                <a:close/>
                <a:moveTo>
                  <a:pt x="596" y="96"/>
                </a:moveTo>
                <a:cubicBezTo>
                  <a:pt x="604" y="95"/>
                  <a:pt x="610" y="89"/>
                  <a:pt x="618" y="87"/>
                </a:cubicBezTo>
                <a:cubicBezTo>
                  <a:pt x="624" y="85"/>
                  <a:pt x="630" y="83"/>
                  <a:pt x="636" y="81"/>
                </a:cubicBezTo>
                <a:cubicBezTo>
                  <a:pt x="622" y="71"/>
                  <a:pt x="603" y="77"/>
                  <a:pt x="597" y="91"/>
                </a:cubicBezTo>
                <a:cubicBezTo>
                  <a:pt x="597" y="93"/>
                  <a:pt x="597" y="96"/>
                  <a:pt x="596" y="96"/>
                </a:cubicBezTo>
                <a:close/>
                <a:moveTo>
                  <a:pt x="510" y="91"/>
                </a:moveTo>
                <a:cubicBezTo>
                  <a:pt x="515" y="90"/>
                  <a:pt x="520" y="91"/>
                  <a:pt x="525" y="90"/>
                </a:cubicBezTo>
                <a:cubicBezTo>
                  <a:pt x="528" y="89"/>
                  <a:pt x="531" y="87"/>
                  <a:pt x="535" y="86"/>
                </a:cubicBezTo>
                <a:cubicBezTo>
                  <a:pt x="528" y="88"/>
                  <a:pt x="534" y="86"/>
                  <a:pt x="535" y="86"/>
                </a:cubicBezTo>
                <a:cubicBezTo>
                  <a:pt x="534" y="86"/>
                  <a:pt x="534" y="85"/>
                  <a:pt x="534" y="85"/>
                </a:cubicBezTo>
                <a:cubicBezTo>
                  <a:pt x="525" y="84"/>
                  <a:pt x="513" y="88"/>
                  <a:pt x="504" y="89"/>
                </a:cubicBezTo>
                <a:cubicBezTo>
                  <a:pt x="497" y="90"/>
                  <a:pt x="487" y="90"/>
                  <a:pt x="482" y="94"/>
                </a:cubicBezTo>
                <a:cubicBezTo>
                  <a:pt x="491" y="96"/>
                  <a:pt x="502" y="92"/>
                  <a:pt x="510" y="91"/>
                </a:cubicBezTo>
                <a:close/>
                <a:moveTo>
                  <a:pt x="616" y="55"/>
                </a:moveTo>
                <a:cubicBezTo>
                  <a:pt x="615" y="55"/>
                  <a:pt x="614" y="56"/>
                  <a:pt x="613" y="56"/>
                </a:cubicBezTo>
                <a:cubicBezTo>
                  <a:pt x="614" y="56"/>
                  <a:pt x="615" y="56"/>
                  <a:pt x="616" y="55"/>
                </a:cubicBezTo>
                <a:close/>
                <a:moveTo>
                  <a:pt x="595" y="60"/>
                </a:moveTo>
                <a:cubicBezTo>
                  <a:pt x="594" y="62"/>
                  <a:pt x="593" y="63"/>
                  <a:pt x="592" y="65"/>
                </a:cubicBezTo>
                <a:cubicBezTo>
                  <a:pt x="592" y="65"/>
                  <a:pt x="593" y="66"/>
                  <a:pt x="593" y="66"/>
                </a:cubicBezTo>
                <a:cubicBezTo>
                  <a:pt x="600" y="64"/>
                  <a:pt x="607" y="61"/>
                  <a:pt x="613" y="56"/>
                </a:cubicBezTo>
                <a:cubicBezTo>
                  <a:pt x="611" y="58"/>
                  <a:pt x="616" y="54"/>
                  <a:pt x="616" y="55"/>
                </a:cubicBezTo>
                <a:cubicBezTo>
                  <a:pt x="616" y="54"/>
                  <a:pt x="616" y="52"/>
                  <a:pt x="615" y="51"/>
                </a:cubicBezTo>
                <a:cubicBezTo>
                  <a:pt x="610" y="55"/>
                  <a:pt x="605" y="47"/>
                  <a:pt x="600" y="55"/>
                </a:cubicBezTo>
                <a:cubicBezTo>
                  <a:pt x="599" y="59"/>
                  <a:pt x="587" y="58"/>
                  <a:pt x="584" y="58"/>
                </a:cubicBezTo>
                <a:cubicBezTo>
                  <a:pt x="584" y="59"/>
                  <a:pt x="584" y="59"/>
                  <a:pt x="584" y="60"/>
                </a:cubicBezTo>
                <a:cubicBezTo>
                  <a:pt x="587" y="60"/>
                  <a:pt x="591" y="60"/>
                  <a:pt x="595" y="60"/>
                </a:cubicBezTo>
                <a:close/>
                <a:moveTo>
                  <a:pt x="603" y="34"/>
                </a:moveTo>
                <a:cubicBezTo>
                  <a:pt x="608" y="36"/>
                  <a:pt x="615" y="40"/>
                  <a:pt x="621" y="38"/>
                </a:cubicBezTo>
                <a:cubicBezTo>
                  <a:pt x="620" y="39"/>
                  <a:pt x="629" y="33"/>
                  <a:pt x="624" y="32"/>
                </a:cubicBezTo>
                <a:cubicBezTo>
                  <a:pt x="618" y="29"/>
                  <a:pt x="611" y="27"/>
                  <a:pt x="604" y="25"/>
                </a:cubicBezTo>
                <a:cubicBezTo>
                  <a:pt x="605" y="28"/>
                  <a:pt x="606" y="30"/>
                  <a:pt x="606" y="31"/>
                </a:cubicBezTo>
                <a:cubicBezTo>
                  <a:pt x="605" y="32"/>
                  <a:pt x="604" y="33"/>
                  <a:pt x="603" y="34"/>
                </a:cubicBezTo>
                <a:cubicBezTo>
                  <a:pt x="604" y="33"/>
                  <a:pt x="608" y="36"/>
                  <a:pt x="603" y="34"/>
                </a:cubicBezTo>
                <a:close/>
                <a:moveTo>
                  <a:pt x="554" y="147"/>
                </a:moveTo>
                <a:cubicBezTo>
                  <a:pt x="566" y="150"/>
                  <a:pt x="571" y="150"/>
                  <a:pt x="574" y="145"/>
                </a:cubicBezTo>
                <a:cubicBezTo>
                  <a:pt x="568" y="140"/>
                  <a:pt x="563" y="141"/>
                  <a:pt x="554" y="147"/>
                </a:cubicBezTo>
                <a:close/>
                <a:moveTo>
                  <a:pt x="649" y="36"/>
                </a:moveTo>
                <a:cubicBezTo>
                  <a:pt x="645" y="34"/>
                  <a:pt x="642" y="30"/>
                  <a:pt x="638" y="34"/>
                </a:cubicBezTo>
                <a:cubicBezTo>
                  <a:pt x="636" y="36"/>
                  <a:pt x="637" y="40"/>
                  <a:pt x="636" y="44"/>
                </a:cubicBezTo>
                <a:cubicBezTo>
                  <a:pt x="641" y="41"/>
                  <a:pt x="645" y="38"/>
                  <a:pt x="649" y="36"/>
                </a:cubicBezTo>
                <a:cubicBezTo>
                  <a:pt x="645" y="38"/>
                  <a:pt x="645" y="34"/>
                  <a:pt x="649" y="36"/>
                </a:cubicBezTo>
                <a:close/>
                <a:moveTo>
                  <a:pt x="614" y="66"/>
                </a:moveTo>
                <a:cubicBezTo>
                  <a:pt x="621" y="73"/>
                  <a:pt x="623" y="73"/>
                  <a:pt x="629" y="64"/>
                </a:cubicBezTo>
                <a:cubicBezTo>
                  <a:pt x="624" y="60"/>
                  <a:pt x="619" y="65"/>
                  <a:pt x="614" y="66"/>
                </a:cubicBezTo>
                <a:close/>
                <a:moveTo>
                  <a:pt x="555" y="84"/>
                </a:moveTo>
                <a:cubicBezTo>
                  <a:pt x="560" y="83"/>
                  <a:pt x="555" y="84"/>
                  <a:pt x="555" y="84"/>
                </a:cubicBezTo>
                <a:cubicBezTo>
                  <a:pt x="555" y="84"/>
                  <a:pt x="555" y="85"/>
                  <a:pt x="555" y="85"/>
                </a:cubicBezTo>
                <a:cubicBezTo>
                  <a:pt x="559" y="86"/>
                  <a:pt x="566" y="86"/>
                  <a:pt x="570" y="84"/>
                </a:cubicBezTo>
                <a:cubicBezTo>
                  <a:pt x="570" y="84"/>
                  <a:pt x="570" y="85"/>
                  <a:pt x="569" y="86"/>
                </a:cubicBezTo>
                <a:cubicBezTo>
                  <a:pt x="568" y="90"/>
                  <a:pt x="558" y="88"/>
                  <a:pt x="555" y="88"/>
                </a:cubicBezTo>
                <a:cubicBezTo>
                  <a:pt x="558" y="88"/>
                  <a:pt x="557" y="91"/>
                  <a:pt x="555" y="88"/>
                </a:cubicBezTo>
                <a:cubicBezTo>
                  <a:pt x="558" y="92"/>
                  <a:pt x="562" y="100"/>
                  <a:pt x="566" y="102"/>
                </a:cubicBezTo>
                <a:cubicBezTo>
                  <a:pt x="572" y="104"/>
                  <a:pt x="585" y="97"/>
                  <a:pt x="588" y="90"/>
                </a:cubicBezTo>
                <a:cubicBezTo>
                  <a:pt x="587" y="89"/>
                  <a:pt x="585" y="87"/>
                  <a:pt x="583" y="86"/>
                </a:cubicBezTo>
                <a:cubicBezTo>
                  <a:pt x="588" y="83"/>
                  <a:pt x="591" y="81"/>
                  <a:pt x="595" y="79"/>
                </a:cubicBezTo>
                <a:cubicBezTo>
                  <a:pt x="595" y="79"/>
                  <a:pt x="595" y="78"/>
                  <a:pt x="595" y="78"/>
                </a:cubicBezTo>
                <a:cubicBezTo>
                  <a:pt x="588" y="78"/>
                  <a:pt x="581" y="79"/>
                  <a:pt x="575" y="79"/>
                </a:cubicBezTo>
                <a:cubicBezTo>
                  <a:pt x="568" y="80"/>
                  <a:pt x="570" y="80"/>
                  <a:pt x="570" y="82"/>
                </a:cubicBezTo>
                <a:cubicBezTo>
                  <a:pt x="564" y="83"/>
                  <a:pt x="560" y="83"/>
                  <a:pt x="555" y="84"/>
                </a:cubicBezTo>
                <a:close/>
                <a:moveTo>
                  <a:pt x="457" y="689"/>
                </a:moveTo>
                <a:cubicBezTo>
                  <a:pt x="453" y="685"/>
                  <a:pt x="461" y="677"/>
                  <a:pt x="465" y="676"/>
                </a:cubicBezTo>
                <a:cubicBezTo>
                  <a:pt x="465" y="675"/>
                  <a:pt x="466" y="674"/>
                  <a:pt x="466" y="673"/>
                </a:cubicBezTo>
                <a:cubicBezTo>
                  <a:pt x="466" y="673"/>
                  <a:pt x="466" y="673"/>
                  <a:pt x="466" y="673"/>
                </a:cubicBezTo>
                <a:cubicBezTo>
                  <a:pt x="457" y="673"/>
                  <a:pt x="447" y="682"/>
                  <a:pt x="439" y="674"/>
                </a:cubicBezTo>
                <a:cubicBezTo>
                  <a:pt x="428" y="662"/>
                  <a:pt x="428" y="650"/>
                  <a:pt x="433" y="635"/>
                </a:cubicBezTo>
                <a:cubicBezTo>
                  <a:pt x="437" y="624"/>
                  <a:pt x="436" y="615"/>
                  <a:pt x="421" y="614"/>
                </a:cubicBezTo>
                <a:cubicBezTo>
                  <a:pt x="411" y="614"/>
                  <a:pt x="401" y="615"/>
                  <a:pt x="392" y="614"/>
                </a:cubicBezTo>
                <a:cubicBezTo>
                  <a:pt x="394" y="607"/>
                  <a:pt x="395" y="597"/>
                  <a:pt x="399" y="590"/>
                </a:cubicBezTo>
                <a:cubicBezTo>
                  <a:pt x="400" y="587"/>
                  <a:pt x="404" y="587"/>
                  <a:pt x="406" y="583"/>
                </a:cubicBezTo>
                <a:cubicBezTo>
                  <a:pt x="409" y="579"/>
                  <a:pt x="412" y="574"/>
                  <a:pt x="414" y="569"/>
                </a:cubicBezTo>
                <a:cubicBezTo>
                  <a:pt x="418" y="561"/>
                  <a:pt x="398" y="564"/>
                  <a:pt x="394" y="565"/>
                </a:cubicBezTo>
                <a:cubicBezTo>
                  <a:pt x="385" y="567"/>
                  <a:pt x="386" y="572"/>
                  <a:pt x="382" y="578"/>
                </a:cubicBezTo>
                <a:cubicBezTo>
                  <a:pt x="377" y="585"/>
                  <a:pt x="372" y="591"/>
                  <a:pt x="363" y="591"/>
                </a:cubicBezTo>
                <a:cubicBezTo>
                  <a:pt x="355" y="591"/>
                  <a:pt x="345" y="594"/>
                  <a:pt x="338" y="588"/>
                </a:cubicBezTo>
                <a:cubicBezTo>
                  <a:pt x="325" y="577"/>
                  <a:pt x="322" y="559"/>
                  <a:pt x="326" y="543"/>
                </a:cubicBezTo>
                <a:cubicBezTo>
                  <a:pt x="328" y="535"/>
                  <a:pt x="329" y="531"/>
                  <a:pt x="334" y="526"/>
                </a:cubicBezTo>
                <a:cubicBezTo>
                  <a:pt x="337" y="522"/>
                  <a:pt x="336" y="514"/>
                  <a:pt x="338" y="509"/>
                </a:cubicBezTo>
                <a:cubicBezTo>
                  <a:pt x="341" y="504"/>
                  <a:pt x="347" y="500"/>
                  <a:pt x="353" y="497"/>
                </a:cubicBezTo>
                <a:cubicBezTo>
                  <a:pt x="360" y="495"/>
                  <a:pt x="364" y="489"/>
                  <a:pt x="372" y="488"/>
                </a:cubicBezTo>
                <a:cubicBezTo>
                  <a:pt x="379" y="487"/>
                  <a:pt x="386" y="489"/>
                  <a:pt x="393" y="489"/>
                </a:cubicBezTo>
                <a:cubicBezTo>
                  <a:pt x="395" y="490"/>
                  <a:pt x="396" y="493"/>
                  <a:pt x="400" y="493"/>
                </a:cubicBezTo>
                <a:cubicBezTo>
                  <a:pt x="403" y="493"/>
                  <a:pt x="406" y="492"/>
                  <a:pt x="409" y="493"/>
                </a:cubicBezTo>
                <a:cubicBezTo>
                  <a:pt x="408" y="489"/>
                  <a:pt x="407" y="485"/>
                  <a:pt x="413" y="484"/>
                </a:cubicBezTo>
                <a:cubicBezTo>
                  <a:pt x="422" y="482"/>
                  <a:pt x="432" y="481"/>
                  <a:pt x="441" y="486"/>
                </a:cubicBezTo>
                <a:cubicBezTo>
                  <a:pt x="447" y="488"/>
                  <a:pt x="455" y="486"/>
                  <a:pt x="459" y="490"/>
                </a:cubicBezTo>
                <a:cubicBezTo>
                  <a:pt x="468" y="497"/>
                  <a:pt x="461" y="503"/>
                  <a:pt x="463" y="512"/>
                </a:cubicBezTo>
                <a:cubicBezTo>
                  <a:pt x="464" y="519"/>
                  <a:pt x="469" y="525"/>
                  <a:pt x="473" y="531"/>
                </a:cubicBezTo>
                <a:cubicBezTo>
                  <a:pt x="492" y="518"/>
                  <a:pt x="472" y="492"/>
                  <a:pt x="482" y="475"/>
                </a:cubicBezTo>
                <a:cubicBezTo>
                  <a:pt x="487" y="466"/>
                  <a:pt x="499" y="461"/>
                  <a:pt x="508" y="456"/>
                </a:cubicBezTo>
                <a:cubicBezTo>
                  <a:pt x="519" y="449"/>
                  <a:pt x="529" y="444"/>
                  <a:pt x="540" y="438"/>
                </a:cubicBezTo>
                <a:cubicBezTo>
                  <a:pt x="539" y="437"/>
                  <a:pt x="538" y="437"/>
                  <a:pt x="537" y="436"/>
                </a:cubicBezTo>
                <a:cubicBezTo>
                  <a:pt x="540" y="426"/>
                  <a:pt x="542" y="415"/>
                  <a:pt x="546" y="405"/>
                </a:cubicBezTo>
                <a:cubicBezTo>
                  <a:pt x="546" y="405"/>
                  <a:pt x="547" y="405"/>
                  <a:pt x="547" y="405"/>
                </a:cubicBezTo>
                <a:cubicBezTo>
                  <a:pt x="547" y="417"/>
                  <a:pt x="547" y="417"/>
                  <a:pt x="547" y="417"/>
                </a:cubicBezTo>
                <a:cubicBezTo>
                  <a:pt x="548" y="417"/>
                  <a:pt x="548" y="417"/>
                  <a:pt x="549" y="417"/>
                </a:cubicBezTo>
                <a:cubicBezTo>
                  <a:pt x="556" y="408"/>
                  <a:pt x="566" y="396"/>
                  <a:pt x="577" y="390"/>
                </a:cubicBezTo>
                <a:cubicBezTo>
                  <a:pt x="584" y="385"/>
                  <a:pt x="602" y="388"/>
                  <a:pt x="604" y="376"/>
                </a:cubicBezTo>
                <a:cubicBezTo>
                  <a:pt x="605" y="366"/>
                  <a:pt x="624" y="361"/>
                  <a:pt x="633" y="358"/>
                </a:cubicBezTo>
                <a:cubicBezTo>
                  <a:pt x="643" y="354"/>
                  <a:pt x="656" y="349"/>
                  <a:pt x="668" y="352"/>
                </a:cubicBezTo>
                <a:cubicBezTo>
                  <a:pt x="662" y="354"/>
                  <a:pt x="645" y="357"/>
                  <a:pt x="646" y="366"/>
                </a:cubicBezTo>
                <a:cubicBezTo>
                  <a:pt x="660" y="363"/>
                  <a:pt x="676" y="357"/>
                  <a:pt x="688" y="350"/>
                </a:cubicBezTo>
                <a:cubicBezTo>
                  <a:pt x="684" y="349"/>
                  <a:pt x="667" y="346"/>
                  <a:pt x="666" y="341"/>
                </a:cubicBezTo>
                <a:cubicBezTo>
                  <a:pt x="665" y="334"/>
                  <a:pt x="668" y="331"/>
                  <a:pt x="660" y="328"/>
                </a:cubicBezTo>
                <a:cubicBezTo>
                  <a:pt x="667" y="326"/>
                  <a:pt x="671" y="325"/>
                  <a:pt x="676" y="320"/>
                </a:cubicBezTo>
                <a:cubicBezTo>
                  <a:pt x="670" y="318"/>
                  <a:pt x="668" y="317"/>
                  <a:pt x="661" y="320"/>
                </a:cubicBezTo>
                <a:cubicBezTo>
                  <a:pt x="655" y="322"/>
                  <a:pt x="649" y="324"/>
                  <a:pt x="644" y="327"/>
                </a:cubicBezTo>
                <a:cubicBezTo>
                  <a:pt x="636" y="330"/>
                  <a:pt x="627" y="335"/>
                  <a:pt x="618" y="336"/>
                </a:cubicBezTo>
                <a:cubicBezTo>
                  <a:pt x="628" y="325"/>
                  <a:pt x="647" y="318"/>
                  <a:pt x="659" y="311"/>
                </a:cubicBezTo>
                <a:cubicBezTo>
                  <a:pt x="667" y="307"/>
                  <a:pt x="676" y="307"/>
                  <a:pt x="685" y="307"/>
                </a:cubicBezTo>
                <a:cubicBezTo>
                  <a:pt x="688" y="309"/>
                  <a:pt x="692" y="310"/>
                  <a:pt x="696" y="312"/>
                </a:cubicBezTo>
                <a:cubicBezTo>
                  <a:pt x="692" y="310"/>
                  <a:pt x="696" y="311"/>
                  <a:pt x="696" y="312"/>
                </a:cubicBezTo>
                <a:cubicBezTo>
                  <a:pt x="696" y="311"/>
                  <a:pt x="697" y="311"/>
                  <a:pt x="697" y="311"/>
                </a:cubicBezTo>
                <a:cubicBezTo>
                  <a:pt x="696" y="310"/>
                  <a:pt x="695" y="309"/>
                  <a:pt x="694" y="308"/>
                </a:cubicBezTo>
                <a:cubicBezTo>
                  <a:pt x="698" y="308"/>
                  <a:pt x="702" y="308"/>
                  <a:pt x="705" y="308"/>
                </a:cubicBezTo>
                <a:cubicBezTo>
                  <a:pt x="715" y="308"/>
                  <a:pt x="722" y="304"/>
                  <a:pt x="731" y="301"/>
                </a:cubicBezTo>
                <a:cubicBezTo>
                  <a:pt x="733" y="300"/>
                  <a:pt x="736" y="300"/>
                  <a:pt x="738" y="299"/>
                </a:cubicBezTo>
                <a:cubicBezTo>
                  <a:pt x="730" y="307"/>
                  <a:pt x="721" y="314"/>
                  <a:pt x="712" y="322"/>
                </a:cubicBezTo>
                <a:cubicBezTo>
                  <a:pt x="724" y="311"/>
                  <a:pt x="712" y="323"/>
                  <a:pt x="712" y="322"/>
                </a:cubicBezTo>
                <a:cubicBezTo>
                  <a:pt x="712" y="323"/>
                  <a:pt x="712" y="323"/>
                  <a:pt x="713" y="324"/>
                </a:cubicBezTo>
                <a:cubicBezTo>
                  <a:pt x="723" y="324"/>
                  <a:pt x="733" y="324"/>
                  <a:pt x="745" y="324"/>
                </a:cubicBezTo>
                <a:cubicBezTo>
                  <a:pt x="743" y="326"/>
                  <a:pt x="742" y="327"/>
                  <a:pt x="742" y="327"/>
                </a:cubicBezTo>
                <a:cubicBezTo>
                  <a:pt x="742" y="327"/>
                  <a:pt x="742" y="328"/>
                  <a:pt x="742" y="328"/>
                </a:cubicBezTo>
                <a:cubicBezTo>
                  <a:pt x="745" y="326"/>
                  <a:pt x="748" y="325"/>
                  <a:pt x="751" y="323"/>
                </a:cubicBezTo>
                <a:cubicBezTo>
                  <a:pt x="751" y="324"/>
                  <a:pt x="752" y="324"/>
                  <a:pt x="752" y="324"/>
                </a:cubicBezTo>
                <a:cubicBezTo>
                  <a:pt x="751" y="326"/>
                  <a:pt x="751" y="328"/>
                  <a:pt x="750" y="330"/>
                </a:cubicBezTo>
                <a:cubicBezTo>
                  <a:pt x="757" y="333"/>
                  <a:pt x="759" y="331"/>
                  <a:pt x="758" y="323"/>
                </a:cubicBezTo>
                <a:cubicBezTo>
                  <a:pt x="757" y="323"/>
                  <a:pt x="756" y="324"/>
                  <a:pt x="755" y="324"/>
                </a:cubicBezTo>
                <a:cubicBezTo>
                  <a:pt x="757" y="319"/>
                  <a:pt x="758" y="316"/>
                  <a:pt x="757" y="311"/>
                </a:cubicBezTo>
                <a:cubicBezTo>
                  <a:pt x="754" y="309"/>
                  <a:pt x="750" y="311"/>
                  <a:pt x="746" y="309"/>
                </a:cubicBezTo>
                <a:cubicBezTo>
                  <a:pt x="741" y="306"/>
                  <a:pt x="745" y="304"/>
                  <a:pt x="738" y="305"/>
                </a:cubicBezTo>
                <a:cubicBezTo>
                  <a:pt x="740" y="303"/>
                  <a:pt x="748" y="298"/>
                  <a:pt x="750" y="294"/>
                </a:cubicBezTo>
                <a:cubicBezTo>
                  <a:pt x="753" y="292"/>
                  <a:pt x="758" y="287"/>
                  <a:pt x="758" y="283"/>
                </a:cubicBezTo>
                <a:cubicBezTo>
                  <a:pt x="758" y="279"/>
                  <a:pt x="748" y="275"/>
                  <a:pt x="745" y="273"/>
                </a:cubicBezTo>
                <a:cubicBezTo>
                  <a:pt x="747" y="273"/>
                  <a:pt x="748" y="272"/>
                  <a:pt x="749" y="272"/>
                </a:cubicBezTo>
                <a:cubicBezTo>
                  <a:pt x="744" y="268"/>
                  <a:pt x="739" y="265"/>
                  <a:pt x="733" y="261"/>
                </a:cubicBezTo>
                <a:cubicBezTo>
                  <a:pt x="728" y="257"/>
                  <a:pt x="728" y="256"/>
                  <a:pt x="731" y="251"/>
                </a:cubicBezTo>
                <a:cubicBezTo>
                  <a:pt x="736" y="246"/>
                  <a:pt x="729" y="227"/>
                  <a:pt x="727" y="221"/>
                </a:cubicBezTo>
                <a:cubicBezTo>
                  <a:pt x="719" y="226"/>
                  <a:pt x="711" y="232"/>
                  <a:pt x="703" y="237"/>
                </a:cubicBezTo>
                <a:cubicBezTo>
                  <a:pt x="699" y="239"/>
                  <a:pt x="685" y="234"/>
                  <a:pt x="687" y="229"/>
                </a:cubicBezTo>
                <a:cubicBezTo>
                  <a:pt x="689" y="226"/>
                  <a:pt x="691" y="224"/>
                  <a:pt x="692" y="221"/>
                </a:cubicBezTo>
                <a:cubicBezTo>
                  <a:pt x="695" y="215"/>
                  <a:pt x="683" y="210"/>
                  <a:pt x="678" y="207"/>
                </a:cubicBezTo>
                <a:cubicBezTo>
                  <a:pt x="671" y="202"/>
                  <a:pt x="660" y="201"/>
                  <a:pt x="651" y="203"/>
                </a:cubicBezTo>
                <a:cubicBezTo>
                  <a:pt x="643" y="205"/>
                  <a:pt x="642" y="213"/>
                  <a:pt x="638" y="219"/>
                </a:cubicBezTo>
                <a:cubicBezTo>
                  <a:pt x="636" y="223"/>
                  <a:pt x="623" y="232"/>
                  <a:pt x="624" y="235"/>
                </a:cubicBezTo>
                <a:cubicBezTo>
                  <a:pt x="625" y="238"/>
                  <a:pt x="629" y="239"/>
                  <a:pt x="628" y="244"/>
                </a:cubicBezTo>
                <a:cubicBezTo>
                  <a:pt x="626" y="249"/>
                  <a:pt x="623" y="253"/>
                  <a:pt x="620" y="256"/>
                </a:cubicBezTo>
                <a:cubicBezTo>
                  <a:pt x="613" y="262"/>
                  <a:pt x="605" y="262"/>
                  <a:pt x="597" y="266"/>
                </a:cubicBezTo>
                <a:cubicBezTo>
                  <a:pt x="591" y="269"/>
                  <a:pt x="588" y="274"/>
                  <a:pt x="588" y="281"/>
                </a:cubicBezTo>
                <a:cubicBezTo>
                  <a:pt x="588" y="288"/>
                  <a:pt x="581" y="293"/>
                  <a:pt x="575" y="296"/>
                </a:cubicBezTo>
                <a:cubicBezTo>
                  <a:pt x="570" y="299"/>
                  <a:pt x="568" y="298"/>
                  <a:pt x="566" y="294"/>
                </a:cubicBezTo>
                <a:cubicBezTo>
                  <a:pt x="560" y="282"/>
                  <a:pt x="566" y="273"/>
                  <a:pt x="572" y="264"/>
                </a:cubicBezTo>
                <a:cubicBezTo>
                  <a:pt x="559" y="262"/>
                  <a:pt x="550" y="260"/>
                  <a:pt x="539" y="251"/>
                </a:cubicBezTo>
                <a:cubicBezTo>
                  <a:pt x="530" y="244"/>
                  <a:pt x="522" y="248"/>
                  <a:pt x="512" y="245"/>
                </a:cubicBezTo>
                <a:cubicBezTo>
                  <a:pt x="513" y="243"/>
                  <a:pt x="515" y="240"/>
                  <a:pt x="516" y="237"/>
                </a:cubicBezTo>
                <a:cubicBezTo>
                  <a:pt x="521" y="230"/>
                  <a:pt x="505" y="232"/>
                  <a:pt x="512" y="225"/>
                </a:cubicBezTo>
                <a:cubicBezTo>
                  <a:pt x="520" y="217"/>
                  <a:pt x="529" y="210"/>
                  <a:pt x="540" y="205"/>
                </a:cubicBezTo>
                <a:cubicBezTo>
                  <a:pt x="543" y="203"/>
                  <a:pt x="568" y="197"/>
                  <a:pt x="564" y="191"/>
                </a:cubicBezTo>
                <a:cubicBezTo>
                  <a:pt x="577" y="187"/>
                  <a:pt x="590" y="184"/>
                  <a:pt x="603" y="180"/>
                </a:cubicBezTo>
                <a:cubicBezTo>
                  <a:pt x="590" y="174"/>
                  <a:pt x="590" y="174"/>
                  <a:pt x="590" y="172"/>
                </a:cubicBezTo>
                <a:cubicBezTo>
                  <a:pt x="596" y="176"/>
                  <a:pt x="607" y="176"/>
                  <a:pt x="614" y="173"/>
                </a:cubicBezTo>
                <a:cubicBezTo>
                  <a:pt x="617" y="171"/>
                  <a:pt x="617" y="168"/>
                  <a:pt x="621" y="168"/>
                </a:cubicBezTo>
                <a:cubicBezTo>
                  <a:pt x="624" y="168"/>
                  <a:pt x="627" y="169"/>
                  <a:pt x="630" y="169"/>
                </a:cubicBezTo>
                <a:cubicBezTo>
                  <a:pt x="633" y="169"/>
                  <a:pt x="634" y="167"/>
                  <a:pt x="638" y="167"/>
                </a:cubicBezTo>
                <a:cubicBezTo>
                  <a:pt x="641" y="168"/>
                  <a:pt x="645" y="168"/>
                  <a:pt x="648" y="166"/>
                </a:cubicBezTo>
                <a:cubicBezTo>
                  <a:pt x="656" y="164"/>
                  <a:pt x="661" y="154"/>
                  <a:pt x="665" y="147"/>
                </a:cubicBezTo>
                <a:cubicBezTo>
                  <a:pt x="659" y="145"/>
                  <a:pt x="653" y="142"/>
                  <a:pt x="647" y="147"/>
                </a:cubicBezTo>
                <a:cubicBezTo>
                  <a:pt x="639" y="154"/>
                  <a:pt x="628" y="158"/>
                  <a:pt x="618" y="162"/>
                </a:cubicBezTo>
                <a:cubicBezTo>
                  <a:pt x="611" y="156"/>
                  <a:pt x="623" y="154"/>
                  <a:pt x="622" y="150"/>
                </a:cubicBezTo>
                <a:cubicBezTo>
                  <a:pt x="615" y="144"/>
                  <a:pt x="612" y="153"/>
                  <a:pt x="607" y="153"/>
                </a:cubicBezTo>
                <a:cubicBezTo>
                  <a:pt x="607" y="149"/>
                  <a:pt x="608" y="148"/>
                  <a:pt x="610" y="145"/>
                </a:cubicBezTo>
                <a:cubicBezTo>
                  <a:pt x="607" y="144"/>
                  <a:pt x="605" y="143"/>
                  <a:pt x="604" y="143"/>
                </a:cubicBezTo>
                <a:cubicBezTo>
                  <a:pt x="604" y="139"/>
                  <a:pt x="614" y="135"/>
                  <a:pt x="609" y="129"/>
                </a:cubicBezTo>
                <a:cubicBezTo>
                  <a:pt x="603" y="120"/>
                  <a:pt x="586" y="136"/>
                  <a:pt x="581" y="139"/>
                </a:cubicBezTo>
                <a:cubicBezTo>
                  <a:pt x="585" y="141"/>
                  <a:pt x="588" y="143"/>
                  <a:pt x="591" y="145"/>
                </a:cubicBezTo>
                <a:cubicBezTo>
                  <a:pt x="582" y="152"/>
                  <a:pt x="573" y="157"/>
                  <a:pt x="562" y="161"/>
                </a:cubicBezTo>
                <a:cubicBezTo>
                  <a:pt x="562" y="161"/>
                  <a:pt x="561" y="160"/>
                  <a:pt x="561" y="160"/>
                </a:cubicBezTo>
                <a:cubicBezTo>
                  <a:pt x="562" y="158"/>
                  <a:pt x="563" y="156"/>
                  <a:pt x="564" y="155"/>
                </a:cubicBezTo>
                <a:cubicBezTo>
                  <a:pt x="557" y="151"/>
                  <a:pt x="553" y="155"/>
                  <a:pt x="546" y="157"/>
                </a:cubicBezTo>
                <a:cubicBezTo>
                  <a:pt x="538" y="159"/>
                  <a:pt x="530" y="157"/>
                  <a:pt x="522" y="155"/>
                </a:cubicBezTo>
                <a:cubicBezTo>
                  <a:pt x="519" y="155"/>
                  <a:pt x="514" y="154"/>
                  <a:pt x="512" y="152"/>
                </a:cubicBezTo>
                <a:cubicBezTo>
                  <a:pt x="509" y="150"/>
                  <a:pt x="510" y="148"/>
                  <a:pt x="506" y="148"/>
                </a:cubicBezTo>
                <a:cubicBezTo>
                  <a:pt x="500" y="149"/>
                  <a:pt x="494" y="149"/>
                  <a:pt x="489" y="151"/>
                </a:cubicBezTo>
                <a:cubicBezTo>
                  <a:pt x="492" y="152"/>
                  <a:pt x="494" y="152"/>
                  <a:pt x="498" y="152"/>
                </a:cubicBezTo>
                <a:cubicBezTo>
                  <a:pt x="491" y="156"/>
                  <a:pt x="488" y="162"/>
                  <a:pt x="479" y="164"/>
                </a:cubicBezTo>
                <a:cubicBezTo>
                  <a:pt x="490" y="153"/>
                  <a:pt x="447" y="156"/>
                  <a:pt x="442" y="156"/>
                </a:cubicBezTo>
                <a:cubicBezTo>
                  <a:pt x="442" y="155"/>
                  <a:pt x="441" y="155"/>
                  <a:pt x="441" y="154"/>
                </a:cubicBezTo>
                <a:cubicBezTo>
                  <a:pt x="445" y="152"/>
                  <a:pt x="449" y="151"/>
                  <a:pt x="454" y="149"/>
                </a:cubicBezTo>
                <a:cubicBezTo>
                  <a:pt x="442" y="145"/>
                  <a:pt x="431" y="143"/>
                  <a:pt x="419" y="140"/>
                </a:cubicBezTo>
                <a:cubicBezTo>
                  <a:pt x="413" y="138"/>
                  <a:pt x="400" y="145"/>
                  <a:pt x="400" y="138"/>
                </a:cubicBezTo>
                <a:cubicBezTo>
                  <a:pt x="396" y="139"/>
                  <a:pt x="392" y="140"/>
                  <a:pt x="388" y="141"/>
                </a:cubicBezTo>
                <a:cubicBezTo>
                  <a:pt x="388" y="138"/>
                  <a:pt x="388" y="136"/>
                  <a:pt x="388" y="134"/>
                </a:cubicBezTo>
                <a:cubicBezTo>
                  <a:pt x="373" y="137"/>
                  <a:pt x="358" y="139"/>
                  <a:pt x="343" y="141"/>
                </a:cubicBezTo>
                <a:cubicBezTo>
                  <a:pt x="334" y="142"/>
                  <a:pt x="317" y="147"/>
                  <a:pt x="308" y="142"/>
                </a:cubicBezTo>
                <a:cubicBezTo>
                  <a:pt x="286" y="131"/>
                  <a:pt x="261" y="134"/>
                  <a:pt x="238" y="130"/>
                </a:cubicBezTo>
                <a:cubicBezTo>
                  <a:pt x="224" y="128"/>
                  <a:pt x="212" y="125"/>
                  <a:pt x="198" y="127"/>
                </a:cubicBezTo>
                <a:cubicBezTo>
                  <a:pt x="186" y="129"/>
                  <a:pt x="173" y="132"/>
                  <a:pt x="161" y="135"/>
                </a:cubicBezTo>
                <a:cubicBezTo>
                  <a:pt x="148" y="137"/>
                  <a:pt x="136" y="139"/>
                  <a:pt x="123" y="142"/>
                </a:cubicBezTo>
                <a:cubicBezTo>
                  <a:pt x="113" y="144"/>
                  <a:pt x="124" y="155"/>
                  <a:pt x="129" y="156"/>
                </a:cubicBezTo>
                <a:cubicBezTo>
                  <a:pt x="126" y="161"/>
                  <a:pt x="119" y="163"/>
                  <a:pt x="107" y="162"/>
                </a:cubicBezTo>
                <a:cubicBezTo>
                  <a:pt x="107" y="161"/>
                  <a:pt x="107" y="160"/>
                  <a:pt x="107" y="159"/>
                </a:cubicBezTo>
                <a:cubicBezTo>
                  <a:pt x="96" y="161"/>
                  <a:pt x="84" y="163"/>
                  <a:pt x="72" y="166"/>
                </a:cubicBezTo>
                <a:cubicBezTo>
                  <a:pt x="74" y="167"/>
                  <a:pt x="75" y="168"/>
                  <a:pt x="77" y="168"/>
                </a:cubicBezTo>
                <a:cubicBezTo>
                  <a:pt x="75" y="170"/>
                  <a:pt x="74" y="172"/>
                  <a:pt x="73" y="173"/>
                </a:cubicBezTo>
                <a:cubicBezTo>
                  <a:pt x="73" y="174"/>
                  <a:pt x="73" y="174"/>
                  <a:pt x="73" y="175"/>
                </a:cubicBezTo>
                <a:cubicBezTo>
                  <a:pt x="85" y="174"/>
                  <a:pt x="96" y="174"/>
                  <a:pt x="107" y="173"/>
                </a:cubicBezTo>
                <a:cubicBezTo>
                  <a:pt x="98" y="179"/>
                  <a:pt x="89" y="185"/>
                  <a:pt x="78" y="185"/>
                </a:cubicBezTo>
                <a:cubicBezTo>
                  <a:pt x="68" y="185"/>
                  <a:pt x="59" y="188"/>
                  <a:pt x="50" y="192"/>
                </a:cubicBezTo>
                <a:cubicBezTo>
                  <a:pt x="42" y="196"/>
                  <a:pt x="34" y="199"/>
                  <a:pt x="32" y="209"/>
                </a:cubicBezTo>
                <a:cubicBezTo>
                  <a:pt x="30" y="215"/>
                  <a:pt x="44" y="211"/>
                  <a:pt x="48" y="212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44" y="215"/>
                  <a:pt x="39" y="218"/>
                  <a:pt x="35" y="220"/>
                </a:cubicBezTo>
                <a:cubicBezTo>
                  <a:pt x="38" y="222"/>
                  <a:pt x="46" y="220"/>
                  <a:pt x="48" y="222"/>
                </a:cubicBezTo>
                <a:cubicBezTo>
                  <a:pt x="52" y="226"/>
                  <a:pt x="60" y="223"/>
                  <a:pt x="65" y="222"/>
                </a:cubicBezTo>
                <a:cubicBezTo>
                  <a:pt x="46" y="236"/>
                  <a:pt x="23" y="243"/>
                  <a:pt x="0" y="250"/>
                </a:cubicBezTo>
                <a:cubicBezTo>
                  <a:pt x="12" y="250"/>
                  <a:pt x="26" y="243"/>
                  <a:pt x="38" y="239"/>
                </a:cubicBezTo>
                <a:cubicBezTo>
                  <a:pt x="51" y="235"/>
                  <a:pt x="65" y="231"/>
                  <a:pt x="79" y="227"/>
                </a:cubicBezTo>
                <a:cubicBezTo>
                  <a:pt x="84" y="226"/>
                  <a:pt x="90" y="224"/>
                  <a:pt x="93" y="219"/>
                </a:cubicBezTo>
                <a:cubicBezTo>
                  <a:pt x="95" y="216"/>
                  <a:pt x="105" y="214"/>
                  <a:pt x="109" y="213"/>
                </a:cubicBezTo>
                <a:cubicBezTo>
                  <a:pt x="119" y="209"/>
                  <a:pt x="130" y="204"/>
                  <a:pt x="142" y="204"/>
                </a:cubicBezTo>
                <a:cubicBezTo>
                  <a:pt x="142" y="204"/>
                  <a:pt x="142" y="204"/>
                  <a:pt x="142" y="205"/>
                </a:cubicBezTo>
                <a:cubicBezTo>
                  <a:pt x="130" y="206"/>
                  <a:pt x="122" y="213"/>
                  <a:pt x="113" y="218"/>
                </a:cubicBezTo>
                <a:cubicBezTo>
                  <a:pt x="128" y="219"/>
                  <a:pt x="141" y="208"/>
                  <a:pt x="155" y="206"/>
                </a:cubicBezTo>
                <a:cubicBezTo>
                  <a:pt x="161" y="205"/>
                  <a:pt x="164" y="209"/>
                  <a:pt x="169" y="211"/>
                </a:cubicBezTo>
                <a:cubicBezTo>
                  <a:pt x="174" y="214"/>
                  <a:pt x="179" y="215"/>
                  <a:pt x="185" y="215"/>
                </a:cubicBezTo>
                <a:cubicBezTo>
                  <a:pt x="190" y="215"/>
                  <a:pt x="195" y="214"/>
                  <a:pt x="199" y="218"/>
                </a:cubicBezTo>
                <a:cubicBezTo>
                  <a:pt x="202" y="221"/>
                  <a:pt x="202" y="225"/>
                  <a:pt x="205" y="228"/>
                </a:cubicBezTo>
                <a:cubicBezTo>
                  <a:pt x="209" y="232"/>
                  <a:pt x="210" y="222"/>
                  <a:pt x="215" y="227"/>
                </a:cubicBezTo>
                <a:cubicBezTo>
                  <a:pt x="219" y="230"/>
                  <a:pt x="220" y="225"/>
                  <a:pt x="224" y="225"/>
                </a:cubicBezTo>
                <a:cubicBezTo>
                  <a:pt x="222" y="237"/>
                  <a:pt x="218" y="249"/>
                  <a:pt x="221" y="261"/>
                </a:cubicBezTo>
                <a:cubicBezTo>
                  <a:pt x="219" y="263"/>
                  <a:pt x="216" y="267"/>
                  <a:pt x="213" y="271"/>
                </a:cubicBezTo>
                <a:cubicBezTo>
                  <a:pt x="215" y="271"/>
                  <a:pt x="217" y="272"/>
                  <a:pt x="219" y="272"/>
                </a:cubicBezTo>
                <a:cubicBezTo>
                  <a:pt x="218" y="273"/>
                  <a:pt x="215" y="277"/>
                  <a:pt x="216" y="279"/>
                </a:cubicBezTo>
                <a:cubicBezTo>
                  <a:pt x="218" y="282"/>
                  <a:pt x="218" y="284"/>
                  <a:pt x="215" y="287"/>
                </a:cubicBezTo>
                <a:cubicBezTo>
                  <a:pt x="209" y="292"/>
                  <a:pt x="213" y="292"/>
                  <a:pt x="218" y="296"/>
                </a:cubicBezTo>
                <a:cubicBezTo>
                  <a:pt x="218" y="297"/>
                  <a:pt x="217" y="297"/>
                  <a:pt x="217" y="297"/>
                </a:cubicBezTo>
                <a:cubicBezTo>
                  <a:pt x="213" y="297"/>
                  <a:pt x="208" y="296"/>
                  <a:pt x="204" y="295"/>
                </a:cubicBezTo>
                <a:cubicBezTo>
                  <a:pt x="204" y="305"/>
                  <a:pt x="214" y="316"/>
                  <a:pt x="224" y="316"/>
                </a:cubicBezTo>
                <a:cubicBezTo>
                  <a:pt x="223" y="310"/>
                  <a:pt x="221" y="304"/>
                  <a:pt x="218" y="299"/>
                </a:cubicBezTo>
                <a:cubicBezTo>
                  <a:pt x="225" y="298"/>
                  <a:pt x="227" y="302"/>
                  <a:pt x="230" y="306"/>
                </a:cubicBezTo>
                <a:cubicBezTo>
                  <a:pt x="233" y="311"/>
                  <a:pt x="231" y="314"/>
                  <a:pt x="230" y="320"/>
                </a:cubicBezTo>
                <a:cubicBezTo>
                  <a:pt x="227" y="319"/>
                  <a:pt x="223" y="319"/>
                  <a:pt x="219" y="318"/>
                </a:cubicBezTo>
                <a:cubicBezTo>
                  <a:pt x="211" y="314"/>
                  <a:pt x="208" y="333"/>
                  <a:pt x="204" y="338"/>
                </a:cubicBezTo>
                <a:cubicBezTo>
                  <a:pt x="199" y="346"/>
                  <a:pt x="191" y="353"/>
                  <a:pt x="185" y="361"/>
                </a:cubicBezTo>
                <a:cubicBezTo>
                  <a:pt x="179" y="370"/>
                  <a:pt x="173" y="379"/>
                  <a:pt x="169" y="390"/>
                </a:cubicBezTo>
                <a:cubicBezTo>
                  <a:pt x="165" y="399"/>
                  <a:pt x="169" y="405"/>
                  <a:pt x="168" y="414"/>
                </a:cubicBezTo>
                <a:cubicBezTo>
                  <a:pt x="168" y="421"/>
                  <a:pt x="168" y="432"/>
                  <a:pt x="172" y="439"/>
                </a:cubicBezTo>
                <a:cubicBezTo>
                  <a:pt x="176" y="445"/>
                  <a:pt x="185" y="445"/>
                  <a:pt x="189" y="451"/>
                </a:cubicBezTo>
                <a:cubicBezTo>
                  <a:pt x="193" y="460"/>
                  <a:pt x="189" y="472"/>
                  <a:pt x="192" y="481"/>
                </a:cubicBezTo>
                <a:cubicBezTo>
                  <a:pt x="195" y="490"/>
                  <a:pt x="203" y="495"/>
                  <a:pt x="200" y="504"/>
                </a:cubicBezTo>
                <a:cubicBezTo>
                  <a:pt x="191" y="504"/>
                  <a:pt x="191" y="504"/>
                  <a:pt x="191" y="504"/>
                </a:cubicBezTo>
                <a:cubicBezTo>
                  <a:pt x="191" y="505"/>
                  <a:pt x="191" y="505"/>
                  <a:pt x="191" y="506"/>
                </a:cubicBezTo>
                <a:cubicBezTo>
                  <a:pt x="197" y="510"/>
                  <a:pt x="211" y="514"/>
                  <a:pt x="210" y="523"/>
                </a:cubicBezTo>
                <a:cubicBezTo>
                  <a:pt x="209" y="534"/>
                  <a:pt x="217" y="539"/>
                  <a:pt x="224" y="546"/>
                </a:cubicBezTo>
                <a:cubicBezTo>
                  <a:pt x="228" y="538"/>
                  <a:pt x="220" y="536"/>
                  <a:pt x="219" y="529"/>
                </a:cubicBezTo>
                <a:cubicBezTo>
                  <a:pt x="217" y="520"/>
                  <a:pt x="215" y="511"/>
                  <a:pt x="212" y="503"/>
                </a:cubicBezTo>
                <a:cubicBezTo>
                  <a:pt x="208" y="493"/>
                  <a:pt x="195" y="474"/>
                  <a:pt x="209" y="467"/>
                </a:cubicBezTo>
                <a:cubicBezTo>
                  <a:pt x="213" y="472"/>
                  <a:pt x="216" y="474"/>
                  <a:pt x="217" y="481"/>
                </a:cubicBezTo>
                <a:cubicBezTo>
                  <a:pt x="217" y="486"/>
                  <a:pt x="219" y="491"/>
                  <a:pt x="222" y="496"/>
                </a:cubicBezTo>
                <a:cubicBezTo>
                  <a:pt x="225" y="502"/>
                  <a:pt x="229" y="508"/>
                  <a:pt x="233" y="513"/>
                </a:cubicBezTo>
                <a:cubicBezTo>
                  <a:pt x="237" y="517"/>
                  <a:pt x="233" y="521"/>
                  <a:pt x="236" y="525"/>
                </a:cubicBezTo>
                <a:cubicBezTo>
                  <a:pt x="244" y="533"/>
                  <a:pt x="254" y="542"/>
                  <a:pt x="257" y="553"/>
                </a:cubicBezTo>
                <a:cubicBezTo>
                  <a:pt x="259" y="561"/>
                  <a:pt x="253" y="573"/>
                  <a:pt x="259" y="579"/>
                </a:cubicBezTo>
                <a:cubicBezTo>
                  <a:pt x="274" y="593"/>
                  <a:pt x="292" y="601"/>
                  <a:pt x="310" y="609"/>
                </a:cubicBezTo>
                <a:cubicBezTo>
                  <a:pt x="321" y="614"/>
                  <a:pt x="326" y="614"/>
                  <a:pt x="338" y="611"/>
                </a:cubicBezTo>
                <a:cubicBezTo>
                  <a:pt x="346" y="608"/>
                  <a:pt x="350" y="615"/>
                  <a:pt x="355" y="620"/>
                </a:cubicBezTo>
                <a:cubicBezTo>
                  <a:pt x="361" y="625"/>
                  <a:pt x="368" y="630"/>
                  <a:pt x="375" y="633"/>
                </a:cubicBezTo>
                <a:cubicBezTo>
                  <a:pt x="381" y="635"/>
                  <a:pt x="395" y="634"/>
                  <a:pt x="399" y="639"/>
                </a:cubicBezTo>
                <a:cubicBezTo>
                  <a:pt x="402" y="642"/>
                  <a:pt x="402" y="646"/>
                  <a:pt x="405" y="649"/>
                </a:cubicBezTo>
                <a:cubicBezTo>
                  <a:pt x="408" y="651"/>
                  <a:pt x="410" y="654"/>
                  <a:pt x="411" y="657"/>
                </a:cubicBezTo>
                <a:cubicBezTo>
                  <a:pt x="413" y="662"/>
                  <a:pt x="411" y="671"/>
                  <a:pt x="418" y="667"/>
                </a:cubicBezTo>
                <a:cubicBezTo>
                  <a:pt x="423" y="673"/>
                  <a:pt x="427" y="680"/>
                  <a:pt x="435" y="683"/>
                </a:cubicBezTo>
                <a:cubicBezTo>
                  <a:pt x="440" y="685"/>
                  <a:pt x="452" y="694"/>
                  <a:pt x="457" y="689"/>
                </a:cubicBezTo>
                <a:close/>
                <a:moveTo>
                  <a:pt x="520" y="561"/>
                </a:moveTo>
                <a:cubicBezTo>
                  <a:pt x="520" y="561"/>
                  <a:pt x="520" y="560"/>
                  <a:pt x="520" y="560"/>
                </a:cubicBezTo>
                <a:cubicBezTo>
                  <a:pt x="498" y="548"/>
                  <a:pt x="462" y="521"/>
                  <a:pt x="438" y="542"/>
                </a:cubicBezTo>
                <a:cubicBezTo>
                  <a:pt x="444" y="541"/>
                  <a:pt x="451" y="538"/>
                  <a:pt x="457" y="538"/>
                </a:cubicBezTo>
                <a:cubicBezTo>
                  <a:pt x="460" y="538"/>
                  <a:pt x="463" y="542"/>
                  <a:pt x="466" y="543"/>
                </a:cubicBezTo>
                <a:cubicBezTo>
                  <a:pt x="476" y="545"/>
                  <a:pt x="483" y="552"/>
                  <a:pt x="493" y="555"/>
                </a:cubicBezTo>
                <a:cubicBezTo>
                  <a:pt x="498" y="557"/>
                  <a:pt x="495" y="559"/>
                  <a:pt x="493" y="561"/>
                </a:cubicBezTo>
                <a:cubicBezTo>
                  <a:pt x="502" y="561"/>
                  <a:pt x="511" y="561"/>
                  <a:pt x="520" y="561"/>
                </a:cubicBezTo>
                <a:cubicBezTo>
                  <a:pt x="511" y="561"/>
                  <a:pt x="520" y="561"/>
                  <a:pt x="520" y="561"/>
                </a:cubicBezTo>
                <a:close/>
                <a:moveTo>
                  <a:pt x="539" y="580"/>
                </a:moveTo>
                <a:cubicBezTo>
                  <a:pt x="543" y="583"/>
                  <a:pt x="561" y="575"/>
                  <a:pt x="565" y="574"/>
                </a:cubicBezTo>
                <a:cubicBezTo>
                  <a:pt x="558" y="576"/>
                  <a:pt x="560" y="571"/>
                  <a:pt x="565" y="574"/>
                </a:cubicBezTo>
                <a:cubicBezTo>
                  <a:pt x="560" y="571"/>
                  <a:pt x="556" y="566"/>
                  <a:pt x="550" y="565"/>
                </a:cubicBezTo>
                <a:cubicBezTo>
                  <a:pt x="543" y="563"/>
                  <a:pt x="536" y="564"/>
                  <a:pt x="529" y="564"/>
                </a:cubicBezTo>
                <a:cubicBezTo>
                  <a:pt x="531" y="567"/>
                  <a:pt x="532" y="570"/>
                  <a:pt x="534" y="574"/>
                </a:cubicBezTo>
                <a:cubicBezTo>
                  <a:pt x="528" y="574"/>
                  <a:pt x="523" y="575"/>
                  <a:pt x="518" y="575"/>
                </a:cubicBezTo>
                <a:cubicBezTo>
                  <a:pt x="517" y="575"/>
                  <a:pt x="517" y="576"/>
                  <a:pt x="517" y="577"/>
                </a:cubicBezTo>
                <a:cubicBezTo>
                  <a:pt x="524" y="577"/>
                  <a:pt x="535" y="575"/>
                  <a:pt x="539" y="580"/>
                </a:cubicBezTo>
                <a:close/>
                <a:moveTo>
                  <a:pt x="485" y="575"/>
                </a:moveTo>
                <a:cubicBezTo>
                  <a:pt x="485" y="576"/>
                  <a:pt x="485" y="576"/>
                  <a:pt x="485" y="577"/>
                </a:cubicBezTo>
                <a:cubicBezTo>
                  <a:pt x="488" y="579"/>
                  <a:pt x="493" y="579"/>
                  <a:pt x="498" y="580"/>
                </a:cubicBezTo>
                <a:cubicBezTo>
                  <a:pt x="498" y="580"/>
                  <a:pt x="499" y="579"/>
                  <a:pt x="500" y="578"/>
                </a:cubicBezTo>
                <a:cubicBezTo>
                  <a:pt x="495" y="577"/>
                  <a:pt x="490" y="576"/>
                  <a:pt x="485" y="575"/>
                </a:cubicBezTo>
                <a:cubicBezTo>
                  <a:pt x="490" y="576"/>
                  <a:pt x="485" y="576"/>
                  <a:pt x="485" y="575"/>
                </a:cubicBezTo>
                <a:close/>
                <a:moveTo>
                  <a:pt x="2171" y="648"/>
                </a:moveTo>
                <a:cubicBezTo>
                  <a:pt x="2174" y="647"/>
                  <a:pt x="2177" y="646"/>
                  <a:pt x="2178" y="645"/>
                </a:cubicBezTo>
                <a:cubicBezTo>
                  <a:pt x="2176" y="643"/>
                  <a:pt x="2174" y="641"/>
                  <a:pt x="2172" y="639"/>
                </a:cubicBezTo>
                <a:cubicBezTo>
                  <a:pt x="2172" y="642"/>
                  <a:pt x="2171" y="645"/>
                  <a:pt x="2171" y="648"/>
                </a:cubicBezTo>
                <a:cubicBezTo>
                  <a:pt x="2171" y="645"/>
                  <a:pt x="2174" y="647"/>
                  <a:pt x="2171" y="648"/>
                </a:cubicBezTo>
                <a:close/>
                <a:moveTo>
                  <a:pt x="2147" y="831"/>
                </a:moveTo>
                <a:cubicBezTo>
                  <a:pt x="2142" y="825"/>
                  <a:pt x="2141" y="825"/>
                  <a:pt x="2136" y="828"/>
                </a:cubicBezTo>
                <a:cubicBezTo>
                  <a:pt x="2140" y="829"/>
                  <a:pt x="2142" y="834"/>
                  <a:pt x="2147" y="831"/>
                </a:cubicBezTo>
                <a:close/>
                <a:moveTo>
                  <a:pt x="1256" y="391"/>
                </a:moveTo>
                <a:cubicBezTo>
                  <a:pt x="1257" y="391"/>
                  <a:pt x="1257" y="390"/>
                  <a:pt x="1258" y="390"/>
                </a:cubicBezTo>
                <a:cubicBezTo>
                  <a:pt x="1258" y="390"/>
                  <a:pt x="1257" y="391"/>
                  <a:pt x="1256" y="391"/>
                </a:cubicBezTo>
                <a:close/>
                <a:moveTo>
                  <a:pt x="1277" y="389"/>
                </a:moveTo>
                <a:cubicBezTo>
                  <a:pt x="1271" y="389"/>
                  <a:pt x="1265" y="388"/>
                  <a:pt x="1258" y="390"/>
                </a:cubicBezTo>
                <a:cubicBezTo>
                  <a:pt x="1262" y="389"/>
                  <a:pt x="1259" y="393"/>
                  <a:pt x="1256" y="391"/>
                </a:cubicBezTo>
                <a:cubicBezTo>
                  <a:pt x="1262" y="395"/>
                  <a:pt x="1268" y="398"/>
                  <a:pt x="1276" y="400"/>
                </a:cubicBezTo>
                <a:cubicBezTo>
                  <a:pt x="1277" y="397"/>
                  <a:pt x="1279" y="391"/>
                  <a:pt x="1277" y="389"/>
                </a:cubicBezTo>
                <a:close/>
                <a:moveTo>
                  <a:pt x="1224" y="366"/>
                </a:moveTo>
                <a:cubicBezTo>
                  <a:pt x="1222" y="371"/>
                  <a:pt x="1225" y="375"/>
                  <a:pt x="1228" y="379"/>
                </a:cubicBezTo>
                <a:cubicBezTo>
                  <a:pt x="1230" y="378"/>
                  <a:pt x="1233" y="377"/>
                  <a:pt x="1234" y="375"/>
                </a:cubicBezTo>
                <a:cubicBezTo>
                  <a:pt x="1235" y="373"/>
                  <a:pt x="1235" y="369"/>
                  <a:pt x="1235" y="365"/>
                </a:cubicBezTo>
                <a:cubicBezTo>
                  <a:pt x="1235" y="369"/>
                  <a:pt x="1234" y="365"/>
                  <a:pt x="1235" y="365"/>
                </a:cubicBezTo>
                <a:cubicBezTo>
                  <a:pt x="1232" y="362"/>
                  <a:pt x="1227" y="360"/>
                  <a:pt x="1224" y="366"/>
                </a:cubicBezTo>
                <a:close/>
                <a:moveTo>
                  <a:pt x="1232" y="347"/>
                </a:moveTo>
                <a:cubicBezTo>
                  <a:pt x="1227" y="350"/>
                  <a:pt x="1226" y="351"/>
                  <a:pt x="1231" y="357"/>
                </a:cubicBezTo>
                <a:cubicBezTo>
                  <a:pt x="1232" y="354"/>
                  <a:pt x="1236" y="351"/>
                  <a:pt x="1232" y="347"/>
                </a:cubicBezTo>
                <a:close/>
                <a:moveTo>
                  <a:pt x="1428" y="418"/>
                </a:moveTo>
                <a:cubicBezTo>
                  <a:pt x="1426" y="419"/>
                  <a:pt x="1428" y="417"/>
                  <a:pt x="1428" y="418"/>
                </a:cubicBezTo>
                <a:cubicBezTo>
                  <a:pt x="1428" y="417"/>
                  <a:pt x="1427" y="417"/>
                  <a:pt x="1427" y="417"/>
                </a:cubicBezTo>
                <a:cubicBezTo>
                  <a:pt x="1424" y="418"/>
                  <a:pt x="1421" y="419"/>
                  <a:pt x="1417" y="420"/>
                </a:cubicBezTo>
                <a:cubicBezTo>
                  <a:pt x="1419" y="421"/>
                  <a:pt x="1420" y="422"/>
                  <a:pt x="1421" y="423"/>
                </a:cubicBezTo>
                <a:cubicBezTo>
                  <a:pt x="1423" y="421"/>
                  <a:pt x="1426" y="419"/>
                  <a:pt x="1428" y="418"/>
                </a:cubicBezTo>
                <a:close/>
                <a:moveTo>
                  <a:pt x="1387" y="181"/>
                </a:moveTo>
                <a:cubicBezTo>
                  <a:pt x="1385" y="183"/>
                  <a:pt x="1392" y="185"/>
                  <a:pt x="1387" y="181"/>
                </a:cubicBezTo>
                <a:close/>
                <a:moveTo>
                  <a:pt x="2173" y="267"/>
                </a:moveTo>
                <a:cubicBezTo>
                  <a:pt x="2174" y="264"/>
                  <a:pt x="2168" y="266"/>
                  <a:pt x="2173" y="267"/>
                </a:cubicBezTo>
                <a:close/>
                <a:moveTo>
                  <a:pt x="1575" y="634"/>
                </a:moveTo>
                <a:cubicBezTo>
                  <a:pt x="1565" y="685"/>
                  <a:pt x="1524" y="716"/>
                  <a:pt x="1488" y="750"/>
                </a:cubicBezTo>
                <a:cubicBezTo>
                  <a:pt x="1479" y="758"/>
                  <a:pt x="1474" y="767"/>
                  <a:pt x="1469" y="778"/>
                </a:cubicBezTo>
                <a:cubicBezTo>
                  <a:pt x="1465" y="787"/>
                  <a:pt x="1468" y="800"/>
                  <a:pt x="1470" y="809"/>
                </a:cubicBezTo>
                <a:cubicBezTo>
                  <a:pt x="1472" y="821"/>
                  <a:pt x="1477" y="829"/>
                  <a:pt x="1477" y="840"/>
                </a:cubicBezTo>
                <a:cubicBezTo>
                  <a:pt x="1477" y="855"/>
                  <a:pt x="1478" y="865"/>
                  <a:pt x="1467" y="876"/>
                </a:cubicBezTo>
                <a:cubicBezTo>
                  <a:pt x="1458" y="884"/>
                  <a:pt x="1448" y="891"/>
                  <a:pt x="1438" y="898"/>
                </a:cubicBezTo>
                <a:cubicBezTo>
                  <a:pt x="1427" y="905"/>
                  <a:pt x="1421" y="908"/>
                  <a:pt x="1422" y="922"/>
                </a:cubicBezTo>
                <a:cubicBezTo>
                  <a:pt x="1423" y="929"/>
                  <a:pt x="1428" y="945"/>
                  <a:pt x="1420" y="949"/>
                </a:cubicBezTo>
                <a:cubicBezTo>
                  <a:pt x="1413" y="954"/>
                  <a:pt x="1404" y="953"/>
                  <a:pt x="1401" y="963"/>
                </a:cubicBezTo>
                <a:cubicBezTo>
                  <a:pt x="1394" y="987"/>
                  <a:pt x="1379" y="999"/>
                  <a:pt x="1362" y="1016"/>
                </a:cubicBezTo>
                <a:cubicBezTo>
                  <a:pt x="1345" y="1033"/>
                  <a:pt x="1319" y="1030"/>
                  <a:pt x="1297" y="1034"/>
                </a:cubicBezTo>
                <a:cubicBezTo>
                  <a:pt x="1291" y="1035"/>
                  <a:pt x="1285" y="1034"/>
                  <a:pt x="1281" y="1030"/>
                </a:cubicBezTo>
                <a:cubicBezTo>
                  <a:pt x="1276" y="1025"/>
                  <a:pt x="1280" y="1016"/>
                  <a:pt x="1279" y="1010"/>
                </a:cubicBezTo>
                <a:cubicBezTo>
                  <a:pt x="1276" y="994"/>
                  <a:pt x="1263" y="981"/>
                  <a:pt x="1258" y="965"/>
                </a:cubicBezTo>
                <a:cubicBezTo>
                  <a:pt x="1254" y="952"/>
                  <a:pt x="1256" y="937"/>
                  <a:pt x="1250" y="924"/>
                </a:cubicBezTo>
                <a:cubicBezTo>
                  <a:pt x="1244" y="910"/>
                  <a:pt x="1231" y="894"/>
                  <a:pt x="1234" y="878"/>
                </a:cubicBezTo>
                <a:cubicBezTo>
                  <a:pt x="1237" y="862"/>
                  <a:pt x="1243" y="852"/>
                  <a:pt x="1250" y="838"/>
                </a:cubicBezTo>
                <a:cubicBezTo>
                  <a:pt x="1255" y="830"/>
                  <a:pt x="1250" y="824"/>
                  <a:pt x="1248" y="816"/>
                </a:cubicBezTo>
                <a:cubicBezTo>
                  <a:pt x="1247" y="812"/>
                  <a:pt x="1249" y="809"/>
                  <a:pt x="1249" y="805"/>
                </a:cubicBezTo>
                <a:cubicBezTo>
                  <a:pt x="1249" y="801"/>
                  <a:pt x="1247" y="797"/>
                  <a:pt x="1246" y="794"/>
                </a:cubicBezTo>
                <a:cubicBezTo>
                  <a:pt x="1242" y="786"/>
                  <a:pt x="1242" y="780"/>
                  <a:pt x="1237" y="772"/>
                </a:cubicBezTo>
                <a:cubicBezTo>
                  <a:pt x="1231" y="764"/>
                  <a:pt x="1225" y="755"/>
                  <a:pt x="1220" y="747"/>
                </a:cubicBezTo>
                <a:cubicBezTo>
                  <a:pt x="1213" y="737"/>
                  <a:pt x="1220" y="735"/>
                  <a:pt x="1220" y="724"/>
                </a:cubicBezTo>
                <a:cubicBezTo>
                  <a:pt x="1221" y="716"/>
                  <a:pt x="1224" y="707"/>
                  <a:pt x="1223" y="700"/>
                </a:cubicBezTo>
                <a:cubicBezTo>
                  <a:pt x="1219" y="678"/>
                  <a:pt x="1195" y="700"/>
                  <a:pt x="1188" y="686"/>
                </a:cubicBezTo>
                <a:cubicBezTo>
                  <a:pt x="1178" y="667"/>
                  <a:pt x="1162" y="674"/>
                  <a:pt x="1144" y="680"/>
                </a:cubicBezTo>
                <a:cubicBezTo>
                  <a:pt x="1134" y="682"/>
                  <a:pt x="1125" y="686"/>
                  <a:pt x="1114" y="684"/>
                </a:cubicBezTo>
                <a:cubicBezTo>
                  <a:pt x="1103" y="681"/>
                  <a:pt x="1093" y="685"/>
                  <a:pt x="1083" y="687"/>
                </a:cubicBezTo>
                <a:cubicBezTo>
                  <a:pt x="1066" y="690"/>
                  <a:pt x="1051" y="675"/>
                  <a:pt x="1039" y="667"/>
                </a:cubicBezTo>
                <a:cubicBezTo>
                  <a:pt x="1023" y="657"/>
                  <a:pt x="1019" y="641"/>
                  <a:pt x="1022" y="624"/>
                </a:cubicBezTo>
                <a:cubicBezTo>
                  <a:pt x="1018" y="625"/>
                  <a:pt x="1013" y="630"/>
                  <a:pt x="1012" y="623"/>
                </a:cubicBezTo>
                <a:cubicBezTo>
                  <a:pt x="1012" y="621"/>
                  <a:pt x="1004" y="619"/>
                  <a:pt x="1003" y="617"/>
                </a:cubicBezTo>
                <a:cubicBezTo>
                  <a:pt x="1000" y="614"/>
                  <a:pt x="1002" y="610"/>
                  <a:pt x="1003" y="606"/>
                </a:cubicBezTo>
                <a:cubicBezTo>
                  <a:pt x="1003" y="599"/>
                  <a:pt x="998" y="596"/>
                  <a:pt x="1003" y="588"/>
                </a:cubicBezTo>
                <a:cubicBezTo>
                  <a:pt x="1010" y="577"/>
                  <a:pt x="1011" y="563"/>
                  <a:pt x="1008" y="550"/>
                </a:cubicBezTo>
                <a:cubicBezTo>
                  <a:pt x="1005" y="534"/>
                  <a:pt x="1009" y="527"/>
                  <a:pt x="1018" y="514"/>
                </a:cubicBezTo>
                <a:cubicBezTo>
                  <a:pt x="1025" y="504"/>
                  <a:pt x="1031" y="490"/>
                  <a:pt x="1041" y="482"/>
                </a:cubicBezTo>
                <a:cubicBezTo>
                  <a:pt x="1051" y="474"/>
                  <a:pt x="1062" y="468"/>
                  <a:pt x="1071" y="459"/>
                </a:cubicBezTo>
                <a:cubicBezTo>
                  <a:pt x="1074" y="456"/>
                  <a:pt x="1073" y="447"/>
                  <a:pt x="1074" y="444"/>
                </a:cubicBezTo>
                <a:cubicBezTo>
                  <a:pt x="1076" y="439"/>
                  <a:pt x="1079" y="434"/>
                  <a:pt x="1084" y="431"/>
                </a:cubicBezTo>
                <a:cubicBezTo>
                  <a:pt x="1094" y="424"/>
                  <a:pt x="1101" y="417"/>
                  <a:pt x="1108" y="408"/>
                </a:cubicBezTo>
                <a:cubicBezTo>
                  <a:pt x="1110" y="408"/>
                  <a:pt x="1111" y="408"/>
                  <a:pt x="1112" y="408"/>
                </a:cubicBezTo>
                <a:cubicBezTo>
                  <a:pt x="1112" y="408"/>
                  <a:pt x="1112" y="408"/>
                  <a:pt x="1112" y="409"/>
                </a:cubicBezTo>
                <a:cubicBezTo>
                  <a:pt x="1114" y="416"/>
                  <a:pt x="1128" y="414"/>
                  <a:pt x="1133" y="413"/>
                </a:cubicBezTo>
                <a:cubicBezTo>
                  <a:pt x="1145" y="412"/>
                  <a:pt x="1154" y="406"/>
                  <a:pt x="1165" y="403"/>
                </a:cubicBezTo>
                <a:cubicBezTo>
                  <a:pt x="1177" y="400"/>
                  <a:pt x="1189" y="399"/>
                  <a:pt x="1201" y="399"/>
                </a:cubicBezTo>
                <a:cubicBezTo>
                  <a:pt x="1211" y="398"/>
                  <a:pt x="1227" y="394"/>
                  <a:pt x="1237" y="397"/>
                </a:cubicBezTo>
                <a:cubicBezTo>
                  <a:pt x="1244" y="400"/>
                  <a:pt x="1241" y="405"/>
                  <a:pt x="1243" y="411"/>
                </a:cubicBezTo>
                <a:cubicBezTo>
                  <a:pt x="1246" y="419"/>
                  <a:pt x="1231" y="423"/>
                  <a:pt x="1240" y="429"/>
                </a:cubicBezTo>
                <a:cubicBezTo>
                  <a:pt x="1250" y="435"/>
                  <a:pt x="1262" y="435"/>
                  <a:pt x="1272" y="440"/>
                </a:cubicBezTo>
                <a:cubicBezTo>
                  <a:pt x="1277" y="442"/>
                  <a:pt x="1278" y="448"/>
                  <a:pt x="1283" y="450"/>
                </a:cubicBezTo>
                <a:cubicBezTo>
                  <a:pt x="1290" y="453"/>
                  <a:pt x="1297" y="456"/>
                  <a:pt x="1305" y="459"/>
                </a:cubicBezTo>
                <a:cubicBezTo>
                  <a:pt x="1320" y="464"/>
                  <a:pt x="1312" y="445"/>
                  <a:pt x="1321" y="440"/>
                </a:cubicBezTo>
                <a:cubicBezTo>
                  <a:pt x="1331" y="435"/>
                  <a:pt x="1338" y="439"/>
                  <a:pt x="1347" y="444"/>
                </a:cubicBezTo>
                <a:cubicBezTo>
                  <a:pt x="1357" y="449"/>
                  <a:pt x="1368" y="452"/>
                  <a:pt x="1380" y="454"/>
                </a:cubicBezTo>
                <a:cubicBezTo>
                  <a:pt x="1385" y="455"/>
                  <a:pt x="1390" y="457"/>
                  <a:pt x="1394" y="455"/>
                </a:cubicBezTo>
                <a:cubicBezTo>
                  <a:pt x="1399" y="454"/>
                  <a:pt x="1402" y="452"/>
                  <a:pt x="1407" y="452"/>
                </a:cubicBezTo>
                <a:cubicBezTo>
                  <a:pt x="1409" y="452"/>
                  <a:pt x="1410" y="453"/>
                  <a:pt x="1411" y="453"/>
                </a:cubicBezTo>
                <a:cubicBezTo>
                  <a:pt x="1413" y="463"/>
                  <a:pt x="1418" y="473"/>
                  <a:pt x="1424" y="482"/>
                </a:cubicBezTo>
                <a:cubicBezTo>
                  <a:pt x="1429" y="492"/>
                  <a:pt x="1436" y="502"/>
                  <a:pt x="1440" y="512"/>
                </a:cubicBezTo>
                <a:cubicBezTo>
                  <a:pt x="1443" y="520"/>
                  <a:pt x="1448" y="526"/>
                  <a:pt x="1451" y="533"/>
                </a:cubicBezTo>
                <a:cubicBezTo>
                  <a:pt x="1456" y="542"/>
                  <a:pt x="1457" y="549"/>
                  <a:pt x="1459" y="558"/>
                </a:cubicBezTo>
                <a:cubicBezTo>
                  <a:pt x="1461" y="566"/>
                  <a:pt x="1466" y="570"/>
                  <a:pt x="1471" y="576"/>
                </a:cubicBezTo>
                <a:cubicBezTo>
                  <a:pt x="1475" y="582"/>
                  <a:pt x="1474" y="590"/>
                  <a:pt x="1478" y="596"/>
                </a:cubicBezTo>
                <a:cubicBezTo>
                  <a:pt x="1483" y="603"/>
                  <a:pt x="1492" y="608"/>
                  <a:pt x="1499" y="614"/>
                </a:cubicBezTo>
                <a:cubicBezTo>
                  <a:pt x="1507" y="622"/>
                  <a:pt x="1507" y="627"/>
                  <a:pt x="1512" y="636"/>
                </a:cubicBezTo>
                <a:cubicBezTo>
                  <a:pt x="1516" y="645"/>
                  <a:pt x="1527" y="641"/>
                  <a:pt x="1534" y="639"/>
                </a:cubicBezTo>
                <a:cubicBezTo>
                  <a:pt x="1546" y="636"/>
                  <a:pt x="1559" y="633"/>
                  <a:pt x="1571" y="630"/>
                </a:cubicBezTo>
                <a:cubicBezTo>
                  <a:pt x="1576" y="629"/>
                  <a:pt x="1575" y="632"/>
                  <a:pt x="1575" y="634"/>
                </a:cubicBezTo>
                <a:close/>
                <a:moveTo>
                  <a:pt x="1943" y="599"/>
                </a:moveTo>
                <a:cubicBezTo>
                  <a:pt x="1936" y="596"/>
                  <a:pt x="1939" y="589"/>
                  <a:pt x="1938" y="583"/>
                </a:cubicBezTo>
                <a:cubicBezTo>
                  <a:pt x="1937" y="575"/>
                  <a:pt x="1933" y="568"/>
                  <a:pt x="1927" y="562"/>
                </a:cubicBezTo>
                <a:cubicBezTo>
                  <a:pt x="1921" y="557"/>
                  <a:pt x="1916" y="553"/>
                  <a:pt x="1914" y="545"/>
                </a:cubicBezTo>
                <a:cubicBezTo>
                  <a:pt x="1912" y="539"/>
                  <a:pt x="1908" y="537"/>
                  <a:pt x="1902" y="536"/>
                </a:cubicBezTo>
                <a:cubicBezTo>
                  <a:pt x="1900" y="540"/>
                  <a:pt x="1900" y="545"/>
                  <a:pt x="1894" y="546"/>
                </a:cubicBezTo>
                <a:cubicBezTo>
                  <a:pt x="1887" y="547"/>
                  <a:pt x="1880" y="543"/>
                  <a:pt x="1875" y="549"/>
                </a:cubicBezTo>
                <a:cubicBezTo>
                  <a:pt x="1871" y="554"/>
                  <a:pt x="1869" y="560"/>
                  <a:pt x="1863" y="565"/>
                </a:cubicBezTo>
                <a:cubicBezTo>
                  <a:pt x="1855" y="570"/>
                  <a:pt x="1847" y="576"/>
                  <a:pt x="1841" y="584"/>
                </a:cubicBezTo>
                <a:cubicBezTo>
                  <a:pt x="1835" y="591"/>
                  <a:pt x="1832" y="594"/>
                  <a:pt x="1823" y="598"/>
                </a:cubicBezTo>
                <a:cubicBezTo>
                  <a:pt x="1817" y="601"/>
                  <a:pt x="1818" y="608"/>
                  <a:pt x="1819" y="614"/>
                </a:cubicBezTo>
                <a:cubicBezTo>
                  <a:pt x="1819" y="623"/>
                  <a:pt x="1820" y="633"/>
                  <a:pt x="1817" y="642"/>
                </a:cubicBezTo>
                <a:cubicBezTo>
                  <a:pt x="1815" y="650"/>
                  <a:pt x="1807" y="657"/>
                  <a:pt x="1801" y="664"/>
                </a:cubicBezTo>
                <a:cubicBezTo>
                  <a:pt x="1798" y="667"/>
                  <a:pt x="1796" y="667"/>
                  <a:pt x="1794" y="664"/>
                </a:cubicBezTo>
                <a:cubicBezTo>
                  <a:pt x="1788" y="656"/>
                  <a:pt x="1785" y="644"/>
                  <a:pt x="1781" y="635"/>
                </a:cubicBezTo>
                <a:cubicBezTo>
                  <a:pt x="1776" y="625"/>
                  <a:pt x="1772" y="614"/>
                  <a:pt x="1768" y="604"/>
                </a:cubicBezTo>
                <a:cubicBezTo>
                  <a:pt x="1760" y="583"/>
                  <a:pt x="1759" y="561"/>
                  <a:pt x="1753" y="540"/>
                </a:cubicBezTo>
                <a:cubicBezTo>
                  <a:pt x="1753" y="540"/>
                  <a:pt x="1752" y="539"/>
                  <a:pt x="1751" y="539"/>
                </a:cubicBezTo>
                <a:cubicBezTo>
                  <a:pt x="1748" y="546"/>
                  <a:pt x="1743" y="557"/>
                  <a:pt x="1734" y="549"/>
                </a:cubicBezTo>
                <a:cubicBezTo>
                  <a:pt x="1731" y="546"/>
                  <a:pt x="1728" y="543"/>
                  <a:pt x="1726" y="540"/>
                </a:cubicBezTo>
                <a:cubicBezTo>
                  <a:pt x="1729" y="538"/>
                  <a:pt x="1731" y="536"/>
                  <a:pt x="1734" y="535"/>
                </a:cubicBezTo>
                <a:cubicBezTo>
                  <a:pt x="1734" y="534"/>
                  <a:pt x="1733" y="534"/>
                  <a:pt x="1733" y="534"/>
                </a:cubicBezTo>
                <a:cubicBezTo>
                  <a:pt x="1725" y="536"/>
                  <a:pt x="1718" y="527"/>
                  <a:pt x="1713" y="522"/>
                </a:cubicBezTo>
                <a:cubicBezTo>
                  <a:pt x="1709" y="518"/>
                  <a:pt x="1705" y="512"/>
                  <a:pt x="1700" y="510"/>
                </a:cubicBezTo>
                <a:cubicBezTo>
                  <a:pt x="1695" y="508"/>
                  <a:pt x="1689" y="511"/>
                  <a:pt x="1684" y="512"/>
                </a:cubicBezTo>
                <a:cubicBezTo>
                  <a:pt x="1672" y="513"/>
                  <a:pt x="1659" y="512"/>
                  <a:pt x="1647" y="510"/>
                </a:cubicBezTo>
                <a:cubicBezTo>
                  <a:pt x="1635" y="508"/>
                  <a:pt x="1627" y="508"/>
                  <a:pt x="1622" y="497"/>
                </a:cubicBezTo>
                <a:cubicBezTo>
                  <a:pt x="1619" y="489"/>
                  <a:pt x="1601" y="497"/>
                  <a:pt x="1593" y="495"/>
                </a:cubicBezTo>
                <a:cubicBezTo>
                  <a:pt x="1579" y="491"/>
                  <a:pt x="1573" y="478"/>
                  <a:pt x="1564" y="468"/>
                </a:cubicBezTo>
                <a:cubicBezTo>
                  <a:pt x="1559" y="462"/>
                  <a:pt x="1551" y="462"/>
                  <a:pt x="1547" y="469"/>
                </a:cubicBezTo>
                <a:cubicBezTo>
                  <a:pt x="1544" y="474"/>
                  <a:pt x="1557" y="486"/>
                  <a:pt x="1559" y="490"/>
                </a:cubicBezTo>
                <a:cubicBezTo>
                  <a:pt x="1564" y="497"/>
                  <a:pt x="1565" y="508"/>
                  <a:pt x="1571" y="513"/>
                </a:cubicBezTo>
                <a:cubicBezTo>
                  <a:pt x="1572" y="510"/>
                  <a:pt x="1573" y="507"/>
                  <a:pt x="1574" y="504"/>
                </a:cubicBezTo>
                <a:cubicBezTo>
                  <a:pt x="1574" y="504"/>
                  <a:pt x="1575" y="504"/>
                  <a:pt x="1575" y="504"/>
                </a:cubicBezTo>
                <a:cubicBezTo>
                  <a:pt x="1576" y="507"/>
                  <a:pt x="1575" y="517"/>
                  <a:pt x="1579" y="519"/>
                </a:cubicBezTo>
                <a:cubicBezTo>
                  <a:pt x="1596" y="527"/>
                  <a:pt x="1606" y="514"/>
                  <a:pt x="1616" y="503"/>
                </a:cubicBezTo>
                <a:cubicBezTo>
                  <a:pt x="1618" y="516"/>
                  <a:pt x="1620" y="521"/>
                  <a:pt x="1633" y="525"/>
                </a:cubicBezTo>
                <a:cubicBezTo>
                  <a:pt x="1646" y="529"/>
                  <a:pt x="1646" y="542"/>
                  <a:pt x="1638" y="550"/>
                </a:cubicBezTo>
                <a:cubicBezTo>
                  <a:pt x="1634" y="553"/>
                  <a:pt x="1630" y="557"/>
                  <a:pt x="1629" y="561"/>
                </a:cubicBezTo>
                <a:cubicBezTo>
                  <a:pt x="1629" y="568"/>
                  <a:pt x="1628" y="567"/>
                  <a:pt x="1622" y="571"/>
                </a:cubicBezTo>
                <a:cubicBezTo>
                  <a:pt x="1617" y="575"/>
                  <a:pt x="1613" y="580"/>
                  <a:pt x="1607" y="583"/>
                </a:cubicBezTo>
                <a:cubicBezTo>
                  <a:pt x="1602" y="586"/>
                  <a:pt x="1596" y="586"/>
                  <a:pt x="1591" y="588"/>
                </a:cubicBezTo>
                <a:cubicBezTo>
                  <a:pt x="1585" y="590"/>
                  <a:pt x="1586" y="593"/>
                  <a:pt x="1582" y="597"/>
                </a:cubicBezTo>
                <a:cubicBezTo>
                  <a:pt x="1578" y="601"/>
                  <a:pt x="1569" y="603"/>
                  <a:pt x="1564" y="605"/>
                </a:cubicBezTo>
                <a:cubicBezTo>
                  <a:pt x="1549" y="610"/>
                  <a:pt x="1535" y="616"/>
                  <a:pt x="1521" y="620"/>
                </a:cubicBezTo>
                <a:cubicBezTo>
                  <a:pt x="1514" y="622"/>
                  <a:pt x="1511" y="621"/>
                  <a:pt x="1510" y="615"/>
                </a:cubicBezTo>
                <a:cubicBezTo>
                  <a:pt x="1507" y="602"/>
                  <a:pt x="1507" y="589"/>
                  <a:pt x="1500" y="576"/>
                </a:cubicBezTo>
                <a:cubicBezTo>
                  <a:pt x="1493" y="564"/>
                  <a:pt x="1480" y="555"/>
                  <a:pt x="1475" y="541"/>
                </a:cubicBezTo>
                <a:cubicBezTo>
                  <a:pt x="1474" y="536"/>
                  <a:pt x="1473" y="530"/>
                  <a:pt x="1471" y="525"/>
                </a:cubicBezTo>
                <a:cubicBezTo>
                  <a:pt x="1468" y="520"/>
                  <a:pt x="1463" y="518"/>
                  <a:pt x="1460" y="513"/>
                </a:cubicBezTo>
                <a:cubicBezTo>
                  <a:pt x="1456" y="506"/>
                  <a:pt x="1451" y="500"/>
                  <a:pt x="1447" y="493"/>
                </a:cubicBezTo>
                <a:cubicBezTo>
                  <a:pt x="1443" y="487"/>
                  <a:pt x="1435" y="481"/>
                  <a:pt x="1438" y="473"/>
                </a:cubicBezTo>
                <a:cubicBezTo>
                  <a:pt x="1438" y="473"/>
                  <a:pt x="1438" y="473"/>
                  <a:pt x="1437" y="473"/>
                </a:cubicBezTo>
                <a:cubicBezTo>
                  <a:pt x="1436" y="477"/>
                  <a:pt x="1435" y="480"/>
                  <a:pt x="1433" y="484"/>
                </a:cubicBezTo>
                <a:cubicBezTo>
                  <a:pt x="1433" y="484"/>
                  <a:pt x="1432" y="484"/>
                  <a:pt x="1431" y="484"/>
                </a:cubicBezTo>
                <a:cubicBezTo>
                  <a:pt x="1430" y="482"/>
                  <a:pt x="1428" y="479"/>
                  <a:pt x="1426" y="476"/>
                </a:cubicBezTo>
                <a:cubicBezTo>
                  <a:pt x="1427" y="476"/>
                  <a:pt x="1428" y="476"/>
                  <a:pt x="1427" y="475"/>
                </a:cubicBezTo>
                <a:cubicBezTo>
                  <a:pt x="1426" y="471"/>
                  <a:pt x="1424" y="467"/>
                  <a:pt x="1421" y="463"/>
                </a:cubicBezTo>
                <a:cubicBezTo>
                  <a:pt x="1420" y="460"/>
                  <a:pt x="1420" y="457"/>
                  <a:pt x="1418" y="455"/>
                </a:cubicBezTo>
                <a:cubicBezTo>
                  <a:pt x="1418" y="454"/>
                  <a:pt x="1417" y="454"/>
                  <a:pt x="1417" y="454"/>
                </a:cubicBezTo>
                <a:cubicBezTo>
                  <a:pt x="1417" y="454"/>
                  <a:pt x="1417" y="454"/>
                  <a:pt x="1417" y="454"/>
                </a:cubicBezTo>
                <a:cubicBezTo>
                  <a:pt x="1422" y="455"/>
                  <a:pt x="1427" y="456"/>
                  <a:pt x="1433" y="452"/>
                </a:cubicBezTo>
                <a:cubicBezTo>
                  <a:pt x="1441" y="445"/>
                  <a:pt x="1454" y="400"/>
                  <a:pt x="1433" y="405"/>
                </a:cubicBezTo>
                <a:cubicBezTo>
                  <a:pt x="1423" y="407"/>
                  <a:pt x="1421" y="412"/>
                  <a:pt x="1412" y="405"/>
                </a:cubicBezTo>
                <a:cubicBezTo>
                  <a:pt x="1403" y="398"/>
                  <a:pt x="1401" y="411"/>
                  <a:pt x="1393" y="407"/>
                </a:cubicBezTo>
                <a:cubicBezTo>
                  <a:pt x="1383" y="403"/>
                  <a:pt x="1374" y="397"/>
                  <a:pt x="1368" y="388"/>
                </a:cubicBezTo>
                <a:cubicBezTo>
                  <a:pt x="1373" y="386"/>
                  <a:pt x="1371" y="379"/>
                  <a:pt x="1366" y="376"/>
                </a:cubicBezTo>
                <a:cubicBezTo>
                  <a:pt x="1368" y="367"/>
                  <a:pt x="1384" y="370"/>
                  <a:pt x="1390" y="369"/>
                </a:cubicBezTo>
                <a:cubicBezTo>
                  <a:pt x="1383" y="360"/>
                  <a:pt x="1373" y="368"/>
                  <a:pt x="1364" y="367"/>
                </a:cubicBezTo>
                <a:cubicBezTo>
                  <a:pt x="1359" y="366"/>
                  <a:pt x="1353" y="365"/>
                  <a:pt x="1348" y="366"/>
                </a:cubicBezTo>
                <a:cubicBezTo>
                  <a:pt x="1343" y="368"/>
                  <a:pt x="1344" y="371"/>
                  <a:pt x="1337" y="369"/>
                </a:cubicBezTo>
                <a:cubicBezTo>
                  <a:pt x="1339" y="377"/>
                  <a:pt x="1338" y="386"/>
                  <a:pt x="1348" y="391"/>
                </a:cubicBezTo>
                <a:cubicBezTo>
                  <a:pt x="1346" y="391"/>
                  <a:pt x="1344" y="392"/>
                  <a:pt x="1342" y="392"/>
                </a:cubicBezTo>
                <a:cubicBezTo>
                  <a:pt x="1341" y="395"/>
                  <a:pt x="1340" y="399"/>
                  <a:pt x="1338" y="402"/>
                </a:cubicBezTo>
                <a:cubicBezTo>
                  <a:pt x="1325" y="401"/>
                  <a:pt x="1331" y="390"/>
                  <a:pt x="1326" y="384"/>
                </a:cubicBezTo>
                <a:cubicBezTo>
                  <a:pt x="1320" y="376"/>
                  <a:pt x="1312" y="373"/>
                  <a:pt x="1312" y="363"/>
                </a:cubicBezTo>
                <a:cubicBezTo>
                  <a:pt x="1312" y="352"/>
                  <a:pt x="1300" y="347"/>
                  <a:pt x="1291" y="342"/>
                </a:cubicBezTo>
                <a:cubicBezTo>
                  <a:pt x="1283" y="337"/>
                  <a:pt x="1279" y="332"/>
                  <a:pt x="1274" y="324"/>
                </a:cubicBezTo>
                <a:cubicBezTo>
                  <a:pt x="1272" y="325"/>
                  <a:pt x="1270" y="326"/>
                  <a:pt x="1268" y="327"/>
                </a:cubicBezTo>
                <a:cubicBezTo>
                  <a:pt x="1267" y="324"/>
                  <a:pt x="1266" y="322"/>
                  <a:pt x="1265" y="320"/>
                </a:cubicBezTo>
                <a:cubicBezTo>
                  <a:pt x="1256" y="322"/>
                  <a:pt x="1253" y="329"/>
                  <a:pt x="1259" y="335"/>
                </a:cubicBezTo>
                <a:cubicBezTo>
                  <a:pt x="1272" y="349"/>
                  <a:pt x="1289" y="358"/>
                  <a:pt x="1303" y="371"/>
                </a:cubicBezTo>
                <a:cubicBezTo>
                  <a:pt x="1299" y="371"/>
                  <a:pt x="1293" y="366"/>
                  <a:pt x="1290" y="371"/>
                </a:cubicBezTo>
                <a:cubicBezTo>
                  <a:pt x="1286" y="375"/>
                  <a:pt x="1295" y="377"/>
                  <a:pt x="1292" y="381"/>
                </a:cubicBezTo>
                <a:cubicBezTo>
                  <a:pt x="1290" y="384"/>
                  <a:pt x="1287" y="387"/>
                  <a:pt x="1285" y="389"/>
                </a:cubicBezTo>
                <a:cubicBezTo>
                  <a:pt x="1287" y="387"/>
                  <a:pt x="1284" y="389"/>
                  <a:pt x="1285" y="389"/>
                </a:cubicBezTo>
                <a:cubicBezTo>
                  <a:pt x="1284" y="389"/>
                  <a:pt x="1284" y="389"/>
                  <a:pt x="1284" y="389"/>
                </a:cubicBezTo>
                <a:cubicBezTo>
                  <a:pt x="1284" y="375"/>
                  <a:pt x="1282" y="372"/>
                  <a:pt x="1270" y="364"/>
                </a:cubicBezTo>
                <a:cubicBezTo>
                  <a:pt x="1260" y="357"/>
                  <a:pt x="1249" y="353"/>
                  <a:pt x="1243" y="342"/>
                </a:cubicBezTo>
                <a:cubicBezTo>
                  <a:pt x="1237" y="331"/>
                  <a:pt x="1231" y="331"/>
                  <a:pt x="1220" y="336"/>
                </a:cubicBezTo>
                <a:cubicBezTo>
                  <a:pt x="1215" y="338"/>
                  <a:pt x="1209" y="341"/>
                  <a:pt x="1204" y="341"/>
                </a:cubicBezTo>
                <a:cubicBezTo>
                  <a:pt x="1199" y="341"/>
                  <a:pt x="1194" y="338"/>
                  <a:pt x="1189" y="339"/>
                </a:cubicBezTo>
                <a:cubicBezTo>
                  <a:pt x="1182" y="340"/>
                  <a:pt x="1184" y="351"/>
                  <a:pt x="1179" y="355"/>
                </a:cubicBezTo>
                <a:cubicBezTo>
                  <a:pt x="1168" y="363"/>
                  <a:pt x="1159" y="364"/>
                  <a:pt x="1156" y="379"/>
                </a:cubicBezTo>
                <a:cubicBezTo>
                  <a:pt x="1154" y="387"/>
                  <a:pt x="1142" y="395"/>
                  <a:pt x="1135" y="398"/>
                </a:cubicBezTo>
                <a:cubicBezTo>
                  <a:pt x="1129" y="400"/>
                  <a:pt x="1115" y="397"/>
                  <a:pt x="1113" y="403"/>
                </a:cubicBezTo>
                <a:cubicBezTo>
                  <a:pt x="1111" y="404"/>
                  <a:pt x="1110" y="404"/>
                  <a:pt x="1108" y="404"/>
                </a:cubicBezTo>
                <a:cubicBezTo>
                  <a:pt x="1106" y="400"/>
                  <a:pt x="1104" y="396"/>
                  <a:pt x="1098" y="395"/>
                </a:cubicBezTo>
                <a:cubicBezTo>
                  <a:pt x="1093" y="394"/>
                  <a:pt x="1086" y="397"/>
                  <a:pt x="1085" y="390"/>
                </a:cubicBezTo>
                <a:cubicBezTo>
                  <a:pt x="1084" y="378"/>
                  <a:pt x="1089" y="369"/>
                  <a:pt x="1090" y="357"/>
                </a:cubicBezTo>
                <a:cubicBezTo>
                  <a:pt x="1091" y="351"/>
                  <a:pt x="1085" y="340"/>
                  <a:pt x="1095" y="339"/>
                </a:cubicBezTo>
                <a:cubicBezTo>
                  <a:pt x="1107" y="337"/>
                  <a:pt x="1119" y="338"/>
                  <a:pt x="1131" y="339"/>
                </a:cubicBezTo>
                <a:cubicBezTo>
                  <a:pt x="1139" y="340"/>
                  <a:pt x="1149" y="343"/>
                  <a:pt x="1151" y="333"/>
                </a:cubicBezTo>
                <a:cubicBezTo>
                  <a:pt x="1152" y="324"/>
                  <a:pt x="1156" y="319"/>
                  <a:pt x="1151" y="311"/>
                </a:cubicBezTo>
                <a:cubicBezTo>
                  <a:pt x="1146" y="303"/>
                  <a:pt x="1137" y="299"/>
                  <a:pt x="1129" y="294"/>
                </a:cubicBezTo>
                <a:cubicBezTo>
                  <a:pt x="1130" y="294"/>
                  <a:pt x="1130" y="293"/>
                  <a:pt x="1130" y="293"/>
                </a:cubicBezTo>
                <a:cubicBezTo>
                  <a:pt x="1136" y="292"/>
                  <a:pt x="1142" y="292"/>
                  <a:pt x="1147" y="292"/>
                </a:cubicBezTo>
                <a:cubicBezTo>
                  <a:pt x="1153" y="292"/>
                  <a:pt x="1154" y="291"/>
                  <a:pt x="1153" y="287"/>
                </a:cubicBezTo>
                <a:cubicBezTo>
                  <a:pt x="1153" y="286"/>
                  <a:pt x="1152" y="285"/>
                  <a:pt x="1152" y="284"/>
                </a:cubicBezTo>
                <a:cubicBezTo>
                  <a:pt x="1158" y="283"/>
                  <a:pt x="1161" y="287"/>
                  <a:pt x="1167" y="284"/>
                </a:cubicBezTo>
                <a:cubicBezTo>
                  <a:pt x="1173" y="281"/>
                  <a:pt x="1177" y="276"/>
                  <a:pt x="1182" y="273"/>
                </a:cubicBezTo>
                <a:cubicBezTo>
                  <a:pt x="1190" y="267"/>
                  <a:pt x="1202" y="268"/>
                  <a:pt x="1202" y="255"/>
                </a:cubicBezTo>
                <a:cubicBezTo>
                  <a:pt x="1204" y="258"/>
                  <a:pt x="1205" y="258"/>
                  <a:pt x="1206" y="259"/>
                </a:cubicBezTo>
                <a:cubicBezTo>
                  <a:pt x="1210" y="255"/>
                  <a:pt x="1210" y="252"/>
                  <a:pt x="1217" y="251"/>
                </a:cubicBezTo>
                <a:cubicBezTo>
                  <a:pt x="1222" y="251"/>
                  <a:pt x="1236" y="251"/>
                  <a:pt x="1234" y="243"/>
                </a:cubicBezTo>
                <a:cubicBezTo>
                  <a:pt x="1233" y="237"/>
                  <a:pt x="1228" y="233"/>
                  <a:pt x="1232" y="227"/>
                </a:cubicBezTo>
                <a:cubicBezTo>
                  <a:pt x="1235" y="221"/>
                  <a:pt x="1240" y="219"/>
                  <a:pt x="1245" y="216"/>
                </a:cubicBezTo>
                <a:cubicBezTo>
                  <a:pt x="1245" y="221"/>
                  <a:pt x="1247" y="226"/>
                  <a:pt x="1244" y="230"/>
                </a:cubicBezTo>
                <a:cubicBezTo>
                  <a:pt x="1239" y="235"/>
                  <a:pt x="1239" y="237"/>
                  <a:pt x="1243" y="241"/>
                </a:cubicBezTo>
                <a:cubicBezTo>
                  <a:pt x="1247" y="245"/>
                  <a:pt x="1250" y="248"/>
                  <a:pt x="1255" y="245"/>
                </a:cubicBezTo>
                <a:cubicBezTo>
                  <a:pt x="1262" y="242"/>
                  <a:pt x="1267" y="247"/>
                  <a:pt x="1274" y="247"/>
                </a:cubicBezTo>
                <a:cubicBezTo>
                  <a:pt x="1286" y="247"/>
                  <a:pt x="1295" y="239"/>
                  <a:pt x="1307" y="245"/>
                </a:cubicBezTo>
                <a:cubicBezTo>
                  <a:pt x="1311" y="246"/>
                  <a:pt x="1313" y="242"/>
                  <a:pt x="1316" y="240"/>
                </a:cubicBezTo>
                <a:cubicBezTo>
                  <a:pt x="1320" y="238"/>
                  <a:pt x="1323" y="241"/>
                  <a:pt x="1323" y="235"/>
                </a:cubicBezTo>
                <a:cubicBezTo>
                  <a:pt x="1323" y="230"/>
                  <a:pt x="1322" y="226"/>
                  <a:pt x="1323" y="222"/>
                </a:cubicBezTo>
                <a:cubicBezTo>
                  <a:pt x="1326" y="213"/>
                  <a:pt x="1332" y="219"/>
                  <a:pt x="1337" y="221"/>
                </a:cubicBezTo>
                <a:cubicBezTo>
                  <a:pt x="1341" y="222"/>
                  <a:pt x="1343" y="222"/>
                  <a:pt x="1344" y="219"/>
                </a:cubicBezTo>
                <a:cubicBezTo>
                  <a:pt x="1346" y="211"/>
                  <a:pt x="1333" y="203"/>
                  <a:pt x="1348" y="201"/>
                </a:cubicBezTo>
                <a:cubicBezTo>
                  <a:pt x="1361" y="200"/>
                  <a:pt x="1371" y="202"/>
                  <a:pt x="1383" y="196"/>
                </a:cubicBezTo>
                <a:cubicBezTo>
                  <a:pt x="1373" y="194"/>
                  <a:pt x="1363" y="191"/>
                  <a:pt x="1353" y="193"/>
                </a:cubicBezTo>
                <a:cubicBezTo>
                  <a:pt x="1342" y="195"/>
                  <a:pt x="1336" y="195"/>
                  <a:pt x="1326" y="192"/>
                </a:cubicBezTo>
                <a:cubicBezTo>
                  <a:pt x="1321" y="190"/>
                  <a:pt x="1320" y="176"/>
                  <a:pt x="1322" y="172"/>
                </a:cubicBezTo>
                <a:cubicBezTo>
                  <a:pt x="1326" y="167"/>
                  <a:pt x="1347" y="160"/>
                  <a:pt x="1345" y="153"/>
                </a:cubicBezTo>
                <a:cubicBezTo>
                  <a:pt x="1343" y="145"/>
                  <a:pt x="1324" y="147"/>
                  <a:pt x="1322" y="154"/>
                </a:cubicBezTo>
                <a:cubicBezTo>
                  <a:pt x="1319" y="164"/>
                  <a:pt x="1308" y="166"/>
                  <a:pt x="1300" y="171"/>
                </a:cubicBezTo>
                <a:cubicBezTo>
                  <a:pt x="1293" y="176"/>
                  <a:pt x="1291" y="184"/>
                  <a:pt x="1297" y="190"/>
                </a:cubicBezTo>
                <a:cubicBezTo>
                  <a:pt x="1305" y="198"/>
                  <a:pt x="1305" y="200"/>
                  <a:pt x="1295" y="205"/>
                </a:cubicBezTo>
                <a:cubicBezTo>
                  <a:pt x="1288" y="210"/>
                  <a:pt x="1291" y="219"/>
                  <a:pt x="1287" y="225"/>
                </a:cubicBezTo>
                <a:cubicBezTo>
                  <a:pt x="1285" y="228"/>
                  <a:pt x="1281" y="228"/>
                  <a:pt x="1278" y="228"/>
                </a:cubicBezTo>
                <a:cubicBezTo>
                  <a:pt x="1274" y="229"/>
                  <a:pt x="1270" y="232"/>
                  <a:pt x="1267" y="234"/>
                </a:cubicBezTo>
                <a:cubicBezTo>
                  <a:pt x="1261" y="222"/>
                  <a:pt x="1255" y="210"/>
                  <a:pt x="1248" y="198"/>
                </a:cubicBezTo>
                <a:cubicBezTo>
                  <a:pt x="1241" y="206"/>
                  <a:pt x="1232" y="211"/>
                  <a:pt x="1221" y="209"/>
                </a:cubicBezTo>
                <a:cubicBezTo>
                  <a:pt x="1211" y="207"/>
                  <a:pt x="1219" y="202"/>
                  <a:pt x="1213" y="198"/>
                </a:cubicBezTo>
                <a:cubicBezTo>
                  <a:pt x="1218" y="192"/>
                  <a:pt x="1212" y="193"/>
                  <a:pt x="1212" y="186"/>
                </a:cubicBezTo>
                <a:cubicBezTo>
                  <a:pt x="1212" y="180"/>
                  <a:pt x="1217" y="176"/>
                  <a:pt x="1221" y="174"/>
                </a:cubicBezTo>
                <a:cubicBezTo>
                  <a:pt x="1234" y="169"/>
                  <a:pt x="1246" y="164"/>
                  <a:pt x="1256" y="156"/>
                </a:cubicBezTo>
                <a:cubicBezTo>
                  <a:pt x="1264" y="149"/>
                  <a:pt x="1269" y="141"/>
                  <a:pt x="1278" y="135"/>
                </a:cubicBezTo>
                <a:cubicBezTo>
                  <a:pt x="1285" y="130"/>
                  <a:pt x="1296" y="116"/>
                  <a:pt x="1304" y="115"/>
                </a:cubicBezTo>
                <a:cubicBezTo>
                  <a:pt x="1318" y="114"/>
                  <a:pt x="1328" y="114"/>
                  <a:pt x="1341" y="109"/>
                </a:cubicBezTo>
                <a:cubicBezTo>
                  <a:pt x="1341" y="111"/>
                  <a:pt x="1341" y="112"/>
                  <a:pt x="1341" y="113"/>
                </a:cubicBezTo>
                <a:cubicBezTo>
                  <a:pt x="1347" y="112"/>
                  <a:pt x="1355" y="107"/>
                  <a:pt x="1359" y="111"/>
                </a:cubicBezTo>
                <a:cubicBezTo>
                  <a:pt x="1361" y="113"/>
                  <a:pt x="1372" y="112"/>
                  <a:pt x="1375" y="112"/>
                </a:cubicBezTo>
                <a:cubicBezTo>
                  <a:pt x="1372" y="113"/>
                  <a:pt x="1368" y="114"/>
                  <a:pt x="1366" y="117"/>
                </a:cubicBezTo>
                <a:cubicBezTo>
                  <a:pt x="1381" y="120"/>
                  <a:pt x="1396" y="121"/>
                  <a:pt x="1411" y="124"/>
                </a:cubicBezTo>
                <a:cubicBezTo>
                  <a:pt x="1418" y="126"/>
                  <a:pt x="1447" y="132"/>
                  <a:pt x="1446" y="141"/>
                </a:cubicBezTo>
                <a:cubicBezTo>
                  <a:pt x="1445" y="153"/>
                  <a:pt x="1399" y="142"/>
                  <a:pt x="1392" y="139"/>
                </a:cubicBezTo>
                <a:cubicBezTo>
                  <a:pt x="1392" y="140"/>
                  <a:pt x="1391" y="140"/>
                  <a:pt x="1391" y="140"/>
                </a:cubicBezTo>
                <a:cubicBezTo>
                  <a:pt x="1404" y="149"/>
                  <a:pt x="1413" y="166"/>
                  <a:pt x="1430" y="164"/>
                </a:cubicBezTo>
                <a:cubicBezTo>
                  <a:pt x="1428" y="162"/>
                  <a:pt x="1425" y="160"/>
                  <a:pt x="1422" y="157"/>
                </a:cubicBezTo>
                <a:cubicBezTo>
                  <a:pt x="1430" y="155"/>
                  <a:pt x="1437" y="161"/>
                  <a:pt x="1446" y="160"/>
                </a:cubicBezTo>
                <a:cubicBezTo>
                  <a:pt x="1445" y="158"/>
                  <a:pt x="1444" y="157"/>
                  <a:pt x="1443" y="156"/>
                </a:cubicBezTo>
                <a:cubicBezTo>
                  <a:pt x="1440" y="153"/>
                  <a:pt x="1441" y="152"/>
                  <a:pt x="1444" y="150"/>
                </a:cubicBezTo>
                <a:cubicBezTo>
                  <a:pt x="1448" y="149"/>
                  <a:pt x="1452" y="146"/>
                  <a:pt x="1457" y="146"/>
                </a:cubicBezTo>
                <a:cubicBezTo>
                  <a:pt x="1458" y="146"/>
                  <a:pt x="1466" y="149"/>
                  <a:pt x="1467" y="146"/>
                </a:cubicBezTo>
                <a:cubicBezTo>
                  <a:pt x="1468" y="142"/>
                  <a:pt x="1467" y="143"/>
                  <a:pt x="1464" y="139"/>
                </a:cubicBezTo>
                <a:cubicBezTo>
                  <a:pt x="1463" y="136"/>
                  <a:pt x="1464" y="132"/>
                  <a:pt x="1465" y="130"/>
                </a:cubicBezTo>
                <a:cubicBezTo>
                  <a:pt x="1469" y="131"/>
                  <a:pt x="1474" y="131"/>
                  <a:pt x="1478" y="132"/>
                </a:cubicBezTo>
                <a:cubicBezTo>
                  <a:pt x="1479" y="133"/>
                  <a:pt x="1479" y="133"/>
                  <a:pt x="1479" y="134"/>
                </a:cubicBezTo>
                <a:cubicBezTo>
                  <a:pt x="1476" y="135"/>
                  <a:pt x="1474" y="136"/>
                  <a:pt x="1471" y="137"/>
                </a:cubicBezTo>
                <a:cubicBezTo>
                  <a:pt x="1478" y="146"/>
                  <a:pt x="1485" y="142"/>
                  <a:pt x="1492" y="137"/>
                </a:cubicBezTo>
                <a:cubicBezTo>
                  <a:pt x="1496" y="134"/>
                  <a:pt x="1518" y="125"/>
                  <a:pt x="1522" y="129"/>
                </a:cubicBezTo>
                <a:cubicBezTo>
                  <a:pt x="1525" y="131"/>
                  <a:pt x="1524" y="134"/>
                  <a:pt x="1529" y="132"/>
                </a:cubicBezTo>
                <a:cubicBezTo>
                  <a:pt x="1535" y="131"/>
                  <a:pt x="1541" y="130"/>
                  <a:pt x="1547" y="129"/>
                </a:cubicBezTo>
                <a:cubicBezTo>
                  <a:pt x="1556" y="127"/>
                  <a:pt x="1559" y="134"/>
                  <a:pt x="1566" y="128"/>
                </a:cubicBezTo>
                <a:cubicBezTo>
                  <a:pt x="1565" y="126"/>
                  <a:pt x="1564" y="124"/>
                  <a:pt x="1562" y="122"/>
                </a:cubicBezTo>
                <a:cubicBezTo>
                  <a:pt x="1581" y="122"/>
                  <a:pt x="1599" y="134"/>
                  <a:pt x="1618" y="132"/>
                </a:cubicBezTo>
                <a:cubicBezTo>
                  <a:pt x="1613" y="126"/>
                  <a:pt x="1606" y="126"/>
                  <a:pt x="1602" y="119"/>
                </a:cubicBezTo>
                <a:cubicBezTo>
                  <a:pt x="1596" y="110"/>
                  <a:pt x="1601" y="107"/>
                  <a:pt x="1607" y="99"/>
                </a:cubicBezTo>
                <a:cubicBezTo>
                  <a:pt x="1612" y="99"/>
                  <a:pt x="1618" y="100"/>
                  <a:pt x="1623" y="100"/>
                </a:cubicBezTo>
                <a:cubicBezTo>
                  <a:pt x="1629" y="101"/>
                  <a:pt x="1625" y="104"/>
                  <a:pt x="1626" y="108"/>
                </a:cubicBezTo>
                <a:cubicBezTo>
                  <a:pt x="1627" y="114"/>
                  <a:pt x="1640" y="125"/>
                  <a:pt x="1644" y="130"/>
                </a:cubicBezTo>
                <a:cubicBezTo>
                  <a:pt x="1650" y="136"/>
                  <a:pt x="1648" y="143"/>
                  <a:pt x="1638" y="145"/>
                </a:cubicBezTo>
                <a:cubicBezTo>
                  <a:pt x="1635" y="146"/>
                  <a:pt x="1632" y="146"/>
                  <a:pt x="1629" y="147"/>
                </a:cubicBezTo>
                <a:cubicBezTo>
                  <a:pt x="1629" y="147"/>
                  <a:pt x="1629" y="148"/>
                  <a:pt x="1629" y="148"/>
                </a:cubicBezTo>
                <a:cubicBezTo>
                  <a:pt x="1635" y="149"/>
                  <a:pt x="1640" y="151"/>
                  <a:pt x="1646" y="150"/>
                </a:cubicBezTo>
                <a:cubicBezTo>
                  <a:pt x="1650" y="149"/>
                  <a:pt x="1653" y="145"/>
                  <a:pt x="1656" y="142"/>
                </a:cubicBezTo>
                <a:cubicBezTo>
                  <a:pt x="1661" y="138"/>
                  <a:pt x="1657" y="135"/>
                  <a:pt x="1655" y="132"/>
                </a:cubicBezTo>
                <a:cubicBezTo>
                  <a:pt x="1665" y="127"/>
                  <a:pt x="1671" y="134"/>
                  <a:pt x="1680" y="140"/>
                </a:cubicBezTo>
                <a:cubicBezTo>
                  <a:pt x="1680" y="140"/>
                  <a:pt x="1680" y="140"/>
                  <a:pt x="1681" y="139"/>
                </a:cubicBezTo>
                <a:cubicBezTo>
                  <a:pt x="1674" y="130"/>
                  <a:pt x="1664" y="128"/>
                  <a:pt x="1652" y="127"/>
                </a:cubicBezTo>
                <a:cubicBezTo>
                  <a:pt x="1648" y="127"/>
                  <a:pt x="1646" y="126"/>
                  <a:pt x="1645" y="122"/>
                </a:cubicBezTo>
                <a:cubicBezTo>
                  <a:pt x="1643" y="116"/>
                  <a:pt x="1640" y="113"/>
                  <a:pt x="1635" y="109"/>
                </a:cubicBezTo>
                <a:cubicBezTo>
                  <a:pt x="1637" y="106"/>
                  <a:pt x="1639" y="104"/>
                  <a:pt x="1641" y="102"/>
                </a:cubicBezTo>
                <a:cubicBezTo>
                  <a:pt x="1646" y="111"/>
                  <a:pt x="1653" y="114"/>
                  <a:pt x="1664" y="112"/>
                </a:cubicBezTo>
                <a:cubicBezTo>
                  <a:pt x="1660" y="110"/>
                  <a:pt x="1656" y="109"/>
                  <a:pt x="1652" y="108"/>
                </a:cubicBezTo>
                <a:cubicBezTo>
                  <a:pt x="1652" y="108"/>
                  <a:pt x="1653" y="107"/>
                  <a:pt x="1653" y="107"/>
                </a:cubicBezTo>
                <a:cubicBezTo>
                  <a:pt x="1655" y="107"/>
                  <a:pt x="1657" y="107"/>
                  <a:pt x="1660" y="106"/>
                </a:cubicBezTo>
                <a:cubicBezTo>
                  <a:pt x="1659" y="105"/>
                  <a:pt x="1659" y="104"/>
                  <a:pt x="1659" y="103"/>
                </a:cubicBezTo>
                <a:cubicBezTo>
                  <a:pt x="1669" y="105"/>
                  <a:pt x="1679" y="107"/>
                  <a:pt x="1688" y="109"/>
                </a:cubicBezTo>
                <a:cubicBezTo>
                  <a:pt x="1689" y="108"/>
                  <a:pt x="1689" y="108"/>
                  <a:pt x="1689" y="108"/>
                </a:cubicBezTo>
                <a:cubicBezTo>
                  <a:pt x="1682" y="104"/>
                  <a:pt x="1676" y="101"/>
                  <a:pt x="1669" y="97"/>
                </a:cubicBezTo>
                <a:cubicBezTo>
                  <a:pt x="1669" y="96"/>
                  <a:pt x="1670" y="96"/>
                  <a:pt x="1670" y="95"/>
                </a:cubicBezTo>
                <a:cubicBezTo>
                  <a:pt x="1680" y="93"/>
                  <a:pt x="1692" y="95"/>
                  <a:pt x="1703" y="93"/>
                </a:cubicBezTo>
                <a:cubicBezTo>
                  <a:pt x="1702" y="91"/>
                  <a:pt x="1700" y="89"/>
                  <a:pt x="1699" y="88"/>
                </a:cubicBezTo>
                <a:cubicBezTo>
                  <a:pt x="1705" y="79"/>
                  <a:pt x="1719" y="81"/>
                  <a:pt x="1728" y="80"/>
                </a:cubicBezTo>
                <a:cubicBezTo>
                  <a:pt x="1736" y="79"/>
                  <a:pt x="1763" y="80"/>
                  <a:pt x="1767" y="73"/>
                </a:cubicBezTo>
                <a:cubicBezTo>
                  <a:pt x="1770" y="67"/>
                  <a:pt x="1770" y="68"/>
                  <a:pt x="1778" y="69"/>
                </a:cubicBezTo>
                <a:cubicBezTo>
                  <a:pt x="1786" y="71"/>
                  <a:pt x="1794" y="72"/>
                  <a:pt x="1801" y="73"/>
                </a:cubicBezTo>
                <a:cubicBezTo>
                  <a:pt x="1817" y="76"/>
                  <a:pt x="1834" y="77"/>
                  <a:pt x="1848" y="84"/>
                </a:cubicBezTo>
                <a:cubicBezTo>
                  <a:pt x="1849" y="84"/>
                  <a:pt x="1849" y="85"/>
                  <a:pt x="1849" y="86"/>
                </a:cubicBezTo>
                <a:cubicBezTo>
                  <a:pt x="1839" y="91"/>
                  <a:pt x="1830" y="96"/>
                  <a:pt x="1820" y="101"/>
                </a:cubicBezTo>
                <a:cubicBezTo>
                  <a:pt x="1820" y="101"/>
                  <a:pt x="1821" y="102"/>
                  <a:pt x="1821" y="102"/>
                </a:cubicBezTo>
                <a:cubicBezTo>
                  <a:pt x="1856" y="93"/>
                  <a:pt x="1890" y="98"/>
                  <a:pt x="1925" y="104"/>
                </a:cubicBezTo>
                <a:cubicBezTo>
                  <a:pt x="1925" y="101"/>
                  <a:pt x="1925" y="100"/>
                  <a:pt x="1924" y="98"/>
                </a:cubicBezTo>
                <a:cubicBezTo>
                  <a:pt x="1936" y="99"/>
                  <a:pt x="1951" y="99"/>
                  <a:pt x="1962" y="105"/>
                </a:cubicBezTo>
                <a:cubicBezTo>
                  <a:pt x="1967" y="107"/>
                  <a:pt x="1968" y="112"/>
                  <a:pt x="1972" y="115"/>
                </a:cubicBezTo>
                <a:cubicBezTo>
                  <a:pt x="1978" y="118"/>
                  <a:pt x="1986" y="120"/>
                  <a:pt x="1993" y="121"/>
                </a:cubicBezTo>
                <a:cubicBezTo>
                  <a:pt x="1993" y="119"/>
                  <a:pt x="1993" y="117"/>
                  <a:pt x="1993" y="115"/>
                </a:cubicBezTo>
                <a:cubicBezTo>
                  <a:pt x="2007" y="116"/>
                  <a:pt x="2022" y="117"/>
                  <a:pt x="2036" y="117"/>
                </a:cubicBezTo>
                <a:cubicBezTo>
                  <a:pt x="2037" y="117"/>
                  <a:pt x="2037" y="116"/>
                  <a:pt x="2038" y="115"/>
                </a:cubicBezTo>
                <a:cubicBezTo>
                  <a:pt x="2035" y="114"/>
                  <a:pt x="2032" y="113"/>
                  <a:pt x="2029" y="111"/>
                </a:cubicBezTo>
                <a:cubicBezTo>
                  <a:pt x="2029" y="111"/>
                  <a:pt x="2030" y="110"/>
                  <a:pt x="2030" y="109"/>
                </a:cubicBezTo>
                <a:cubicBezTo>
                  <a:pt x="2038" y="109"/>
                  <a:pt x="2045" y="107"/>
                  <a:pt x="2052" y="108"/>
                </a:cubicBezTo>
                <a:cubicBezTo>
                  <a:pt x="2059" y="108"/>
                  <a:pt x="2067" y="119"/>
                  <a:pt x="2074" y="114"/>
                </a:cubicBezTo>
                <a:cubicBezTo>
                  <a:pt x="2080" y="110"/>
                  <a:pt x="2088" y="113"/>
                  <a:pt x="2095" y="116"/>
                </a:cubicBezTo>
                <a:cubicBezTo>
                  <a:pt x="2105" y="119"/>
                  <a:pt x="2114" y="122"/>
                  <a:pt x="2125" y="123"/>
                </a:cubicBezTo>
                <a:cubicBezTo>
                  <a:pt x="2134" y="123"/>
                  <a:pt x="2143" y="121"/>
                  <a:pt x="2152" y="122"/>
                </a:cubicBezTo>
                <a:cubicBezTo>
                  <a:pt x="2163" y="123"/>
                  <a:pt x="2170" y="129"/>
                  <a:pt x="2179" y="132"/>
                </a:cubicBezTo>
                <a:cubicBezTo>
                  <a:pt x="2198" y="138"/>
                  <a:pt x="2217" y="129"/>
                  <a:pt x="2236" y="133"/>
                </a:cubicBezTo>
                <a:cubicBezTo>
                  <a:pt x="2235" y="134"/>
                  <a:pt x="2233" y="134"/>
                  <a:pt x="2230" y="135"/>
                </a:cubicBezTo>
                <a:cubicBezTo>
                  <a:pt x="2239" y="138"/>
                  <a:pt x="2246" y="140"/>
                  <a:pt x="2253" y="142"/>
                </a:cubicBezTo>
                <a:cubicBezTo>
                  <a:pt x="2254" y="141"/>
                  <a:pt x="2254" y="140"/>
                  <a:pt x="2255" y="139"/>
                </a:cubicBezTo>
                <a:cubicBezTo>
                  <a:pt x="2252" y="137"/>
                  <a:pt x="2249" y="135"/>
                  <a:pt x="2246" y="133"/>
                </a:cubicBezTo>
                <a:cubicBezTo>
                  <a:pt x="2246" y="132"/>
                  <a:pt x="2246" y="132"/>
                  <a:pt x="2246" y="132"/>
                </a:cubicBezTo>
                <a:cubicBezTo>
                  <a:pt x="2291" y="136"/>
                  <a:pt x="2334" y="145"/>
                  <a:pt x="2376" y="161"/>
                </a:cubicBezTo>
                <a:cubicBezTo>
                  <a:pt x="2376" y="159"/>
                  <a:pt x="2375" y="158"/>
                  <a:pt x="2374" y="156"/>
                </a:cubicBezTo>
                <a:cubicBezTo>
                  <a:pt x="2385" y="159"/>
                  <a:pt x="2398" y="161"/>
                  <a:pt x="2408" y="166"/>
                </a:cubicBezTo>
                <a:cubicBezTo>
                  <a:pt x="2407" y="168"/>
                  <a:pt x="2405" y="170"/>
                  <a:pt x="2403" y="171"/>
                </a:cubicBezTo>
                <a:cubicBezTo>
                  <a:pt x="2405" y="174"/>
                  <a:pt x="2407" y="176"/>
                  <a:pt x="2410" y="180"/>
                </a:cubicBezTo>
                <a:cubicBezTo>
                  <a:pt x="2389" y="174"/>
                  <a:pt x="2369" y="168"/>
                  <a:pt x="2348" y="163"/>
                </a:cubicBezTo>
                <a:cubicBezTo>
                  <a:pt x="2348" y="163"/>
                  <a:pt x="2348" y="164"/>
                  <a:pt x="2347" y="164"/>
                </a:cubicBezTo>
                <a:cubicBezTo>
                  <a:pt x="2350" y="167"/>
                  <a:pt x="2352" y="169"/>
                  <a:pt x="2355" y="172"/>
                </a:cubicBezTo>
                <a:cubicBezTo>
                  <a:pt x="2352" y="174"/>
                  <a:pt x="2349" y="175"/>
                  <a:pt x="2345" y="177"/>
                </a:cubicBezTo>
                <a:cubicBezTo>
                  <a:pt x="2357" y="182"/>
                  <a:pt x="2367" y="187"/>
                  <a:pt x="2378" y="192"/>
                </a:cubicBezTo>
                <a:cubicBezTo>
                  <a:pt x="2378" y="193"/>
                  <a:pt x="2378" y="193"/>
                  <a:pt x="2378" y="194"/>
                </a:cubicBezTo>
                <a:cubicBezTo>
                  <a:pt x="2371" y="193"/>
                  <a:pt x="2364" y="191"/>
                  <a:pt x="2358" y="195"/>
                </a:cubicBezTo>
                <a:cubicBezTo>
                  <a:pt x="2352" y="200"/>
                  <a:pt x="2346" y="207"/>
                  <a:pt x="2341" y="212"/>
                </a:cubicBezTo>
                <a:cubicBezTo>
                  <a:pt x="2332" y="210"/>
                  <a:pt x="2327" y="208"/>
                  <a:pt x="2319" y="212"/>
                </a:cubicBezTo>
                <a:cubicBezTo>
                  <a:pt x="2317" y="213"/>
                  <a:pt x="2315" y="211"/>
                  <a:pt x="2312" y="211"/>
                </a:cubicBezTo>
                <a:cubicBezTo>
                  <a:pt x="2308" y="212"/>
                  <a:pt x="2305" y="213"/>
                  <a:pt x="2300" y="213"/>
                </a:cubicBezTo>
                <a:cubicBezTo>
                  <a:pt x="2301" y="218"/>
                  <a:pt x="2302" y="223"/>
                  <a:pt x="2305" y="228"/>
                </a:cubicBezTo>
                <a:cubicBezTo>
                  <a:pt x="2307" y="232"/>
                  <a:pt x="2313" y="231"/>
                  <a:pt x="2316" y="234"/>
                </a:cubicBezTo>
                <a:cubicBezTo>
                  <a:pt x="2319" y="237"/>
                  <a:pt x="2323" y="241"/>
                  <a:pt x="2324" y="246"/>
                </a:cubicBezTo>
                <a:cubicBezTo>
                  <a:pt x="2324" y="253"/>
                  <a:pt x="2328" y="254"/>
                  <a:pt x="2333" y="258"/>
                </a:cubicBezTo>
                <a:cubicBezTo>
                  <a:pt x="2330" y="263"/>
                  <a:pt x="2324" y="260"/>
                  <a:pt x="2326" y="268"/>
                </a:cubicBezTo>
                <a:cubicBezTo>
                  <a:pt x="2328" y="275"/>
                  <a:pt x="2328" y="283"/>
                  <a:pt x="2326" y="290"/>
                </a:cubicBezTo>
                <a:cubicBezTo>
                  <a:pt x="2304" y="277"/>
                  <a:pt x="2287" y="256"/>
                  <a:pt x="2275" y="234"/>
                </a:cubicBezTo>
                <a:cubicBezTo>
                  <a:pt x="2274" y="233"/>
                  <a:pt x="2282" y="226"/>
                  <a:pt x="2282" y="223"/>
                </a:cubicBezTo>
                <a:cubicBezTo>
                  <a:pt x="2283" y="220"/>
                  <a:pt x="2283" y="217"/>
                  <a:pt x="2283" y="214"/>
                </a:cubicBezTo>
                <a:cubicBezTo>
                  <a:pt x="2284" y="210"/>
                  <a:pt x="2289" y="207"/>
                  <a:pt x="2288" y="204"/>
                </a:cubicBezTo>
                <a:cubicBezTo>
                  <a:pt x="2287" y="200"/>
                  <a:pt x="2283" y="191"/>
                  <a:pt x="2278" y="191"/>
                </a:cubicBezTo>
                <a:cubicBezTo>
                  <a:pt x="2273" y="191"/>
                  <a:pt x="2273" y="201"/>
                  <a:pt x="2272" y="206"/>
                </a:cubicBezTo>
                <a:cubicBezTo>
                  <a:pt x="2265" y="204"/>
                  <a:pt x="2264" y="201"/>
                  <a:pt x="2259" y="198"/>
                </a:cubicBezTo>
                <a:cubicBezTo>
                  <a:pt x="2254" y="195"/>
                  <a:pt x="2249" y="198"/>
                  <a:pt x="2244" y="197"/>
                </a:cubicBezTo>
                <a:cubicBezTo>
                  <a:pt x="2241" y="197"/>
                  <a:pt x="2239" y="199"/>
                  <a:pt x="2238" y="202"/>
                </a:cubicBezTo>
                <a:cubicBezTo>
                  <a:pt x="2235" y="208"/>
                  <a:pt x="2235" y="214"/>
                  <a:pt x="2245" y="219"/>
                </a:cubicBezTo>
                <a:cubicBezTo>
                  <a:pt x="2237" y="219"/>
                  <a:pt x="2230" y="220"/>
                  <a:pt x="2224" y="221"/>
                </a:cubicBezTo>
                <a:cubicBezTo>
                  <a:pt x="2224" y="221"/>
                  <a:pt x="2224" y="220"/>
                  <a:pt x="2224" y="220"/>
                </a:cubicBezTo>
                <a:cubicBezTo>
                  <a:pt x="2225" y="220"/>
                  <a:pt x="2226" y="219"/>
                  <a:pt x="2228" y="218"/>
                </a:cubicBezTo>
                <a:cubicBezTo>
                  <a:pt x="2222" y="217"/>
                  <a:pt x="2217" y="216"/>
                  <a:pt x="2211" y="215"/>
                </a:cubicBezTo>
                <a:cubicBezTo>
                  <a:pt x="2204" y="213"/>
                  <a:pt x="2198" y="216"/>
                  <a:pt x="2191" y="217"/>
                </a:cubicBezTo>
                <a:cubicBezTo>
                  <a:pt x="2182" y="217"/>
                  <a:pt x="2163" y="211"/>
                  <a:pt x="2158" y="222"/>
                </a:cubicBezTo>
                <a:cubicBezTo>
                  <a:pt x="2156" y="225"/>
                  <a:pt x="2139" y="254"/>
                  <a:pt x="2143" y="256"/>
                </a:cubicBezTo>
                <a:cubicBezTo>
                  <a:pt x="2147" y="258"/>
                  <a:pt x="2153" y="258"/>
                  <a:pt x="2157" y="261"/>
                </a:cubicBezTo>
                <a:cubicBezTo>
                  <a:pt x="2163" y="265"/>
                  <a:pt x="2167" y="265"/>
                  <a:pt x="2173" y="267"/>
                </a:cubicBezTo>
                <a:cubicBezTo>
                  <a:pt x="2174" y="264"/>
                  <a:pt x="2174" y="262"/>
                  <a:pt x="2174" y="260"/>
                </a:cubicBezTo>
                <a:cubicBezTo>
                  <a:pt x="2192" y="265"/>
                  <a:pt x="2202" y="274"/>
                  <a:pt x="2209" y="290"/>
                </a:cubicBezTo>
                <a:cubicBezTo>
                  <a:pt x="2212" y="297"/>
                  <a:pt x="2219" y="308"/>
                  <a:pt x="2217" y="315"/>
                </a:cubicBezTo>
                <a:cubicBezTo>
                  <a:pt x="2214" y="327"/>
                  <a:pt x="2210" y="340"/>
                  <a:pt x="2207" y="352"/>
                </a:cubicBezTo>
                <a:cubicBezTo>
                  <a:pt x="2204" y="362"/>
                  <a:pt x="2196" y="363"/>
                  <a:pt x="2188" y="360"/>
                </a:cubicBezTo>
                <a:cubicBezTo>
                  <a:pt x="2182" y="357"/>
                  <a:pt x="2171" y="367"/>
                  <a:pt x="2174" y="373"/>
                </a:cubicBezTo>
                <a:cubicBezTo>
                  <a:pt x="2179" y="383"/>
                  <a:pt x="2159" y="388"/>
                  <a:pt x="2170" y="396"/>
                </a:cubicBezTo>
                <a:cubicBezTo>
                  <a:pt x="2180" y="403"/>
                  <a:pt x="2188" y="411"/>
                  <a:pt x="2193" y="422"/>
                </a:cubicBezTo>
                <a:cubicBezTo>
                  <a:pt x="2198" y="432"/>
                  <a:pt x="2182" y="433"/>
                  <a:pt x="2175" y="436"/>
                </a:cubicBezTo>
                <a:cubicBezTo>
                  <a:pt x="2172" y="428"/>
                  <a:pt x="2167" y="420"/>
                  <a:pt x="2168" y="412"/>
                </a:cubicBezTo>
                <a:cubicBezTo>
                  <a:pt x="2164" y="408"/>
                  <a:pt x="2151" y="406"/>
                  <a:pt x="2150" y="400"/>
                </a:cubicBezTo>
                <a:cubicBezTo>
                  <a:pt x="2148" y="391"/>
                  <a:pt x="2146" y="384"/>
                  <a:pt x="2134" y="388"/>
                </a:cubicBezTo>
                <a:cubicBezTo>
                  <a:pt x="2129" y="390"/>
                  <a:pt x="2125" y="392"/>
                  <a:pt x="2120" y="395"/>
                </a:cubicBezTo>
                <a:cubicBezTo>
                  <a:pt x="2120" y="392"/>
                  <a:pt x="2121" y="381"/>
                  <a:pt x="2118" y="379"/>
                </a:cubicBezTo>
                <a:cubicBezTo>
                  <a:pt x="2110" y="375"/>
                  <a:pt x="2104" y="385"/>
                  <a:pt x="2100" y="390"/>
                </a:cubicBezTo>
                <a:cubicBezTo>
                  <a:pt x="2097" y="394"/>
                  <a:pt x="2085" y="392"/>
                  <a:pt x="2093" y="399"/>
                </a:cubicBezTo>
                <a:cubicBezTo>
                  <a:pt x="2096" y="402"/>
                  <a:pt x="2107" y="410"/>
                  <a:pt x="2110" y="410"/>
                </a:cubicBezTo>
                <a:cubicBezTo>
                  <a:pt x="2118" y="409"/>
                  <a:pt x="2127" y="405"/>
                  <a:pt x="2134" y="412"/>
                </a:cubicBezTo>
                <a:cubicBezTo>
                  <a:pt x="2128" y="414"/>
                  <a:pt x="2111" y="424"/>
                  <a:pt x="2116" y="432"/>
                </a:cubicBezTo>
                <a:cubicBezTo>
                  <a:pt x="2121" y="441"/>
                  <a:pt x="2135" y="451"/>
                  <a:pt x="2143" y="459"/>
                </a:cubicBezTo>
                <a:cubicBezTo>
                  <a:pt x="2141" y="459"/>
                  <a:pt x="2139" y="459"/>
                  <a:pt x="2138" y="460"/>
                </a:cubicBezTo>
                <a:cubicBezTo>
                  <a:pt x="2143" y="465"/>
                  <a:pt x="2148" y="466"/>
                  <a:pt x="2141" y="471"/>
                </a:cubicBezTo>
                <a:cubicBezTo>
                  <a:pt x="2140" y="472"/>
                  <a:pt x="2140" y="473"/>
                  <a:pt x="2139" y="473"/>
                </a:cubicBezTo>
                <a:cubicBezTo>
                  <a:pt x="2145" y="479"/>
                  <a:pt x="2153" y="478"/>
                  <a:pt x="2149" y="489"/>
                </a:cubicBezTo>
                <a:cubicBezTo>
                  <a:pt x="2142" y="502"/>
                  <a:pt x="2139" y="517"/>
                  <a:pt x="2127" y="526"/>
                </a:cubicBezTo>
                <a:cubicBezTo>
                  <a:pt x="2117" y="533"/>
                  <a:pt x="2104" y="550"/>
                  <a:pt x="2092" y="538"/>
                </a:cubicBezTo>
                <a:cubicBezTo>
                  <a:pt x="2092" y="540"/>
                  <a:pt x="2092" y="540"/>
                  <a:pt x="2092" y="541"/>
                </a:cubicBezTo>
                <a:cubicBezTo>
                  <a:pt x="2092" y="554"/>
                  <a:pt x="2063" y="546"/>
                  <a:pt x="2068" y="561"/>
                </a:cubicBezTo>
                <a:cubicBezTo>
                  <a:pt x="2061" y="560"/>
                  <a:pt x="2065" y="553"/>
                  <a:pt x="2058" y="550"/>
                </a:cubicBezTo>
                <a:cubicBezTo>
                  <a:pt x="2049" y="547"/>
                  <a:pt x="2044" y="552"/>
                  <a:pt x="2039" y="556"/>
                </a:cubicBezTo>
                <a:cubicBezTo>
                  <a:pt x="2022" y="570"/>
                  <a:pt x="2037" y="583"/>
                  <a:pt x="2048" y="594"/>
                </a:cubicBezTo>
                <a:cubicBezTo>
                  <a:pt x="2059" y="607"/>
                  <a:pt x="2068" y="619"/>
                  <a:pt x="2063" y="637"/>
                </a:cubicBezTo>
                <a:cubicBezTo>
                  <a:pt x="2061" y="644"/>
                  <a:pt x="2052" y="645"/>
                  <a:pt x="2046" y="649"/>
                </a:cubicBezTo>
                <a:cubicBezTo>
                  <a:pt x="2040" y="654"/>
                  <a:pt x="2035" y="660"/>
                  <a:pt x="2029" y="665"/>
                </a:cubicBezTo>
                <a:cubicBezTo>
                  <a:pt x="2028" y="661"/>
                  <a:pt x="2029" y="657"/>
                  <a:pt x="2028" y="653"/>
                </a:cubicBezTo>
                <a:cubicBezTo>
                  <a:pt x="2026" y="649"/>
                  <a:pt x="2021" y="649"/>
                  <a:pt x="2017" y="647"/>
                </a:cubicBezTo>
                <a:cubicBezTo>
                  <a:pt x="2008" y="640"/>
                  <a:pt x="1999" y="629"/>
                  <a:pt x="1990" y="622"/>
                </a:cubicBezTo>
                <a:cubicBezTo>
                  <a:pt x="1983" y="630"/>
                  <a:pt x="1981" y="643"/>
                  <a:pt x="1979" y="653"/>
                </a:cubicBezTo>
                <a:cubicBezTo>
                  <a:pt x="1979" y="657"/>
                  <a:pt x="1986" y="662"/>
                  <a:pt x="1987" y="665"/>
                </a:cubicBezTo>
                <a:cubicBezTo>
                  <a:pt x="1990" y="670"/>
                  <a:pt x="1989" y="675"/>
                  <a:pt x="1994" y="679"/>
                </a:cubicBezTo>
                <a:cubicBezTo>
                  <a:pt x="2001" y="687"/>
                  <a:pt x="2011" y="689"/>
                  <a:pt x="2014" y="700"/>
                </a:cubicBezTo>
                <a:cubicBezTo>
                  <a:pt x="2015" y="704"/>
                  <a:pt x="2014" y="708"/>
                  <a:pt x="2015" y="713"/>
                </a:cubicBezTo>
                <a:cubicBezTo>
                  <a:pt x="2016" y="718"/>
                  <a:pt x="2019" y="722"/>
                  <a:pt x="2019" y="728"/>
                </a:cubicBezTo>
                <a:cubicBezTo>
                  <a:pt x="2016" y="728"/>
                  <a:pt x="2014" y="728"/>
                  <a:pt x="2012" y="727"/>
                </a:cubicBezTo>
                <a:cubicBezTo>
                  <a:pt x="2001" y="721"/>
                  <a:pt x="1994" y="712"/>
                  <a:pt x="1991" y="701"/>
                </a:cubicBezTo>
                <a:cubicBezTo>
                  <a:pt x="1990" y="694"/>
                  <a:pt x="1990" y="689"/>
                  <a:pt x="1987" y="683"/>
                </a:cubicBezTo>
                <a:cubicBezTo>
                  <a:pt x="1984" y="677"/>
                  <a:pt x="1979" y="673"/>
                  <a:pt x="1975" y="668"/>
                </a:cubicBezTo>
                <a:cubicBezTo>
                  <a:pt x="1971" y="662"/>
                  <a:pt x="1974" y="656"/>
                  <a:pt x="1975" y="650"/>
                </a:cubicBezTo>
                <a:cubicBezTo>
                  <a:pt x="1976" y="643"/>
                  <a:pt x="1976" y="635"/>
                  <a:pt x="1974" y="628"/>
                </a:cubicBezTo>
                <a:cubicBezTo>
                  <a:pt x="1972" y="613"/>
                  <a:pt x="1965" y="600"/>
                  <a:pt x="1960" y="586"/>
                </a:cubicBezTo>
                <a:cubicBezTo>
                  <a:pt x="1956" y="590"/>
                  <a:pt x="1950" y="602"/>
                  <a:pt x="1943" y="599"/>
                </a:cubicBezTo>
                <a:close/>
                <a:moveTo>
                  <a:pt x="1409" y="181"/>
                </a:moveTo>
                <a:cubicBezTo>
                  <a:pt x="1414" y="184"/>
                  <a:pt x="1417" y="187"/>
                  <a:pt x="1422" y="190"/>
                </a:cubicBezTo>
                <a:cubicBezTo>
                  <a:pt x="1418" y="187"/>
                  <a:pt x="1424" y="184"/>
                  <a:pt x="1422" y="189"/>
                </a:cubicBezTo>
                <a:cubicBezTo>
                  <a:pt x="1424" y="183"/>
                  <a:pt x="1419" y="181"/>
                  <a:pt x="1417" y="178"/>
                </a:cubicBezTo>
                <a:cubicBezTo>
                  <a:pt x="1415" y="179"/>
                  <a:pt x="1413" y="180"/>
                  <a:pt x="1409" y="181"/>
                </a:cubicBezTo>
                <a:close/>
                <a:moveTo>
                  <a:pt x="1400" y="192"/>
                </a:moveTo>
                <a:cubicBezTo>
                  <a:pt x="1396" y="188"/>
                  <a:pt x="1392" y="185"/>
                  <a:pt x="1387" y="181"/>
                </a:cubicBezTo>
                <a:cubicBezTo>
                  <a:pt x="1385" y="183"/>
                  <a:pt x="1383" y="185"/>
                  <a:pt x="1381" y="187"/>
                </a:cubicBezTo>
                <a:cubicBezTo>
                  <a:pt x="1390" y="200"/>
                  <a:pt x="1392" y="200"/>
                  <a:pt x="1400" y="192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 w="3175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0" name="Freeform 94">
            <a:extLst>
              <a:ext uri="{FF2B5EF4-FFF2-40B4-BE49-F238E27FC236}">
                <a16:creationId xmlns:a16="http://schemas.microsoft.com/office/drawing/2014/main" id="{1A2B9D8E-9D99-4F83-AEFE-23908971824A}"/>
              </a:ext>
            </a:extLst>
          </p:cNvPr>
          <p:cNvSpPr>
            <a:spLocks noEditPoints="1"/>
          </p:cNvSpPr>
          <p:nvPr/>
        </p:nvSpPr>
        <p:spPr bwMode="auto">
          <a:xfrm>
            <a:off x="1736112" y="1472996"/>
            <a:ext cx="8181186" cy="3911143"/>
          </a:xfrm>
          <a:custGeom>
            <a:avLst/>
            <a:gdLst>
              <a:gd name="T0" fmla="*/ 2055 w 2516"/>
              <a:gd name="T1" fmla="*/ 1028 h 1226"/>
              <a:gd name="T2" fmla="*/ 2297 w 2516"/>
              <a:gd name="T3" fmla="*/ 898 h 1226"/>
              <a:gd name="T4" fmla="*/ 2258 w 2516"/>
              <a:gd name="T5" fmla="*/ 779 h 1226"/>
              <a:gd name="T6" fmla="*/ 2073 w 2516"/>
              <a:gd name="T7" fmla="*/ 729 h 1226"/>
              <a:gd name="T8" fmla="*/ 2007 w 2516"/>
              <a:gd name="T9" fmla="*/ 733 h 1226"/>
              <a:gd name="T10" fmla="*/ 1131 w 2516"/>
              <a:gd name="T11" fmla="*/ 226 h 1226"/>
              <a:gd name="T12" fmla="*/ 2451 w 2516"/>
              <a:gd name="T13" fmla="*/ 1102 h 1226"/>
              <a:gd name="T14" fmla="*/ 2169 w 2516"/>
              <a:gd name="T15" fmla="*/ 757 h 1226"/>
              <a:gd name="T16" fmla="*/ 2058 w 2516"/>
              <a:gd name="T17" fmla="*/ 803 h 1226"/>
              <a:gd name="T18" fmla="*/ 1295 w 2516"/>
              <a:gd name="T19" fmla="*/ 56 h 1226"/>
              <a:gd name="T20" fmla="*/ 2172 w 2516"/>
              <a:gd name="T21" fmla="*/ 680 h 1226"/>
              <a:gd name="T22" fmla="*/ 2202 w 2516"/>
              <a:gd name="T23" fmla="*/ 267 h 1226"/>
              <a:gd name="T24" fmla="*/ 735 w 2516"/>
              <a:gd name="T25" fmla="*/ 1000 h 1226"/>
              <a:gd name="T26" fmla="*/ 592 w 2516"/>
              <a:gd name="T27" fmla="*/ 1192 h 1226"/>
              <a:gd name="T28" fmla="*/ 505 w 2516"/>
              <a:gd name="T29" fmla="*/ 660 h 1226"/>
              <a:gd name="T30" fmla="*/ 800 w 2516"/>
              <a:gd name="T31" fmla="*/ 790 h 1226"/>
              <a:gd name="T32" fmla="*/ 1705 w 2516"/>
              <a:gd name="T33" fmla="*/ 53 h 1226"/>
              <a:gd name="T34" fmla="*/ 2151 w 2516"/>
              <a:gd name="T35" fmla="*/ 544 h 1226"/>
              <a:gd name="T36" fmla="*/ 1298 w 2516"/>
              <a:gd name="T37" fmla="*/ 43 h 1226"/>
              <a:gd name="T38" fmla="*/ 2196 w 2516"/>
              <a:gd name="T39" fmla="*/ 653 h 1226"/>
              <a:gd name="T40" fmla="*/ 87 w 2516"/>
              <a:gd name="T41" fmla="*/ 227 h 1226"/>
              <a:gd name="T42" fmla="*/ 2039 w 2516"/>
              <a:gd name="T43" fmla="*/ 88 h 1226"/>
              <a:gd name="T44" fmla="*/ 1058 w 2516"/>
              <a:gd name="T45" fmla="*/ 197 h 1226"/>
              <a:gd name="T46" fmla="*/ 1053 w 2516"/>
              <a:gd name="T47" fmla="*/ 60 h 1226"/>
              <a:gd name="T48" fmla="*/ 877 w 2516"/>
              <a:gd name="T49" fmla="*/ 10 h 1226"/>
              <a:gd name="T50" fmla="*/ 826 w 2516"/>
              <a:gd name="T51" fmla="*/ 158 h 1226"/>
              <a:gd name="T52" fmla="*/ 750 w 2516"/>
              <a:gd name="T53" fmla="*/ 122 h 1226"/>
              <a:gd name="T54" fmla="*/ 685 w 2516"/>
              <a:gd name="T55" fmla="*/ 160 h 1226"/>
              <a:gd name="T56" fmla="*/ 669 w 2516"/>
              <a:gd name="T57" fmla="*/ 51 h 1226"/>
              <a:gd name="T58" fmla="*/ 668 w 2516"/>
              <a:gd name="T59" fmla="*/ 18 h 1226"/>
              <a:gd name="T60" fmla="*/ 542 w 2516"/>
              <a:gd name="T61" fmla="*/ 135 h 1226"/>
              <a:gd name="T62" fmla="*/ 631 w 2516"/>
              <a:gd name="T63" fmla="*/ 51 h 1226"/>
              <a:gd name="T64" fmla="*/ 596 w 2516"/>
              <a:gd name="T65" fmla="*/ 96 h 1226"/>
              <a:gd name="T66" fmla="*/ 624 w 2516"/>
              <a:gd name="T67" fmla="*/ 32 h 1226"/>
              <a:gd name="T68" fmla="*/ 588 w 2516"/>
              <a:gd name="T69" fmla="*/ 90 h 1226"/>
              <a:gd name="T70" fmla="*/ 338 w 2516"/>
              <a:gd name="T71" fmla="*/ 509 h 1226"/>
              <a:gd name="T72" fmla="*/ 688 w 2516"/>
              <a:gd name="T73" fmla="*/ 350 h 1226"/>
              <a:gd name="T74" fmla="*/ 750 w 2516"/>
              <a:gd name="T75" fmla="*/ 330 h 1226"/>
              <a:gd name="T76" fmla="*/ 575 w 2516"/>
              <a:gd name="T77" fmla="*/ 296 h 1226"/>
              <a:gd name="T78" fmla="*/ 581 w 2516"/>
              <a:gd name="T79" fmla="*/ 139 h 1226"/>
              <a:gd name="T80" fmla="*/ 123 w 2516"/>
              <a:gd name="T81" fmla="*/ 142 h 1226"/>
              <a:gd name="T82" fmla="*/ 113 w 2516"/>
              <a:gd name="T83" fmla="*/ 218 h 1226"/>
              <a:gd name="T84" fmla="*/ 168 w 2516"/>
              <a:gd name="T85" fmla="*/ 414 h 1226"/>
              <a:gd name="T86" fmla="*/ 411 w 2516"/>
              <a:gd name="T87" fmla="*/ 657 h 1226"/>
              <a:gd name="T88" fmla="*/ 498 w 2516"/>
              <a:gd name="T89" fmla="*/ 580 h 1226"/>
              <a:gd name="T90" fmla="*/ 1235 w 2516"/>
              <a:gd name="T91" fmla="*/ 365 h 1226"/>
              <a:gd name="T92" fmla="*/ 1401 w 2516"/>
              <a:gd name="T93" fmla="*/ 963 h 1226"/>
              <a:gd name="T94" fmla="*/ 1003 w 2516"/>
              <a:gd name="T95" fmla="*/ 606 h 1226"/>
              <a:gd name="T96" fmla="*/ 1407 w 2516"/>
              <a:gd name="T97" fmla="*/ 452 h 1226"/>
              <a:gd name="T98" fmla="*/ 1817 w 2516"/>
              <a:gd name="T99" fmla="*/ 642 h 1226"/>
              <a:gd name="T100" fmla="*/ 1616 w 2516"/>
              <a:gd name="T101" fmla="*/ 503 h 1226"/>
              <a:gd name="T102" fmla="*/ 1417 w 2516"/>
              <a:gd name="T103" fmla="*/ 454 h 1226"/>
              <a:gd name="T104" fmla="*/ 1292 w 2516"/>
              <a:gd name="T105" fmla="*/ 381 h 1226"/>
              <a:gd name="T106" fmla="*/ 1153 w 2516"/>
              <a:gd name="T107" fmla="*/ 287 h 1226"/>
              <a:gd name="T108" fmla="*/ 1322 w 2516"/>
              <a:gd name="T109" fmla="*/ 172 h 1226"/>
              <a:gd name="T110" fmla="*/ 1392 w 2516"/>
              <a:gd name="T111" fmla="*/ 139 h 1226"/>
              <a:gd name="T112" fmla="*/ 1626 w 2516"/>
              <a:gd name="T113" fmla="*/ 108 h 1226"/>
              <a:gd name="T114" fmla="*/ 1699 w 2516"/>
              <a:gd name="T115" fmla="*/ 88 h 1226"/>
              <a:gd name="T116" fmla="*/ 2179 w 2516"/>
              <a:gd name="T117" fmla="*/ 132 h 1226"/>
              <a:gd name="T118" fmla="*/ 2316 w 2516"/>
              <a:gd name="T119" fmla="*/ 234 h 1226"/>
              <a:gd name="T120" fmla="*/ 2174 w 2516"/>
              <a:gd name="T121" fmla="*/ 260 h 1226"/>
              <a:gd name="T122" fmla="*/ 2127 w 2516"/>
              <a:gd name="T123" fmla="*/ 526 h 1226"/>
              <a:gd name="T124" fmla="*/ 1974 w 2516"/>
              <a:gd name="T125" fmla="*/ 628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16" h="1226">
                <a:moveTo>
                  <a:pt x="2388" y="970"/>
                </a:moveTo>
                <a:cubicBezTo>
                  <a:pt x="2389" y="995"/>
                  <a:pt x="2365" y="1021"/>
                  <a:pt x="2347" y="1036"/>
                </a:cubicBezTo>
                <a:cubicBezTo>
                  <a:pt x="2335" y="1046"/>
                  <a:pt x="2324" y="1057"/>
                  <a:pt x="2312" y="1067"/>
                </a:cubicBezTo>
                <a:cubicBezTo>
                  <a:pt x="2301" y="1076"/>
                  <a:pt x="2286" y="1078"/>
                  <a:pt x="2273" y="1082"/>
                </a:cubicBezTo>
                <a:cubicBezTo>
                  <a:pt x="2265" y="1084"/>
                  <a:pt x="2268" y="1072"/>
                  <a:pt x="2260" y="1077"/>
                </a:cubicBezTo>
                <a:cubicBezTo>
                  <a:pt x="2251" y="1084"/>
                  <a:pt x="2245" y="1080"/>
                  <a:pt x="2235" y="1077"/>
                </a:cubicBezTo>
                <a:cubicBezTo>
                  <a:pt x="2229" y="1075"/>
                  <a:pt x="2228" y="1072"/>
                  <a:pt x="2230" y="1067"/>
                </a:cubicBezTo>
                <a:cubicBezTo>
                  <a:pt x="2232" y="1063"/>
                  <a:pt x="2233" y="1059"/>
                  <a:pt x="2235" y="1054"/>
                </a:cubicBezTo>
                <a:cubicBezTo>
                  <a:pt x="2231" y="1054"/>
                  <a:pt x="2229" y="1054"/>
                  <a:pt x="2227" y="1054"/>
                </a:cubicBezTo>
                <a:cubicBezTo>
                  <a:pt x="2228" y="1051"/>
                  <a:pt x="2229" y="1048"/>
                  <a:pt x="2230" y="1045"/>
                </a:cubicBezTo>
                <a:cubicBezTo>
                  <a:pt x="2230" y="1045"/>
                  <a:pt x="2230" y="1045"/>
                  <a:pt x="2229" y="1045"/>
                </a:cubicBezTo>
                <a:cubicBezTo>
                  <a:pt x="2226" y="1047"/>
                  <a:pt x="2223" y="1049"/>
                  <a:pt x="2220" y="1051"/>
                </a:cubicBezTo>
                <a:cubicBezTo>
                  <a:pt x="2220" y="1050"/>
                  <a:pt x="2220" y="1050"/>
                  <a:pt x="2219" y="1050"/>
                </a:cubicBezTo>
                <a:cubicBezTo>
                  <a:pt x="2225" y="1044"/>
                  <a:pt x="2230" y="1038"/>
                  <a:pt x="2236" y="1032"/>
                </a:cubicBezTo>
                <a:cubicBezTo>
                  <a:pt x="2235" y="1031"/>
                  <a:pt x="2235" y="1031"/>
                  <a:pt x="2234" y="1031"/>
                </a:cubicBezTo>
                <a:cubicBezTo>
                  <a:pt x="2226" y="1036"/>
                  <a:pt x="2217" y="1042"/>
                  <a:pt x="2207" y="1049"/>
                </a:cubicBezTo>
                <a:cubicBezTo>
                  <a:pt x="2206" y="1042"/>
                  <a:pt x="2206" y="1034"/>
                  <a:pt x="2205" y="1028"/>
                </a:cubicBezTo>
                <a:cubicBezTo>
                  <a:pt x="2203" y="1023"/>
                  <a:pt x="2195" y="1025"/>
                  <a:pt x="2192" y="1023"/>
                </a:cubicBezTo>
                <a:cubicBezTo>
                  <a:pt x="2176" y="1013"/>
                  <a:pt x="2152" y="1024"/>
                  <a:pt x="2136" y="1028"/>
                </a:cubicBezTo>
                <a:cubicBezTo>
                  <a:pt x="2132" y="1029"/>
                  <a:pt x="2127" y="1030"/>
                  <a:pt x="2123" y="1032"/>
                </a:cubicBezTo>
                <a:cubicBezTo>
                  <a:pt x="2120" y="1033"/>
                  <a:pt x="2118" y="1036"/>
                  <a:pt x="2115" y="1038"/>
                </a:cubicBezTo>
                <a:cubicBezTo>
                  <a:pt x="2108" y="1041"/>
                  <a:pt x="2099" y="1038"/>
                  <a:pt x="2092" y="1038"/>
                </a:cubicBezTo>
                <a:cubicBezTo>
                  <a:pt x="2077" y="1039"/>
                  <a:pt x="2061" y="1054"/>
                  <a:pt x="2047" y="1045"/>
                </a:cubicBezTo>
                <a:cubicBezTo>
                  <a:pt x="2037" y="1038"/>
                  <a:pt x="2052" y="1034"/>
                  <a:pt x="2055" y="1028"/>
                </a:cubicBezTo>
                <a:cubicBezTo>
                  <a:pt x="2060" y="1018"/>
                  <a:pt x="2060" y="1005"/>
                  <a:pt x="2059" y="994"/>
                </a:cubicBezTo>
                <a:cubicBezTo>
                  <a:pt x="2059" y="989"/>
                  <a:pt x="2057" y="983"/>
                  <a:pt x="2058" y="978"/>
                </a:cubicBezTo>
                <a:cubicBezTo>
                  <a:pt x="2058" y="974"/>
                  <a:pt x="2064" y="972"/>
                  <a:pt x="2063" y="968"/>
                </a:cubicBezTo>
                <a:cubicBezTo>
                  <a:pt x="2060" y="957"/>
                  <a:pt x="2067" y="946"/>
                  <a:pt x="2070" y="936"/>
                </a:cubicBezTo>
                <a:cubicBezTo>
                  <a:pt x="2071" y="937"/>
                  <a:pt x="2072" y="938"/>
                  <a:pt x="2073" y="939"/>
                </a:cubicBezTo>
                <a:cubicBezTo>
                  <a:pt x="2079" y="934"/>
                  <a:pt x="2086" y="929"/>
                  <a:pt x="2093" y="927"/>
                </a:cubicBezTo>
                <a:cubicBezTo>
                  <a:pt x="2102" y="924"/>
                  <a:pt x="2111" y="923"/>
                  <a:pt x="2119" y="921"/>
                </a:cubicBezTo>
                <a:cubicBezTo>
                  <a:pt x="2127" y="918"/>
                  <a:pt x="2136" y="916"/>
                  <a:pt x="2143" y="910"/>
                </a:cubicBezTo>
                <a:cubicBezTo>
                  <a:pt x="2149" y="905"/>
                  <a:pt x="2152" y="896"/>
                  <a:pt x="2157" y="890"/>
                </a:cubicBezTo>
                <a:cubicBezTo>
                  <a:pt x="2155" y="893"/>
                  <a:pt x="2159" y="892"/>
                  <a:pt x="2157" y="890"/>
                </a:cubicBezTo>
                <a:cubicBezTo>
                  <a:pt x="2159" y="892"/>
                  <a:pt x="2161" y="894"/>
                  <a:pt x="2163" y="896"/>
                </a:cubicBezTo>
                <a:cubicBezTo>
                  <a:pt x="2164" y="893"/>
                  <a:pt x="2165" y="889"/>
                  <a:pt x="2168" y="887"/>
                </a:cubicBezTo>
                <a:cubicBezTo>
                  <a:pt x="2171" y="885"/>
                  <a:pt x="2174" y="885"/>
                  <a:pt x="2176" y="882"/>
                </a:cubicBezTo>
                <a:cubicBezTo>
                  <a:pt x="2179" y="876"/>
                  <a:pt x="2186" y="872"/>
                  <a:pt x="2192" y="869"/>
                </a:cubicBezTo>
                <a:cubicBezTo>
                  <a:pt x="2199" y="867"/>
                  <a:pt x="2201" y="864"/>
                  <a:pt x="2205" y="871"/>
                </a:cubicBezTo>
                <a:cubicBezTo>
                  <a:pt x="2207" y="875"/>
                  <a:pt x="2215" y="879"/>
                  <a:pt x="2219" y="874"/>
                </a:cubicBezTo>
                <a:cubicBezTo>
                  <a:pt x="2221" y="872"/>
                  <a:pt x="2220" y="869"/>
                  <a:pt x="2222" y="867"/>
                </a:cubicBezTo>
                <a:cubicBezTo>
                  <a:pt x="2225" y="864"/>
                  <a:pt x="2228" y="861"/>
                  <a:pt x="2231" y="858"/>
                </a:cubicBezTo>
                <a:cubicBezTo>
                  <a:pt x="2237" y="853"/>
                  <a:pt x="2242" y="855"/>
                  <a:pt x="2249" y="852"/>
                </a:cubicBezTo>
                <a:cubicBezTo>
                  <a:pt x="2251" y="851"/>
                  <a:pt x="2251" y="848"/>
                  <a:pt x="2253" y="847"/>
                </a:cubicBezTo>
                <a:cubicBezTo>
                  <a:pt x="2255" y="845"/>
                  <a:pt x="2260" y="848"/>
                  <a:pt x="2262" y="849"/>
                </a:cubicBezTo>
                <a:cubicBezTo>
                  <a:pt x="2270" y="851"/>
                  <a:pt x="2276" y="854"/>
                  <a:pt x="2285" y="853"/>
                </a:cubicBezTo>
                <a:cubicBezTo>
                  <a:pt x="2283" y="862"/>
                  <a:pt x="2271" y="866"/>
                  <a:pt x="2270" y="875"/>
                </a:cubicBezTo>
                <a:cubicBezTo>
                  <a:pt x="2269" y="882"/>
                  <a:pt x="2291" y="894"/>
                  <a:pt x="2297" y="898"/>
                </a:cubicBezTo>
                <a:cubicBezTo>
                  <a:pt x="2303" y="903"/>
                  <a:pt x="2308" y="902"/>
                  <a:pt x="2311" y="895"/>
                </a:cubicBezTo>
                <a:cubicBezTo>
                  <a:pt x="2319" y="877"/>
                  <a:pt x="2326" y="858"/>
                  <a:pt x="2336" y="842"/>
                </a:cubicBezTo>
                <a:cubicBezTo>
                  <a:pt x="2337" y="842"/>
                  <a:pt x="2337" y="842"/>
                  <a:pt x="2338" y="842"/>
                </a:cubicBezTo>
                <a:cubicBezTo>
                  <a:pt x="2341" y="853"/>
                  <a:pt x="2338" y="866"/>
                  <a:pt x="2347" y="873"/>
                </a:cubicBezTo>
                <a:cubicBezTo>
                  <a:pt x="2358" y="882"/>
                  <a:pt x="2351" y="899"/>
                  <a:pt x="2353" y="910"/>
                </a:cubicBezTo>
                <a:cubicBezTo>
                  <a:pt x="2354" y="916"/>
                  <a:pt x="2360" y="917"/>
                  <a:pt x="2364" y="920"/>
                </a:cubicBezTo>
                <a:cubicBezTo>
                  <a:pt x="2368" y="924"/>
                  <a:pt x="2369" y="928"/>
                  <a:pt x="2370" y="933"/>
                </a:cubicBezTo>
                <a:cubicBezTo>
                  <a:pt x="2371" y="946"/>
                  <a:pt x="2387" y="957"/>
                  <a:pt x="2388" y="970"/>
                </a:cubicBezTo>
                <a:close/>
                <a:moveTo>
                  <a:pt x="2335" y="820"/>
                </a:moveTo>
                <a:cubicBezTo>
                  <a:pt x="2336" y="821"/>
                  <a:pt x="2339" y="818"/>
                  <a:pt x="2335" y="820"/>
                </a:cubicBezTo>
                <a:close/>
                <a:moveTo>
                  <a:pt x="2364" y="823"/>
                </a:moveTo>
                <a:cubicBezTo>
                  <a:pt x="2369" y="835"/>
                  <a:pt x="2382" y="837"/>
                  <a:pt x="2394" y="839"/>
                </a:cubicBezTo>
                <a:cubicBezTo>
                  <a:pt x="2390" y="830"/>
                  <a:pt x="2380" y="823"/>
                  <a:pt x="2374" y="815"/>
                </a:cubicBezTo>
                <a:cubicBezTo>
                  <a:pt x="2370" y="809"/>
                  <a:pt x="2371" y="807"/>
                  <a:pt x="2378" y="803"/>
                </a:cubicBezTo>
                <a:cubicBezTo>
                  <a:pt x="2374" y="800"/>
                  <a:pt x="2369" y="798"/>
                  <a:pt x="2365" y="794"/>
                </a:cubicBezTo>
                <a:cubicBezTo>
                  <a:pt x="2362" y="792"/>
                  <a:pt x="2363" y="787"/>
                  <a:pt x="2360" y="785"/>
                </a:cubicBezTo>
                <a:cubicBezTo>
                  <a:pt x="2352" y="779"/>
                  <a:pt x="2340" y="776"/>
                  <a:pt x="2332" y="772"/>
                </a:cubicBezTo>
                <a:cubicBezTo>
                  <a:pt x="2324" y="769"/>
                  <a:pt x="2306" y="758"/>
                  <a:pt x="2298" y="761"/>
                </a:cubicBezTo>
                <a:cubicBezTo>
                  <a:pt x="2290" y="764"/>
                  <a:pt x="2283" y="771"/>
                  <a:pt x="2275" y="775"/>
                </a:cubicBezTo>
                <a:cubicBezTo>
                  <a:pt x="2273" y="768"/>
                  <a:pt x="2271" y="752"/>
                  <a:pt x="2263" y="750"/>
                </a:cubicBezTo>
                <a:cubicBezTo>
                  <a:pt x="2256" y="748"/>
                  <a:pt x="2249" y="750"/>
                  <a:pt x="2245" y="756"/>
                </a:cubicBezTo>
                <a:cubicBezTo>
                  <a:pt x="2252" y="761"/>
                  <a:pt x="2257" y="767"/>
                  <a:pt x="2267" y="765"/>
                </a:cubicBezTo>
                <a:cubicBezTo>
                  <a:pt x="2264" y="770"/>
                  <a:pt x="2258" y="768"/>
                  <a:pt x="2253" y="770"/>
                </a:cubicBezTo>
                <a:cubicBezTo>
                  <a:pt x="2255" y="773"/>
                  <a:pt x="2257" y="777"/>
                  <a:pt x="2258" y="779"/>
                </a:cubicBezTo>
                <a:cubicBezTo>
                  <a:pt x="2271" y="779"/>
                  <a:pt x="2293" y="785"/>
                  <a:pt x="2300" y="798"/>
                </a:cubicBezTo>
                <a:cubicBezTo>
                  <a:pt x="2305" y="807"/>
                  <a:pt x="2299" y="812"/>
                  <a:pt x="2293" y="818"/>
                </a:cubicBezTo>
                <a:cubicBezTo>
                  <a:pt x="2303" y="819"/>
                  <a:pt x="2308" y="817"/>
                  <a:pt x="2316" y="823"/>
                </a:cubicBezTo>
                <a:cubicBezTo>
                  <a:pt x="2322" y="828"/>
                  <a:pt x="2330" y="828"/>
                  <a:pt x="2337" y="824"/>
                </a:cubicBezTo>
                <a:cubicBezTo>
                  <a:pt x="2336" y="823"/>
                  <a:pt x="2336" y="821"/>
                  <a:pt x="2335" y="820"/>
                </a:cubicBezTo>
                <a:cubicBezTo>
                  <a:pt x="2345" y="815"/>
                  <a:pt x="2359" y="809"/>
                  <a:pt x="2364" y="823"/>
                </a:cubicBezTo>
                <a:close/>
                <a:moveTo>
                  <a:pt x="2062" y="730"/>
                </a:moveTo>
                <a:cubicBezTo>
                  <a:pt x="2057" y="742"/>
                  <a:pt x="2066" y="747"/>
                  <a:pt x="2068" y="757"/>
                </a:cubicBezTo>
                <a:cubicBezTo>
                  <a:pt x="2069" y="768"/>
                  <a:pt x="2070" y="765"/>
                  <a:pt x="2079" y="770"/>
                </a:cubicBezTo>
                <a:cubicBezTo>
                  <a:pt x="2086" y="773"/>
                  <a:pt x="2093" y="771"/>
                  <a:pt x="2101" y="774"/>
                </a:cubicBezTo>
                <a:cubicBezTo>
                  <a:pt x="2108" y="777"/>
                  <a:pt x="2117" y="780"/>
                  <a:pt x="2120" y="770"/>
                </a:cubicBezTo>
                <a:cubicBezTo>
                  <a:pt x="2122" y="764"/>
                  <a:pt x="2124" y="758"/>
                  <a:pt x="2127" y="752"/>
                </a:cubicBezTo>
                <a:cubicBezTo>
                  <a:pt x="2128" y="748"/>
                  <a:pt x="2131" y="741"/>
                  <a:pt x="2134" y="738"/>
                </a:cubicBezTo>
                <a:cubicBezTo>
                  <a:pt x="2136" y="736"/>
                  <a:pt x="2139" y="736"/>
                  <a:pt x="2143" y="734"/>
                </a:cubicBezTo>
                <a:cubicBezTo>
                  <a:pt x="2138" y="728"/>
                  <a:pt x="2137" y="723"/>
                  <a:pt x="2133" y="716"/>
                </a:cubicBezTo>
                <a:cubicBezTo>
                  <a:pt x="2130" y="711"/>
                  <a:pt x="2138" y="705"/>
                  <a:pt x="2140" y="700"/>
                </a:cubicBezTo>
                <a:cubicBezTo>
                  <a:pt x="2140" y="700"/>
                  <a:pt x="2140" y="700"/>
                  <a:pt x="2139" y="700"/>
                </a:cubicBezTo>
                <a:cubicBezTo>
                  <a:pt x="2142" y="699"/>
                  <a:pt x="2145" y="698"/>
                  <a:pt x="2147" y="698"/>
                </a:cubicBezTo>
                <a:cubicBezTo>
                  <a:pt x="2145" y="698"/>
                  <a:pt x="2147" y="697"/>
                  <a:pt x="2147" y="698"/>
                </a:cubicBezTo>
                <a:cubicBezTo>
                  <a:pt x="2143" y="692"/>
                  <a:pt x="2135" y="691"/>
                  <a:pt x="2131" y="684"/>
                </a:cubicBezTo>
                <a:cubicBezTo>
                  <a:pt x="2131" y="684"/>
                  <a:pt x="2128" y="684"/>
                  <a:pt x="2127" y="685"/>
                </a:cubicBezTo>
                <a:cubicBezTo>
                  <a:pt x="2121" y="689"/>
                  <a:pt x="2117" y="696"/>
                  <a:pt x="2111" y="701"/>
                </a:cubicBezTo>
                <a:cubicBezTo>
                  <a:pt x="2104" y="706"/>
                  <a:pt x="2097" y="711"/>
                  <a:pt x="2090" y="717"/>
                </a:cubicBezTo>
                <a:cubicBezTo>
                  <a:pt x="2087" y="719"/>
                  <a:pt x="2078" y="730"/>
                  <a:pt x="2073" y="729"/>
                </a:cubicBezTo>
                <a:cubicBezTo>
                  <a:pt x="2069" y="727"/>
                  <a:pt x="2065" y="723"/>
                  <a:pt x="2062" y="730"/>
                </a:cubicBezTo>
                <a:close/>
                <a:moveTo>
                  <a:pt x="1549" y="845"/>
                </a:moveTo>
                <a:cubicBezTo>
                  <a:pt x="1549" y="845"/>
                  <a:pt x="1550" y="845"/>
                  <a:pt x="1550" y="846"/>
                </a:cubicBezTo>
                <a:cubicBezTo>
                  <a:pt x="1550" y="845"/>
                  <a:pt x="1550" y="845"/>
                  <a:pt x="1549" y="845"/>
                </a:cubicBezTo>
                <a:close/>
                <a:moveTo>
                  <a:pt x="1549" y="845"/>
                </a:moveTo>
                <a:cubicBezTo>
                  <a:pt x="1546" y="848"/>
                  <a:pt x="1537" y="854"/>
                  <a:pt x="1536" y="859"/>
                </a:cubicBezTo>
                <a:cubicBezTo>
                  <a:pt x="1536" y="864"/>
                  <a:pt x="1532" y="868"/>
                  <a:pt x="1527" y="870"/>
                </a:cubicBezTo>
                <a:cubicBezTo>
                  <a:pt x="1522" y="873"/>
                  <a:pt x="1515" y="874"/>
                  <a:pt x="1509" y="877"/>
                </a:cubicBezTo>
                <a:cubicBezTo>
                  <a:pt x="1504" y="881"/>
                  <a:pt x="1504" y="888"/>
                  <a:pt x="1503" y="894"/>
                </a:cubicBezTo>
                <a:cubicBezTo>
                  <a:pt x="1502" y="900"/>
                  <a:pt x="1503" y="907"/>
                  <a:pt x="1500" y="913"/>
                </a:cubicBezTo>
                <a:cubicBezTo>
                  <a:pt x="1498" y="919"/>
                  <a:pt x="1492" y="923"/>
                  <a:pt x="1491" y="930"/>
                </a:cubicBezTo>
                <a:cubicBezTo>
                  <a:pt x="1490" y="938"/>
                  <a:pt x="1492" y="961"/>
                  <a:pt x="1505" y="958"/>
                </a:cubicBezTo>
                <a:cubicBezTo>
                  <a:pt x="1524" y="955"/>
                  <a:pt x="1527" y="936"/>
                  <a:pt x="1533" y="921"/>
                </a:cubicBezTo>
                <a:cubicBezTo>
                  <a:pt x="1536" y="912"/>
                  <a:pt x="1540" y="903"/>
                  <a:pt x="1544" y="894"/>
                </a:cubicBezTo>
                <a:cubicBezTo>
                  <a:pt x="1546" y="889"/>
                  <a:pt x="1547" y="885"/>
                  <a:pt x="1549" y="880"/>
                </a:cubicBezTo>
                <a:cubicBezTo>
                  <a:pt x="1550" y="877"/>
                  <a:pt x="1549" y="874"/>
                  <a:pt x="1551" y="871"/>
                </a:cubicBezTo>
                <a:cubicBezTo>
                  <a:pt x="1552" y="872"/>
                  <a:pt x="1553" y="873"/>
                  <a:pt x="1554" y="874"/>
                </a:cubicBezTo>
                <a:cubicBezTo>
                  <a:pt x="1557" y="870"/>
                  <a:pt x="1553" y="851"/>
                  <a:pt x="1550" y="846"/>
                </a:cubicBezTo>
                <a:cubicBezTo>
                  <a:pt x="1551" y="848"/>
                  <a:pt x="1545" y="848"/>
                  <a:pt x="1549" y="845"/>
                </a:cubicBezTo>
                <a:close/>
                <a:moveTo>
                  <a:pt x="2029" y="788"/>
                </a:moveTo>
                <a:cubicBezTo>
                  <a:pt x="2029" y="782"/>
                  <a:pt x="2031" y="775"/>
                  <a:pt x="2030" y="768"/>
                </a:cubicBezTo>
                <a:cubicBezTo>
                  <a:pt x="2029" y="765"/>
                  <a:pt x="2024" y="761"/>
                  <a:pt x="2022" y="757"/>
                </a:cubicBezTo>
                <a:cubicBezTo>
                  <a:pt x="2019" y="753"/>
                  <a:pt x="2014" y="749"/>
                  <a:pt x="2013" y="743"/>
                </a:cubicBezTo>
                <a:cubicBezTo>
                  <a:pt x="2012" y="738"/>
                  <a:pt x="2008" y="737"/>
                  <a:pt x="2007" y="733"/>
                </a:cubicBezTo>
                <a:cubicBezTo>
                  <a:pt x="2005" y="727"/>
                  <a:pt x="1996" y="725"/>
                  <a:pt x="1991" y="722"/>
                </a:cubicBezTo>
                <a:cubicBezTo>
                  <a:pt x="1986" y="720"/>
                  <a:pt x="1981" y="716"/>
                  <a:pt x="1977" y="712"/>
                </a:cubicBezTo>
                <a:cubicBezTo>
                  <a:pt x="1973" y="707"/>
                  <a:pt x="1972" y="700"/>
                  <a:pt x="1966" y="697"/>
                </a:cubicBezTo>
                <a:cubicBezTo>
                  <a:pt x="1960" y="694"/>
                  <a:pt x="1953" y="693"/>
                  <a:pt x="1947" y="692"/>
                </a:cubicBezTo>
                <a:cubicBezTo>
                  <a:pt x="1953" y="693"/>
                  <a:pt x="1948" y="693"/>
                  <a:pt x="1947" y="692"/>
                </a:cubicBezTo>
                <a:cubicBezTo>
                  <a:pt x="1949" y="702"/>
                  <a:pt x="1958" y="714"/>
                  <a:pt x="1967" y="720"/>
                </a:cubicBezTo>
                <a:cubicBezTo>
                  <a:pt x="1976" y="726"/>
                  <a:pt x="1983" y="740"/>
                  <a:pt x="1987" y="750"/>
                </a:cubicBezTo>
                <a:cubicBezTo>
                  <a:pt x="1991" y="762"/>
                  <a:pt x="1998" y="771"/>
                  <a:pt x="2007" y="780"/>
                </a:cubicBezTo>
                <a:cubicBezTo>
                  <a:pt x="2009" y="782"/>
                  <a:pt x="2028" y="799"/>
                  <a:pt x="2029" y="788"/>
                </a:cubicBezTo>
                <a:close/>
                <a:moveTo>
                  <a:pt x="1137" y="259"/>
                </a:moveTo>
                <a:cubicBezTo>
                  <a:pt x="1134" y="261"/>
                  <a:pt x="1131" y="263"/>
                  <a:pt x="1129" y="264"/>
                </a:cubicBezTo>
                <a:cubicBezTo>
                  <a:pt x="1135" y="265"/>
                  <a:pt x="1139" y="266"/>
                  <a:pt x="1145" y="267"/>
                </a:cubicBezTo>
                <a:cubicBezTo>
                  <a:pt x="1138" y="270"/>
                  <a:pt x="1133" y="273"/>
                  <a:pt x="1127" y="276"/>
                </a:cubicBezTo>
                <a:cubicBezTo>
                  <a:pt x="1127" y="276"/>
                  <a:pt x="1127" y="277"/>
                  <a:pt x="1127" y="277"/>
                </a:cubicBezTo>
                <a:cubicBezTo>
                  <a:pt x="1144" y="275"/>
                  <a:pt x="1160" y="273"/>
                  <a:pt x="1178" y="271"/>
                </a:cubicBezTo>
                <a:cubicBezTo>
                  <a:pt x="1175" y="269"/>
                  <a:pt x="1174" y="268"/>
                  <a:pt x="1172" y="267"/>
                </a:cubicBezTo>
                <a:cubicBezTo>
                  <a:pt x="1175" y="265"/>
                  <a:pt x="1176" y="262"/>
                  <a:pt x="1178" y="260"/>
                </a:cubicBezTo>
                <a:cubicBezTo>
                  <a:pt x="1182" y="255"/>
                  <a:pt x="1175" y="256"/>
                  <a:pt x="1172" y="255"/>
                </a:cubicBezTo>
                <a:cubicBezTo>
                  <a:pt x="1170" y="254"/>
                  <a:pt x="1169" y="250"/>
                  <a:pt x="1167" y="248"/>
                </a:cubicBezTo>
                <a:cubicBezTo>
                  <a:pt x="1162" y="240"/>
                  <a:pt x="1156" y="233"/>
                  <a:pt x="1150" y="225"/>
                </a:cubicBezTo>
                <a:cubicBezTo>
                  <a:pt x="1153" y="222"/>
                  <a:pt x="1155" y="218"/>
                  <a:pt x="1158" y="214"/>
                </a:cubicBezTo>
                <a:cubicBezTo>
                  <a:pt x="1153" y="214"/>
                  <a:pt x="1149" y="213"/>
                  <a:pt x="1145" y="212"/>
                </a:cubicBezTo>
                <a:cubicBezTo>
                  <a:pt x="1147" y="210"/>
                  <a:pt x="1148" y="208"/>
                  <a:pt x="1150" y="205"/>
                </a:cubicBezTo>
                <a:cubicBezTo>
                  <a:pt x="1135" y="204"/>
                  <a:pt x="1129" y="212"/>
                  <a:pt x="1131" y="226"/>
                </a:cubicBezTo>
                <a:cubicBezTo>
                  <a:pt x="1133" y="228"/>
                  <a:pt x="1135" y="229"/>
                  <a:pt x="1136" y="231"/>
                </a:cubicBezTo>
                <a:cubicBezTo>
                  <a:pt x="1136" y="232"/>
                  <a:pt x="1135" y="234"/>
                  <a:pt x="1135" y="237"/>
                </a:cubicBezTo>
                <a:cubicBezTo>
                  <a:pt x="1138" y="237"/>
                  <a:pt x="1141" y="237"/>
                  <a:pt x="1144" y="237"/>
                </a:cubicBezTo>
                <a:cubicBezTo>
                  <a:pt x="1146" y="247"/>
                  <a:pt x="1147" y="247"/>
                  <a:pt x="1138" y="251"/>
                </a:cubicBezTo>
                <a:cubicBezTo>
                  <a:pt x="1135" y="253"/>
                  <a:pt x="1140" y="257"/>
                  <a:pt x="1137" y="259"/>
                </a:cubicBezTo>
                <a:close/>
                <a:moveTo>
                  <a:pt x="1172" y="267"/>
                </a:moveTo>
                <a:cubicBezTo>
                  <a:pt x="1174" y="268"/>
                  <a:pt x="1175" y="265"/>
                  <a:pt x="1172" y="267"/>
                </a:cubicBezTo>
                <a:close/>
                <a:moveTo>
                  <a:pt x="2250" y="446"/>
                </a:moveTo>
                <a:cubicBezTo>
                  <a:pt x="2254" y="442"/>
                  <a:pt x="2258" y="439"/>
                  <a:pt x="2254" y="434"/>
                </a:cubicBezTo>
                <a:cubicBezTo>
                  <a:pt x="2259" y="434"/>
                  <a:pt x="2267" y="437"/>
                  <a:pt x="2271" y="434"/>
                </a:cubicBezTo>
                <a:cubicBezTo>
                  <a:pt x="2274" y="433"/>
                  <a:pt x="2275" y="429"/>
                  <a:pt x="2279" y="428"/>
                </a:cubicBezTo>
                <a:cubicBezTo>
                  <a:pt x="2279" y="429"/>
                  <a:pt x="2280" y="430"/>
                  <a:pt x="2281" y="431"/>
                </a:cubicBezTo>
                <a:cubicBezTo>
                  <a:pt x="2280" y="430"/>
                  <a:pt x="2282" y="431"/>
                  <a:pt x="2281" y="431"/>
                </a:cubicBezTo>
                <a:cubicBezTo>
                  <a:pt x="2282" y="431"/>
                  <a:pt x="2282" y="431"/>
                  <a:pt x="2282" y="431"/>
                </a:cubicBezTo>
                <a:cubicBezTo>
                  <a:pt x="2282" y="419"/>
                  <a:pt x="2277" y="410"/>
                  <a:pt x="2279" y="399"/>
                </a:cubicBezTo>
                <a:cubicBezTo>
                  <a:pt x="2281" y="387"/>
                  <a:pt x="2267" y="382"/>
                  <a:pt x="2259" y="377"/>
                </a:cubicBezTo>
                <a:cubicBezTo>
                  <a:pt x="2259" y="384"/>
                  <a:pt x="2262" y="391"/>
                  <a:pt x="2264" y="399"/>
                </a:cubicBezTo>
                <a:cubicBezTo>
                  <a:pt x="2265" y="406"/>
                  <a:pt x="2262" y="413"/>
                  <a:pt x="2255" y="416"/>
                </a:cubicBezTo>
                <a:cubicBezTo>
                  <a:pt x="2246" y="419"/>
                  <a:pt x="2250" y="421"/>
                  <a:pt x="2246" y="427"/>
                </a:cubicBezTo>
                <a:cubicBezTo>
                  <a:pt x="2243" y="430"/>
                  <a:pt x="2230" y="427"/>
                  <a:pt x="2226" y="429"/>
                </a:cubicBezTo>
                <a:cubicBezTo>
                  <a:pt x="2219" y="431"/>
                  <a:pt x="2215" y="435"/>
                  <a:pt x="2212" y="441"/>
                </a:cubicBezTo>
                <a:cubicBezTo>
                  <a:pt x="2221" y="439"/>
                  <a:pt x="2231" y="437"/>
                  <a:pt x="2240" y="435"/>
                </a:cubicBezTo>
                <a:cubicBezTo>
                  <a:pt x="2246" y="433"/>
                  <a:pt x="2248" y="443"/>
                  <a:pt x="2250" y="446"/>
                </a:cubicBezTo>
                <a:close/>
                <a:moveTo>
                  <a:pt x="2451" y="1102"/>
                </a:moveTo>
                <a:cubicBezTo>
                  <a:pt x="2424" y="1113"/>
                  <a:pt x="2398" y="1128"/>
                  <a:pt x="2372" y="1141"/>
                </a:cubicBezTo>
                <a:cubicBezTo>
                  <a:pt x="2369" y="1142"/>
                  <a:pt x="2369" y="1144"/>
                  <a:pt x="2372" y="1145"/>
                </a:cubicBezTo>
                <a:cubicBezTo>
                  <a:pt x="2389" y="1152"/>
                  <a:pt x="2404" y="1137"/>
                  <a:pt x="2417" y="1130"/>
                </a:cubicBezTo>
                <a:cubicBezTo>
                  <a:pt x="2431" y="1122"/>
                  <a:pt x="2447" y="1116"/>
                  <a:pt x="2458" y="1106"/>
                </a:cubicBezTo>
                <a:cubicBezTo>
                  <a:pt x="2455" y="1104"/>
                  <a:pt x="2453" y="1103"/>
                  <a:pt x="2451" y="1102"/>
                </a:cubicBezTo>
                <a:cubicBezTo>
                  <a:pt x="2453" y="1103"/>
                  <a:pt x="2451" y="1102"/>
                  <a:pt x="2451" y="1102"/>
                </a:cubicBezTo>
                <a:close/>
                <a:moveTo>
                  <a:pt x="2169" y="757"/>
                </a:moveTo>
                <a:cubicBezTo>
                  <a:pt x="2173" y="756"/>
                  <a:pt x="2177" y="753"/>
                  <a:pt x="2180" y="751"/>
                </a:cubicBezTo>
                <a:cubicBezTo>
                  <a:pt x="2180" y="751"/>
                  <a:pt x="2180" y="750"/>
                  <a:pt x="2180" y="750"/>
                </a:cubicBezTo>
                <a:cubicBezTo>
                  <a:pt x="2172" y="750"/>
                  <a:pt x="2168" y="752"/>
                  <a:pt x="2161" y="755"/>
                </a:cubicBezTo>
                <a:cubicBezTo>
                  <a:pt x="2157" y="757"/>
                  <a:pt x="2155" y="754"/>
                  <a:pt x="2154" y="751"/>
                </a:cubicBezTo>
                <a:cubicBezTo>
                  <a:pt x="2153" y="746"/>
                  <a:pt x="2154" y="739"/>
                  <a:pt x="2161" y="739"/>
                </a:cubicBezTo>
                <a:cubicBezTo>
                  <a:pt x="2170" y="740"/>
                  <a:pt x="2185" y="744"/>
                  <a:pt x="2192" y="738"/>
                </a:cubicBezTo>
                <a:cubicBezTo>
                  <a:pt x="2195" y="736"/>
                  <a:pt x="2197" y="734"/>
                  <a:pt x="2195" y="729"/>
                </a:cubicBezTo>
                <a:cubicBezTo>
                  <a:pt x="2184" y="746"/>
                  <a:pt x="2159" y="724"/>
                  <a:pt x="2152" y="742"/>
                </a:cubicBezTo>
                <a:cubicBezTo>
                  <a:pt x="2148" y="750"/>
                  <a:pt x="2139" y="763"/>
                  <a:pt x="2142" y="772"/>
                </a:cubicBezTo>
                <a:cubicBezTo>
                  <a:pt x="2143" y="776"/>
                  <a:pt x="2145" y="778"/>
                  <a:pt x="2145" y="783"/>
                </a:cubicBezTo>
                <a:cubicBezTo>
                  <a:pt x="2144" y="786"/>
                  <a:pt x="2144" y="789"/>
                  <a:pt x="2144" y="793"/>
                </a:cubicBezTo>
                <a:cubicBezTo>
                  <a:pt x="2155" y="791"/>
                  <a:pt x="2150" y="775"/>
                  <a:pt x="2156" y="767"/>
                </a:cubicBezTo>
                <a:cubicBezTo>
                  <a:pt x="2160" y="773"/>
                  <a:pt x="2161" y="779"/>
                  <a:pt x="2163" y="786"/>
                </a:cubicBezTo>
                <a:cubicBezTo>
                  <a:pt x="2162" y="781"/>
                  <a:pt x="2173" y="781"/>
                  <a:pt x="2163" y="786"/>
                </a:cubicBezTo>
                <a:cubicBezTo>
                  <a:pt x="2173" y="781"/>
                  <a:pt x="2172" y="782"/>
                  <a:pt x="2169" y="774"/>
                </a:cubicBezTo>
                <a:cubicBezTo>
                  <a:pt x="2168" y="772"/>
                  <a:pt x="2167" y="769"/>
                  <a:pt x="2165" y="766"/>
                </a:cubicBezTo>
                <a:cubicBezTo>
                  <a:pt x="2163" y="762"/>
                  <a:pt x="2164" y="759"/>
                  <a:pt x="2169" y="757"/>
                </a:cubicBezTo>
                <a:close/>
                <a:moveTo>
                  <a:pt x="1524" y="98"/>
                </a:moveTo>
                <a:cubicBezTo>
                  <a:pt x="1527" y="93"/>
                  <a:pt x="1531" y="89"/>
                  <a:pt x="1536" y="85"/>
                </a:cubicBezTo>
                <a:cubicBezTo>
                  <a:pt x="1549" y="76"/>
                  <a:pt x="1567" y="76"/>
                  <a:pt x="1582" y="71"/>
                </a:cubicBezTo>
                <a:cubicBezTo>
                  <a:pt x="1581" y="70"/>
                  <a:pt x="1581" y="70"/>
                  <a:pt x="1581" y="69"/>
                </a:cubicBezTo>
                <a:cubicBezTo>
                  <a:pt x="1564" y="70"/>
                  <a:pt x="1544" y="71"/>
                  <a:pt x="1528" y="77"/>
                </a:cubicBezTo>
                <a:cubicBezTo>
                  <a:pt x="1515" y="82"/>
                  <a:pt x="1509" y="95"/>
                  <a:pt x="1501" y="105"/>
                </a:cubicBezTo>
                <a:cubicBezTo>
                  <a:pt x="1505" y="101"/>
                  <a:pt x="1513" y="108"/>
                  <a:pt x="1501" y="105"/>
                </a:cubicBezTo>
                <a:cubicBezTo>
                  <a:pt x="1513" y="108"/>
                  <a:pt x="1524" y="111"/>
                  <a:pt x="1536" y="115"/>
                </a:cubicBezTo>
                <a:cubicBezTo>
                  <a:pt x="1533" y="111"/>
                  <a:pt x="1519" y="104"/>
                  <a:pt x="1524" y="98"/>
                </a:cubicBezTo>
                <a:close/>
                <a:moveTo>
                  <a:pt x="2505" y="1078"/>
                </a:moveTo>
                <a:cubicBezTo>
                  <a:pt x="2502" y="1077"/>
                  <a:pt x="2495" y="1070"/>
                  <a:pt x="2496" y="1067"/>
                </a:cubicBezTo>
                <a:cubicBezTo>
                  <a:pt x="2497" y="1065"/>
                  <a:pt x="2498" y="1064"/>
                  <a:pt x="2499" y="1062"/>
                </a:cubicBezTo>
                <a:cubicBezTo>
                  <a:pt x="2501" y="1058"/>
                  <a:pt x="2500" y="1055"/>
                  <a:pt x="2495" y="1053"/>
                </a:cubicBezTo>
                <a:cubicBezTo>
                  <a:pt x="2499" y="1055"/>
                  <a:pt x="2493" y="1056"/>
                  <a:pt x="2494" y="1052"/>
                </a:cubicBezTo>
                <a:cubicBezTo>
                  <a:pt x="2492" y="1065"/>
                  <a:pt x="2494" y="1077"/>
                  <a:pt x="2481" y="1085"/>
                </a:cubicBezTo>
                <a:cubicBezTo>
                  <a:pt x="2473" y="1089"/>
                  <a:pt x="2472" y="1087"/>
                  <a:pt x="2474" y="1095"/>
                </a:cubicBezTo>
                <a:cubicBezTo>
                  <a:pt x="2476" y="1100"/>
                  <a:pt x="2469" y="1103"/>
                  <a:pt x="2465" y="1104"/>
                </a:cubicBezTo>
                <a:cubicBezTo>
                  <a:pt x="2466" y="1105"/>
                  <a:pt x="2466" y="1105"/>
                  <a:pt x="2467" y="1106"/>
                </a:cubicBezTo>
                <a:cubicBezTo>
                  <a:pt x="2472" y="1106"/>
                  <a:pt x="2512" y="1083"/>
                  <a:pt x="2516" y="1076"/>
                </a:cubicBezTo>
                <a:cubicBezTo>
                  <a:pt x="2512" y="1077"/>
                  <a:pt x="2508" y="1078"/>
                  <a:pt x="2505" y="1078"/>
                </a:cubicBezTo>
                <a:close/>
                <a:moveTo>
                  <a:pt x="2097" y="814"/>
                </a:moveTo>
                <a:cubicBezTo>
                  <a:pt x="2098" y="811"/>
                  <a:pt x="2094" y="812"/>
                  <a:pt x="2092" y="811"/>
                </a:cubicBezTo>
                <a:cubicBezTo>
                  <a:pt x="2087" y="809"/>
                  <a:pt x="2083" y="804"/>
                  <a:pt x="2078" y="802"/>
                </a:cubicBezTo>
                <a:cubicBezTo>
                  <a:pt x="2071" y="800"/>
                  <a:pt x="2065" y="804"/>
                  <a:pt x="2058" y="803"/>
                </a:cubicBezTo>
                <a:cubicBezTo>
                  <a:pt x="2051" y="801"/>
                  <a:pt x="2045" y="798"/>
                  <a:pt x="2039" y="796"/>
                </a:cubicBezTo>
                <a:cubicBezTo>
                  <a:pt x="2032" y="794"/>
                  <a:pt x="2029" y="795"/>
                  <a:pt x="2026" y="801"/>
                </a:cubicBezTo>
                <a:cubicBezTo>
                  <a:pt x="2029" y="795"/>
                  <a:pt x="2033" y="804"/>
                  <a:pt x="2026" y="801"/>
                </a:cubicBezTo>
                <a:cubicBezTo>
                  <a:pt x="2048" y="811"/>
                  <a:pt x="2069" y="814"/>
                  <a:pt x="2093" y="818"/>
                </a:cubicBezTo>
                <a:cubicBezTo>
                  <a:pt x="2096" y="818"/>
                  <a:pt x="2097" y="817"/>
                  <a:pt x="2097" y="814"/>
                </a:cubicBezTo>
                <a:close/>
                <a:moveTo>
                  <a:pt x="1101" y="251"/>
                </a:moveTo>
                <a:cubicBezTo>
                  <a:pt x="1097" y="249"/>
                  <a:pt x="1099" y="254"/>
                  <a:pt x="1101" y="251"/>
                </a:cubicBezTo>
                <a:close/>
                <a:moveTo>
                  <a:pt x="1098" y="243"/>
                </a:moveTo>
                <a:cubicBezTo>
                  <a:pt x="1096" y="247"/>
                  <a:pt x="1097" y="249"/>
                  <a:pt x="1101" y="251"/>
                </a:cubicBezTo>
                <a:cubicBezTo>
                  <a:pt x="1096" y="257"/>
                  <a:pt x="1088" y="265"/>
                  <a:pt x="1102" y="263"/>
                </a:cubicBezTo>
                <a:cubicBezTo>
                  <a:pt x="1110" y="261"/>
                  <a:pt x="1123" y="261"/>
                  <a:pt x="1124" y="250"/>
                </a:cubicBezTo>
                <a:cubicBezTo>
                  <a:pt x="1124" y="248"/>
                  <a:pt x="1128" y="239"/>
                  <a:pt x="1127" y="238"/>
                </a:cubicBezTo>
                <a:cubicBezTo>
                  <a:pt x="1124" y="233"/>
                  <a:pt x="1120" y="234"/>
                  <a:pt x="1115" y="235"/>
                </a:cubicBezTo>
                <a:cubicBezTo>
                  <a:pt x="1111" y="236"/>
                  <a:pt x="1100" y="241"/>
                  <a:pt x="1098" y="243"/>
                </a:cubicBezTo>
                <a:close/>
                <a:moveTo>
                  <a:pt x="1266" y="53"/>
                </a:moveTo>
                <a:cubicBezTo>
                  <a:pt x="1272" y="54"/>
                  <a:pt x="1279" y="52"/>
                  <a:pt x="1284" y="51"/>
                </a:cubicBezTo>
                <a:cubicBezTo>
                  <a:pt x="1284" y="52"/>
                  <a:pt x="1284" y="52"/>
                  <a:pt x="1285" y="53"/>
                </a:cubicBezTo>
                <a:cubicBezTo>
                  <a:pt x="1280" y="54"/>
                  <a:pt x="1276" y="55"/>
                  <a:pt x="1271" y="56"/>
                </a:cubicBezTo>
                <a:cubicBezTo>
                  <a:pt x="1271" y="56"/>
                  <a:pt x="1271" y="56"/>
                  <a:pt x="1271" y="56"/>
                </a:cubicBezTo>
                <a:cubicBezTo>
                  <a:pt x="1274" y="56"/>
                  <a:pt x="1277" y="57"/>
                  <a:pt x="1279" y="57"/>
                </a:cubicBezTo>
                <a:cubicBezTo>
                  <a:pt x="1279" y="57"/>
                  <a:pt x="1279" y="57"/>
                  <a:pt x="1279" y="57"/>
                </a:cubicBezTo>
                <a:cubicBezTo>
                  <a:pt x="1277" y="58"/>
                  <a:pt x="1276" y="59"/>
                  <a:pt x="1274" y="59"/>
                </a:cubicBezTo>
                <a:cubicBezTo>
                  <a:pt x="1277" y="61"/>
                  <a:pt x="1281" y="64"/>
                  <a:pt x="1285" y="64"/>
                </a:cubicBezTo>
                <a:cubicBezTo>
                  <a:pt x="1289" y="65"/>
                  <a:pt x="1292" y="58"/>
                  <a:pt x="1295" y="56"/>
                </a:cubicBezTo>
                <a:cubicBezTo>
                  <a:pt x="1306" y="47"/>
                  <a:pt x="1315" y="65"/>
                  <a:pt x="1327" y="58"/>
                </a:cubicBezTo>
                <a:cubicBezTo>
                  <a:pt x="1313" y="51"/>
                  <a:pt x="1299" y="47"/>
                  <a:pt x="1283" y="43"/>
                </a:cubicBezTo>
                <a:cubicBezTo>
                  <a:pt x="1285" y="49"/>
                  <a:pt x="1266" y="45"/>
                  <a:pt x="1259" y="44"/>
                </a:cubicBezTo>
                <a:cubicBezTo>
                  <a:pt x="1259" y="44"/>
                  <a:pt x="1257" y="44"/>
                  <a:pt x="1257" y="44"/>
                </a:cubicBezTo>
                <a:cubicBezTo>
                  <a:pt x="1257" y="45"/>
                  <a:pt x="1256" y="45"/>
                  <a:pt x="1256" y="46"/>
                </a:cubicBezTo>
                <a:cubicBezTo>
                  <a:pt x="1260" y="48"/>
                  <a:pt x="1261" y="53"/>
                  <a:pt x="1266" y="53"/>
                </a:cubicBezTo>
                <a:close/>
                <a:moveTo>
                  <a:pt x="1257" y="44"/>
                </a:moveTo>
                <a:cubicBezTo>
                  <a:pt x="1257" y="44"/>
                  <a:pt x="1258" y="44"/>
                  <a:pt x="1259" y="44"/>
                </a:cubicBezTo>
                <a:cubicBezTo>
                  <a:pt x="1259" y="44"/>
                  <a:pt x="1258" y="44"/>
                  <a:pt x="1257" y="44"/>
                </a:cubicBezTo>
                <a:close/>
                <a:moveTo>
                  <a:pt x="2251" y="364"/>
                </a:moveTo>
                <a:cubicBezTo>
                  <a:pt x="2251" y="363"/>
                  <a:pt x="2260" y="366"/>
                  <a:pt x="2251" y="364"/>
                </a:cubicBezTo>
                <a:cubicBezTo>
                  <a:pt x="2260" y="366"/>
                  <a:pt x="2268" y="367"/>
                  <a:pt x="2276" y="369"/>
                </a:cubicBezTo>
                <a:cubicBezTo>
                  <a:pt x="2275" y="363"/>
                  <a:pt x="2281" y="362"/>
                  <a:pt x="2287" y="359"/>
                </a:cubicBezTo>
                <a:cubicBezTo>
                  <a:pt x="2274" y="352"/>
                  <a:pt x="2261" y="346"/>
                  <a:pt x="2249" y="340"/>
                </a:cubicBezTo>
                <a:cubicBezTo>
                  <a:pt x="2249" y="340"/>
                  <a:pt x="2249" y="340"/>
                  <a:pt x="2248" y="341"/>
                </a:cubicBezTo>
                <a:cubicBezTo>
                  <a:pt x="2251" y="347"/>
                  <a:pt x="2253" y="353"/>
                  <a:pt x="2256" y="359"/>
                </a:cubicBezTo>
                <a:cubicBezTo>
                  <a:pt x="2254" y="359"/>
                  <a:pt x="2252" y="359"/>
                  <a:pt x="2250" y="360"/>
                </a:cubicBezTo>
                <a:cubicBezTo>
                  <a:pt x="2251" y="362"/>
                  <a:pt x="2251" y="363"/>
                  <a:pt x="2251" y="364"/>
                </a:cubicBezTo>
                <a:close/>
                <a:moveTo>
                  <a:pt x="2204" y="660"/>
                </a:moveTo>
                <a:cubicBezTo>
                  <a:pt x="2199" y="664"/>
                  <a:pt x="2194" y="668"/>
                  <a:pt x="2189" y="671"/>
                </a:cubicBezTo>
                <a:cubicBezTo>
                  <a:pt x="2189" y="671"/>
                  <a:pt x="2189" y="670"/>
                  <a:pt x="2189" y="670"/>
                </a:cubicBezTo>
                <a:cubicBezTo>
                  <a:pt x="2180" y="669"/>
                  <a:pt x="2177" y="673"/>
                  <a:pt x="2170" y="678"/>
                </a:cubicBezTo>
                <a:cubicBezTo>
                  <a:pt x="2174" y="675"/>
                  <a:pt x="2170" y="679"/>
                  <a:pt x="2170" y="678"/>
                </a:cubicBezTo>
                <a:cubicBezTo>
                  <a:pt x="2170" y="679"/>
                  <a:pt x="2171" y="679"/>
                  <a:pt x="2172" y="680"/>
                </a:cubicBezTo>
                <a:cubicBezTo>
                  <a:pt x="2174" y="679"/>
                  <a:pt x="2176" y="678"/>
                  <a:pt x="2179" y="677"/>
                </a:cubicBezTo>
                <a:cubicBezTo>
                  <a:pt x="2192" y="672"/>
                  <a:pt x="2184" y="684"/>
                  <a:pt x="2191" y="689"/>
                </a:cubicBezTo>
                <a:cubicBezTo>
                  <a:pt x="2193" y="691"/>
                  <a:pt x="2197" y="691"/>
                  <a:pt x="2200" y="691"/>
                </a:cubicBezTo>
                <a:cubicBezTo>
                  <a:pt x="2201" y="691"/>
                  <a:pt x="2202" y="682"/>
                  <a:pt x="2202" y="681"/>
                </a:cubicBezTo>
                <a:cubicBezTo>
                  <a:pt x="2204" y="682"/>
                  <a:pt x="2205" y="683"/>
                  <a:pt x="2207" y="684"/>
                </a:cubicBezTo>
                <a:cubicBezTo>
                  <a:pt x="2210" y="676"/>
                  <a:pt x="2209" y="668"/>
                  <a:pt x="2204" y="660"/>
                </a:cubicBezTo>
                <a:close/>
                <a:moveTo>
                  <a:pt x="2170" y="597"/>
                </a:moveTo>
                <a:cubicBezTo>
                  <a:pt x="2173" y="590"/>
                  <a:pt x="2168" y="582"/>
                  <a:pt x="2162" y="580"/>
                </a:cubicBezTo>
                <a:cubicBezTo>
                  <a:pt x="2152" y="577"/>
                  <a:pt x="2155" y="593"/>
                  <a:pt x="2154" y="598"/>
                </a:cubicBezTo>
                <a:cubicBezTo>
                  <a:pt x="2153" y="605"/>
                  <a:pt x="2150" y="612"/>
                  <a:pt x="2160" y="615"/>
                </a:cubicBezTo>
                <a:cubicBezTo>
                  <a:pt x="2160" y="615"/>
                  <a:pt x="2159" y="616"/>
                  <a:pt x="2160" y="617"/>
                </a:cubicBezTo>
                <a:cubicBezTo>
                  <a:pt x="2161" y="619"/>
                  <a:pt x="2162" y="620"/>
                  <a:pt x="2164" y="621"/>
                </a:cubicBezTo>
                <a:cubicBezTo>
                  <a:pt x="2165" y="620"/>
                  <a:pt x="2166" y="618"/>
                  <a:pt x="2167" y="617"/>
                </a:cubicBezTo>
                <a:cubicBezTo>
                  <a:pt x="2167" y="613"/>
                  <a:pt x="2164" y="609"/>
                  <a:pt x="2165" y="605"/>
                </a:cubicBezTo>
                <a:cubicBezTo>
                  <a:pt x="2166" y="602"/>
                  <a:pt x="2169" y="600"/>
                  <a:pt x="2170" y="597"/>
                </a:cubicBezTo>
                <a:close/>
                <a:moveTo>
                  <a:pt x="2160" y="615"/>
                </a:moveTo>
                <a:cubicBezTo>
                  <a:pt x="2153" y="613"/>
                  <a:pt x="2160" y="615"/>
                  <a:pt x="2160" y="615"/>
                </a:cubicBezTo>
                <a:close/>
                <a:moveTo>
                  <a:pt x="2202" y="267"/>
                </a:moveTo>
                <a:cubicBezTo>
                  <a:pt x="2202" y="267"/>
                  <a:pt x="2203" y="267"/>
                  <a:pt x="2203" y="267"/>
                </a:cubicBezTo>
                <a:cubicBezTo>
                  <a:pt x="2203" y="267"/>
                  <a:pt x="2203" y="267"/>
                  <a:pt x="2202" y="267"/>
                </a:cubicBezTo>
                <a:close/>
                <a:moveTo>
                  <a:pt x="2242" y="304"/>
                </a:moveTo>
                <a:cubicBezTo>
                  <a:pt x="2235" y="297"/>
                  <a:pt x="2229" y="290"/>
                  <a:pt x="2222" y="283"/>
                </a:cubicBezTo>
                <a:cubicBezTo>
                  <a:pt x="2216" y="277"/>
                  <a:pt x="2211" y="270"/>
                  <a:pt x="2203" y="267"/>
                </a:cubicBezTo>
                <a:cubicBezTo>
                  <a:pt x="2203" y="268"/>
                  <a:pt x="2202" y="268"/>
                  <a:pt x="2202" y="267"/>
                </a:cubicBezTo>
                <a:cubicBezTo>
                  <a:pt x="2202" y="268"/>
                  <a:pt x="2201" y="268"/>
                  <a:pt x="2201" y="269"/>
                </a:cubicBezTo>
                <a:cubicBezTo>
                  <a:pt x="2219" y="287"/>
                  <a:pt x="2231" y="309"/>
                  <a:pt x="2244" y="330"/>
                </a:cubicBezTo>
                <a:cubicBezTo>
                  <a:pt x="2246" y="329"/>
                  <a:pt x="2248" y="328"/>
                  <a:pt x="2249" y="327"/>
                </a:cubicBezTo>
                <a:cubicBezTo>
                  <a:pt x="2246" y="322"/>
                  <a:pt x="2241" y="317"/>
                  <a:pt x="2238" y="311"/>
                </a:cubicBezTo>
                <a:cubicBezTo>
                  <a:pt x="2234" y="306"/>
                  <a:pt x="2235" y="305"/>
                  <a:pt x="2242" y="304"/>
                </a:cubicBezTo>
                <a:close/>
                <a:moveTo>
                  <a:pt x="2255" y="1101"/>
                </a:moveTo>
                <a:cubicBezTo>
                  <a:pt x="2251" y="1101"/>
                  <a:pt x="2246" y="1098"/>
                  <a:pt x="2244" y="1103"/>
                </a:cubicBezTo>
                <a:cubicBezTo>
                  <a:pt x="2243" y="1108"/>
                  <a:pt x="2240" y="1113"/>
                  <a:pt x="2241" y="1118"/>
                </a:cubicBezTo>
                <a:cubicBezTo>
                  <a:pt x="2242" y="1121"/>
                  <a:pt x="2244" y="1122"/>
                  <a:pt x="2247" y="1120"/>
                </a:cubicBezTo>
                <a:cubicBezTo>
                  <a:pt x="2257" y="1115"/>
                  <a:pt x="2265" y="1110"/>
                  <a:pt x="2273" y="1102"/>
                </a:cubicBezTo>
                <a:cubicBezTo>
                  <a:pt x="2271" y="1104"/>
                  <a:pt x="2273" y="1101"/>
                  <a:pt x="2274" y="1101"/>
                </a:cubicBezTo>
                <a:cubicBezTo>
                  <a:pt x="2273" y="1101"/>
                  <a:pt x="2273" y="1101"/>
                  <a:pt x="2272" y="1100"/>
                </a:cubicBezTo>
                <a:cubicBezTo>
                  <a:pt x="2267" y="1100"/>
                  <a:pt x="2261" y="1102"/>
                  <a:pt x="2255" y="1101"/>
                </a:cubicBezTo>
                <a:close/>
                <a:moveTo>
                  <a:pt x="2274" y="1101"/>
                </a:moveTo>
                <a:cubicBezTo>
                  <a:pt x="2273" y="1102"/>
                  <a:pt x="2273" y="1102"/>
                  <a:pt x="2273" y="1102"/>
                </a:cubicBezTo>
                <a:cubicBezTo>
                  <a:pt x="2273" y="1102"/>
                  <a:pt x="2273" y="1102"/>
                  <a:pt x="2274" y="1101"/>
                </a:cubicBezTo>
                <a:close/>
                <a:moveTo>
                  <a:pt x="838" y="813"/>
                </a:moveTo>
                <a:cubicBezTo>
                  <a:pt x="846" y="831"/>
                  <a:pt x="837" y="843"/>
                  <a:pt x="826" y="857"/>
                </a:cubicBezTo>
                <a:cubicBezTo>
                  <a:pt x="820" y="863"/>
                  <a:pt x="814" y="870"/>
                  <a:pt x="810" y="877"/>
                </a:cubicBezTo>
                <a:cubicBezTo>
                  <a:pt x="805" y="886"/>
                  <a:pt x="808" y="897"/>
                  <a:pt x="808" y="907"/>
                </a:cubicBezTo>
                <a:cubicBezTo>
                  <a:pt x="807" y="925"/>
                  <a:pt x="798" y="946"/>
                  <a:pt x="788" y="960"/>
                </a:cubicBezTo>
                <a:cubicBezTo>
                  <a:pt x="784" y="966"/>
                  <a:pt x="770" y="964"/>
                  <a:pt x="763" y="966"/>
                </a:cubicBezTo>
                <a:cubicBezTo>
                  <a:pt x="756" y="969"/>
                  <a:pt x="749" y="974"/>
                  <a:pt x="742" y="979"/>
                </a:cubicBezTo>
                <a:cubicBezTo>
                  <a:pt x="734" y="983"/>
                  <a:pt x="734" y="992"/>
                  <a:pt x="735" y="1000"/>
                </a:cubicBezTo>
                <a:cubicBezTo>
                  <a:pt x="737" y="1010"/>
                  <a:pt x="729" y="1020"/>
                  <a:pt x="725" y="1029"/>
                </a:cubicBezTo>
                <a:cubicBezTo>
                  <a:pt x="729" y="1022"/>
                  <a:pt x="723" y="1028"/>
                  <a:pt x="725" y="1029"/>
                </a:cubicBezTo>
                <a:cubicBezTo>
                  <a:pt x="723" y="1028"/>
                  <a:pt x="721" y="1027"/>
                  <a:pt x="720" y="1027"/>
                </a:cubicBezTo>
                <a:cubicBezTo>
                  <a:pt x="715" y="1037"/>
                  <a:pt x="711" y="1048"/>
                  <a:pt x="706" y="1058"/>
                </a:cubicBezTo>
                <a:cubicBezTo>
                  <a:pt x="698" y="1075"/>
                  <a:pt x="682" y="1061"/>
                  <a:pt x="668" y="1061"/>
                </a:cubicBezTo>
                <a:cubicBezTo>
                  <a:pt x="670" y="1065"/>
                  <a:pt x="672" y="1066"/>
                  <a:pt x="676" y="1068"/>
                </a:cubicBezTo>
                <a:cubicBezTo>
                  <a:pt x="680" y="1071"/>
                  <a:pt x="678" y="1075"/>
                  <a:pt x="681" y="1078"/>
                </a:cubicBezTo>
                <a:cubicBezTo>
                  <a:pt x="689" y="1087"/>
                  <a:pt x="685" y="1095"/>
                  <a:pt x="673" y="1098"/>
                </a:cubicBezTo>
                <a:cubicBezTo>
                  <a:pt x="665" y="1099"/>
                  <a:pt x="656" y="1100"/>
                  <a:pt x="647" y="1101"/>
                </a:cubicBezTo>
                <a:cubicBezTo>
                  <a:pt x="648" y="1105"/>
                  <a:pt x="650" y="1109"/>
                  <a:pt x="651" y="1114"/>
                </a:cubicBezTo>
                <a:cubicBezTo>
                  <a:pt x="652" y="1118"/>
                  <a:pt x="650" y="1120"/>
                  <a:pt x="644" y="1119"/>
                </a:cubicBezTo>
                <a:cubicBezTo>
                  <a:pt x="640" y="1119"/>
                  <a:pt x="636" y="1118"/>
                  <a:pt x="632" y="1117"/>
                </a:cubicBezTo>
                <a:cubicBezTo>
                  <a:pt x="631" y="1117"/>
                  <a:pt x="631" y="1117"/>
                  <a:pt x="631" y="1118"/>
                </a:cubicBezTo>
                <a:cubicBezTo>
                  <a:pt x="635" y="1125"/>
                  <a:pt x="639" y="1130"/>
                  <a:pt x="639" y="1139"/>
                </a:cubicBezTo>
                <a:cubicBezTo>
                  <a:pt x="639" y="1150"/>
                  <a:pt x="638" y="1149"/>
                  <a:pt x="631" y="1156"/>
                </a:cubicBezTo>
                <a:cubicBezTo>
                  <a:pt x="628" y="1159"/>
                  <a:pt x="628" y="1162"/>
                  <a:pt x="632" y="1165"/>
                </a:cubicBezTo>
                <a:cubicBezTo>
                  <a:pt x="636" y="1168"/>
                  <a:pt x="642" y="1170"/>
                  <a:pt x="645" y="1174"/>
                </a:cubicBezTo>
                <a:cubicBezTo>
                  <a:pt x="646" y="1175"/>
                  <a:pt x="646" y="1176"/>
                  <a:pt x="646" y="1178"/>
                </a:cubicBezTo>
                <a:cubicBezTo>
                  <a:pt x="657" y="1183"/>
                  <a:pt x="668" y="1189"/>
                  <a:pt x="678" y="1195"/>
                </a:cubicBezTo>
                <a:cubicBezTo>
                  <a:pt x="665" y="1195"/>
                  <a:pt x="651" y="1194"/>
                  <a:pt x="638" y="1193"/>
                </a:cubicBezTo>
                <a:cubicBezTo>
                  <a:pt x="637" y="1195"/>
                  <a:pt x="636" y="1197"/>
                  <a:pt x="634" y="1199"/>
                </a:cubicBezTo>
                <a:cubicBezTo>
                  <a:pt x="632" y="1203"/>
                  <a:pt x="641" y="1210"/>
                  <a:pt x="643" y="1213"/>
                </a:cubicBezTo>
                <a:cubicBezTo>
                  <a:pt x="636" y="1215"/>
                  <a:pt x="629" y="1217"/>
                  <a:pt x="633" y="1226"/>
                </a:cubicBezTo>
                <a:cubicBezTo>
                  <a:pt x="614" y="1224"/>
                  <a:pt x="603" y="1205"/>
                  <a:pt x="592" y="1192"/>
                </a:cubicBezTo>
                <a:cubicBezTo>
                  <a:pt x="591" y="1193"/>
                  <a:pt x="591" y="1194"/>
                  <a:pt x="590" y="1195"/>
                </a:cubicBezTo>
                <a:cubicBezTo>
                  <a:pt x="584" y="1189"/>
                  <a:pt x="585" y="1183"/>
                  <a:pt x="592" y="1177"/>
                </a:cubicBezTo>
                <a:cubicBezTo>
                  <a:pt x="590" y="1177"/>
                  <a:pt x="583" y="1176"/>
                  <a:pt x="583" y="1173"/>
                </a:cubicBezTo>
                <a:cubicBezTo>
                  <a:pt x="582" y="1167"/>
                  <a:pt x="579" y="1167"/>
                  <a:pt x="572" y="1166"/>
                </a:cubicBezTo>
                <a:cubicBezTo>
                  <a:pt x="574" y="1159"/>
                  <a:pt x="574" y="1159"/>
                  <a:pt x="584" y="1164"/>
                </a:cubicBezTo>
                <a:cubicBezTo>
                  <a:pt x="582" y="1155"/>
                  <a:pt x="581" y="1147"/>
                  <a:pt x="579" y="1139"/>
                </a:cubicBezTo>
                <a:cubicBezTo>
                  <a:pt x="579" y="1135"/>
                  <a:pt x="579" y="1130"/>
                  <a:pt x="576" y="1127"/>
                </a:cubicBezTo>
                <a:cubicBezTo>
                  <a:pt x="574" y="1124"/>
                  <a:pt x="569" y="1124"/>
                  <a:pt x="566" y="1121"/>
                </a:cubicBezTo>
                <a:cubicBezTo>
                  <a:pt x="560" y="1116"/>
                  <a:pt x="564" y="1109"/>
                  <a:pt x="562" y="1103"/>
                </a:cubicBezTo>
                <a:cubicBezTo>
                  <a:pt x="559" y="1094"/>
                  <a:pt x="554" y="1089"/>
                  <a:pt x="556" y="1079"/>
                </a:cubicBezTo>
                <a:cubicBezTo>
                  <a:pt x="562" y="1058"/>
                  <a:pt x="555" y="1041"/>
                  <a:pt x="553" y="1021"/>
                </a:cubicBezTo>
                <a:cubicBezTo>
                  <a:pt x="551" y="1000"/>
                  <a:pt x="552" y="979"/>
                  <a:pt x="551" y="957"/>
                </a:cubicBezTo>
                <a:cubicBezTo>
                  <a:pt x="551" y="939"/>
                  <a:pt x="551" y="921"/>
                  <a:pt x="534" y="910"/>
                </a:cubicBezTo>
                <a:cubicBezTo>
                  <a:pt x="518" y="901"/>
                  <a:pt x="503" y="895"/>
                  <a:pt x="493" y="879"/>
                </a:cubicBezTo>
                <a:cubicBezTo>
                  <a:pt x="482" y="861"/>
                  <a:pt x="472" y="842"/>
                  <a:pt x="462" y="824"/>
                </a:cubicBezTo>
                <a:cubicBezTo>
                  <a:pt x="454" y="811"/>
                  <a:pt x="437" y="802"/>
                  <a:pt x="453" y="787"/>
                </a:cubicBezTo>
                <a:cubicBezTo>
                  <a:pt x="463" y="779"/>
                  <a:pt x="449" y="781"/>
                  <a:pt x="449" y="774"/>
                </a:cubicBezTo>
                <a:cubicBezTo>
                  <a:pt x="449" y="765"/>
                  <a:pt x="452" y="756"/>
                  <a:pt x="459" y="750"/>
                </a:cubicBezTo>
                <a:cubicBezTo>
                  <a:pt x="465" y="744"/>
                  <a:pt x="476" y="735"/>
                  <a:pt x="479" y="726"/>
                </a:cubicBezTo>
                <a:cubicBezTo>
                  <a:pt x="481" y="720"/>
                  <a:pt x="482" y="710"/>
                  <a:pt x="480" y="702"/>
                </a:cubicBezTo>
                <a:cubicBezTo>
                  <a:pt x="480" y="702"/>
                  <a:pt x="480" y="702"/>
                  <a:pt x="481" y="702"/>
                </a:cubicBezTo>
                <a:cubicBezTo>
                  <a:pt x="486" y="694"/>
                  <a:pt x="491" y="687"/>
                  <a:pt x="492" y="678"/>
                </a:cubicBezTo>
                <a:cubicBezTo>
                  <a:pt x="494" y="676"/>
                  <a:pt x="496" y="674"/>
                  <a:pt x="497" y="671"/>
                </a:cubicBezTo>
                <a:cubicBezTo>
                  <a:pt x="500" y="666"/>
                  <a:pt x="499" y="662"/>
                  <a:pt x="505" y="660"/>
                </a:cubicBezTo>
                <a:cubicBezTo>
                  <a:pt x="512" y="659"/>
                  <a:pt x="517" y="658"/>
                  <a:pt x="522" y="655"/>
                </a:cubicBezTo>
                <a:cubicBezTo>
                  <a:pt x="527" y="652"/>
                  <a:pt x="531" y="648"/>
                  <a:pt x="537" y="649"/>
                </a:cubicBezTo>
                <a:cubicBezTo>
                  <a:pt x="526" y="655"/>
                  <a:pt x="530" y="665"/>
                  <a:pt x="529" y="673"/>
                </a:cubicBezTo>
                <a:cubicBezTo>
                  <a:pt x="529" y="674"/>
                  <a:pt x="531" y="675"/>
                  <a:pt x="533" y="677"/>
                </a:cubicBezTo>
                <a:cubicBezTo>
                  <a:pt x="538" y="672"/>
                  <a:pt x="536" y="667"/>
                  <a:pt x="535" y="661"/>
                </a:cubicBezTo>
                <a:cubicBezTo>
                  <a:pt x="541" y="659"/>
                  <a:pt x="548" y="658"/>
                  <a:pt x="555" y="657"/>
                </a:cubicBezTo>
                <a:cubicBezTo>
                  <a:pt x="557" y="657"/>
                  <a:pt x="559" y="660"/>
                  <a:pt x="560" y="661"/>
                </a:cubicBezTo>
                <a:cubicBezTo>
                  <a:pt x="565" y="665"/>
                  <a:pt x="567" y="665"/>
                  <a:pt x="573" y="665"/>
                </a:cubicBezTo>
                <a:cubicBezTo>
                  <a:pt x="586" y="666"/>
                  <a:pt x="597" y="665"/>
                  <a:pt x="610" y="663"/>
                </a:cubicBezTo>
                <a:cubicBezTo>
                  <a:pt x="605" y="669"/>
                  <a:pt x="615" y="671"/>
                  <a:pt x="618" y="674"/>
                </a:cubicBezTo>
                <a:cubicBezTo>
                  <a:pt x="625" y="678"/>
                  <a:pt x="616" y="683"/>
                  <a:pt x="626" y="683"/>
                </a:cubicBezTo>
                <a:cubicBezTo>
                  <a:pt x="635" y="683"/>
                  <a:pt x="638" y="689"/>
                  <a:pt x="642" y="696"/>
                </a:cubicBezTo>
                <a:cubicBezTo>
                  <a:pt x="646" y="702"/>
                  <a:pt x="654" y="706"/>
                  <a:pt x="661" y="707"/>
                </a:cubicBezTo>
                <a:cubicBezTo>
                  <a:pt x="678" y="711"/>
                  <a:pt x="699" y="711"/>
                  <a:pt x="704" y="730"/>
                </a:cubicBezTo>
                <a:cubicBezTo>
                  <a:pt x="706" y="736"/>
                  <a:pt x="716" y="746"/>
                  <a:pt x="711" y="752"/>
                </a:cubicBezTo>
                <a:cubicBezTo>
                  <a:pt x="705" y="759"/>
                  <a:pt x="701" y="763"/>
                  <a:pt x="701" y="772"/>
                </a:cubicBezTo>
                <a:cubicBezTo>
                  <a:pt x="709" y="764"/>
                  <a:pt x="711" y="761"/>
                  <a:pt x="722" y="765"/>
                </a:cubicBezTo>
                <a:cubicBezTo>
                  <a:pt x="723" y="765"/>
                  <a:pt x="724" y="767"/>
                  <a:pt x="724" y="768"/>
                </a:cubicBezTo>
                <a:cubicBezTo>
                  <a:pt x="723" y="774"/>
                  <a:pt x="718" y="776"/>
                  <a:pt x="711" y="776"/>
                </a:cubicBezTo>
                <a:cubicBezTo>
                  <a:pt x="724" y="784"/>
                  <a:pt x="722" y="767"/>
                  <a:pt x="733" y="767"/>
                </a:cubicBezTo>
                <a:cubicBezTo>
                  <a:pt x="741" y="767"/>
                  <a:pt x="755" y="773"/>
                  <a:pt x="757" y="781"/>
                </a:cubicBezTo>
                <a:cubicBezTo>
                  <a:pt x="759" y="785"/>
                  <a:pt x="757" y="786"/>
                  <a:pt x="763" y="785"/>
                </a:cubicBezTo>
                <a:cubicBezTo>
                  <a:pt x="767" y="785"/>
                  <a:pt x="771" y="784"/>
                  <a:pt x="775" y="784"/>
                </a:cubicBezTo>
                <a:cubicBezTo>
                  <a:pt x="784" y="785"/>
                  <a:pt x="792" y="787"/>
                  <a:pt x="800" y="790"/>
                </a:cubicBezTo>
                <a:cubicBezTo>
                  <a:pt x="807" y="794"/>
                  <a:pt x="813" y="798"/>
                  <a:pt x="819" y="803"/>
                </a:cubicBezTo>
                <a:cubicBezTo>
                  <a:pt x="825" y="807"/>
                  <a:pt x="835" y="806"/>
                  <a:pt x="838" y="813"/>
                </a:cubicBezTo>
                <a:close/>
                <a:moveTo>
                  <a:pt x="639" y="1192"/>
                </a:moveTo>
                <a:cubicBezTo>
                  <a:pt x="642" y="1191"/>
                  <a:pt x="644" y="1191"/>
                  <a:pt x="646" y="1191"/>
                </a:cubicBezTo>
                <a:cubicBezTo>
                  <a:pt x="645" y="1189"/>
                  <a:pt x="644" y="1187"/>
                  <a:pt x="643" y="1185"/>
                </a:cubicBezTo>
                <a:cubicBezTo>
                  <a:pt x="643" y="1185"/>
                  <a:pt x="643" y="1185"/>
                  <a:pt x="643" y="1185"/>
                </a:cubicBezTo>
                <a:cubicBezTo>
                  <a:pt x="642" y="1188"/>
                  <a:pt x="641" y="1190"/>
                  <a:pt x="639" y="1192"/>
                </a:cubicBezTo>
                <a:close/>
                <a:moveTo>
                  <a:pt x="1822" y="655"/>
                </a:moveTo>
                <a:cubicBezTo>
                  <a:pt x="1826" y="661"/>
                  <a:pt x="1816" y="664"/>
                  <a:pt x="1822" y="655"/>
                </a:cubicBezTo>
                <a:cubicBezTo>
                  <a:pt x="1816" y="664"/>
                  <a:pt x="1816" y="673"/>
                  <a:pt x="1818" y="682"/>
                </a:cubicBezTo>
                <a:cubicBezTo>
                  <a:pt x="1819" y="686"/>
                  <a:pt x="1821" y="687"/>
                  <a:pt x="1826" y="685"/>
                </a:cubicBezTo>
                <a:cubicBezTo>
                  <a:pt x="1833" y="683"/>
                  <a:pt x="1835" y="679"/>
                  <a:pt x="1833" y="673"/>
                </a:cubicBezTo>
                <a:cubicBezTo>
                  <a:pt x="1830" y="667"/>
                  <a:pt x="1826" y="661"/>
                  <a:pt x="1822" y="655"/>
                </a:cubicBezTo>
                <a:close/>
                <a:moveTo>
                  <a:pt x="630" y="181"/>
                </a:moveTo>
                <a:cubicBezTo>
                  <a:pt x="627" y="178"/>
                  <a:pt x="622" y="177"/>
                  <a:pt x="619" y="175"/>
                </a:cubicBezTo>
                <a:cubicBezTo>
                  <a:pt x="614" y="171"/>
                  <a:pt x="602" y="185"/>
                  <a:pt x="598" y="188"/>
                </a:cubicBezTo>
                <a:cubicBezTo>
                  <a:pt x="603" y="183"/>
                  <a:pt x="600" y="188"/>
                  <a:pt x="598" y="188"/>
                </a:cubicBezTo>
                <a:cubicBezTo>
                  <a:pt x="601" y="188"/>
                  <a:pt x="605" y="192"/>
                  <a:pt x="608" y="191"/>
                </a:cubicBezTo>
                <a:cubicBezTo>
                  <a:pt x="611" y="191"/>
                  <a:pt x="615" y="188"/>
                  <a:pt x="618" y="187"/>
                </a:cubicBezTo>
                <a:cubicBezTo>
                  <a:pt x="626" y="183"/>
                  <a:pt x="630" y="193"/>
                  <a:pt x="637" y="188"/>
                </a:cubicBezTo>
                <a:cubicBezTo>
                  <a:pt x="635" y="186"/>
                  <a:pt x="633" y="183"/>
                  <a:pt x="630" y="181"/>
                </a:cubicBezTo>
                <a:close/>
                <a:moveTo>
                  <a:pt x="1692" y="51"/>
                </a:moveTo>
                <a:cubicBezTo>
                  <a:pt x="1697" y="50"/>
                  <a:pt x="1702" y="50"/>
                  <a:pt x="1707" y="50"/>
                </a:cubicBezTo>
                <a:cubicBezTo>
                  <a:pt x="1706" y="51"/>
                  <a:pt x="1706" y="52"/>
                  <a:pt x="1705" y="53"/>
                </a:cubicBezTo>
                <a:cubicBezTo>
                  <a:pt x="1715" y="55"/>
                  <a:pt x="1730" y="61"/>
                  <a:pt x="1740" y="58"/>
                </a:cubicBezTo>
                <a:cubicBezTo>
                  <a:pt x="1735" y="48"/>
                  <a:pt x="1709" y="47"/>
                  <a:pt x="1699" y="45"/>
                </a:cubicBezTo>
                <a:cubicBezTo>
                  <a:pt x="1693" y="44"/>
                  <a:pt x="1692" y="45"/>
                  <a:pt x="1692" y="51"/>
                </a:cubicBezTo>
                <a:cubicBezTo>
                  <a:pt x="1692" y="45"/>
                  <a:pt x="1697" y="50"/>
                  <a:pt x="1692" y="51"/>
                </a:cubicBezTo>
                <a:close/>
                <a:moveTo>
                  <a:pt x="2025" y="87"/>
                </a:moveTo>
                <a:cubicBezTo>
                  <a:pt x="2026" y="87"/>
                  <a:pt x="2027" y="88"/>
                  <a:pt x="2027" y="88"/>
                </a:cubicBezTo>
                <a:cubicBezTo>
                  <a:pt x="2026" y="88"/>
                  <a:pt x="2026" y="87"/>
                  <a:pt x="2025" y="87"/>
                </a:cubicBezTo>
                <a:close/>
                <a:moveTo>
                  <a:pt x="2025" y="89"/>
                </a:moveTo>
                <a:cubicBezTo>
                  <a:pt x="2017" y="91"/>
                  <a:pt x="2015" y="85"/>
                  <a:pt x="2025" y="87"/>
                </a:cubicBezTo>
                <a:cubicBezTo>
                  <a:pt x="2011" y="83"/>
                  <a:pt x="1998" y="83"/>
                  <a:pt x="1983" y="83"/>
                </a:cubicBezTo>
                <a:cubicBezTo>
                  <a:pt x="1986" y="94"/>
                  <a:pt x="2015" y="92"/>
                  <a:pt x="2025" y="89"/>
                </a:cubicBezTo>
                <a:close/>
                <a:moveTo>
                  <a:pt x="2214" y="465"/>
                </a:moveTo>
                <a:cubicBezTo>
                  <a:pt x="2214" y="465"/>
                  <a:pt x="2215" y="465"/>
                  <a:pt x="2215" y="465"/>
                </a:cubicBezTo>
                <a:cubicBezTo>
                  <a:pt x="2216" y="464"/>
                  <a:pt x="2216" y="464"/>
                  <a:pt x="2217" y="463"/>
                </a:cubicBezTo>
                <a:cubicBezTo>
                  <a:pt x="2218" y="464"/>
                  <a:pt x="2219" y="465"/>
                  <a:pt x="2221" y="467"/>
                </a:cubicBezTo>
                <a:cubicBezTo>
                  <a:pt x="2219" y="465"/>
                  <a:pt x="2221" y="464"/>
                  <a:pt x="2221" y="467"/>
                </a:cubicBezTo>
                <a:cubicBezTo>
                  <a:pt x="2222" y="460"/>
                  <a:pt x="2222" y="443"/>
                  <a:pt x="2212" y="443"/>
                </a:cubicBezTo>
                <a:cubicBezTo>
                  <a:pt x="2209" y="443"/>
                  <a:pt x="2207" y="446"/>
                  <a:pt x="2203" y="448"/>
                </a:cubicBezTo>
                <a:cubicBezTo>
                  <a:pt x="2205" y="449"/>
                  <a:pt x="2211" y="450"/>
                  <a:pt x="2213" y="452"/>
                </a:cubicBezTo>
                <a:cubicBezTo>
                  <a:pt x="2215" y="455"/>
                  <a:pt x="2214" y="461"/>
                  <a:pt x="2214" y="465"/>
                </a:cubicBezTo>
                <a:close/>
                <a:moveTo>
                  <a:pt x="2151" y="544"/>
                </a:moveTo>
                <a:cubicBezTo>
                  <a:pt x="2151" y="545"/>
                  <a:pt x="2152" y="546"/>
                  <a:pt x="2154" y="547"/>
                </a:cubicBezTo>
                <a:cubicBezTo>
                  <a:pt x="2153" y="546"/>
                  <a:pt x="2152" y="545"/>
                  <a:pt x="2151" y="544"/>
                </a:cubicBezTo>
                <a:close/>
                <a:moveTo>
                  <a:pt x="2151" y="544"/>
                </a:moveTo>
                <a:cubicBezTo>
                  <a:pt x="2148" y="540"/>
                  <a:pt x="2155" y="542"/>
                  <a:pt x="2154" y="547"/>
                </a:cubicBezTo>
                <a:cubicBezTo>
                  <a:pt x="2155" y="539"/>
                  <a:pt x="2159" y="528"/>
                  <a:pt x="2156" y="520"/>
                </a:cubicBezTo>
                <a:cubicBezTo>
                  <a:pt x="2146" y="525"/>
                  <a:pt x="2145" y="536"/>
                  <a:pt x="2151" y="544"/>
                </a:cubicBezTo>
                <a:close/>
                <a:moveTo>
                  <a:pt x="2056" y="572"/>
                </a:moveTo>
                <a:cubicBezTo>
                  <a:pt x="2057" y="585"/>
                  <a:pt x="2075" y="577"/>
                  <a:pt x="2073" y="568"/>
                </a:cubicBezTo>
                <a:cubicBezTo>
                  <a:pt x="2073" y="566"/>
                  <a:pt x="2071" y="565"/>
                  <a:pt x="2070" y="565"/>
                </a:cubicBezTo>
                <a:cubicBezTo>
                  <a:pt x="2070" y="565"/>
                  <a:pt x="2068" y="565"/>
                  <a:pt x="2067" y="565"/>
                </a:cubicBezTo>
                <a:cubicBezTo>
                  <a:pt x="2060" y="566"/>
                  <a:pt x="2055" y="569"/>
                  <a:pt x="2056" y="572"/>
                </a:cubicBezTo>
                <a:close/>
                <a:moveTo>
                  <a:pt x="2067" y="565"/>
                </a:moveTo>
                <a:cubicBezTo>
                  <a:pt x="2068" y="565"/>
                  <a:pt x="2069" y="565"/>
                  <a:pt x="2070" y="565"/>
                </a:cubicBezTo>
                <a:cubicBezTo>
                  <a:pt x="2066" y="565"/>
                  <a:pt x="2066" y="565"/>
                  <a:pt x="2067" y="565"/>
                </a:cubicBezTo>
                <a:close/>
                <a:moveTo>
                  <a:pt x="2387" y="807"/>
                </a:moveTo>
                <a:cubicBezTo>
                  <a:pt x="2391" y="807"/>
                  <a:pt x="2391" y="810"/>
                  <a:pt x="2387" y="807"/>
                </a:cubicBezTo>
                <a:cubicBezTo>
                  <a:pt x="2391" y="810"/>
                  <a:pt x="2394" y="814"/>
                  <a:pt x="2400" y="813"/>
                </a:cubicBezTo>
                <a:cubicBezTo>
                  <a:pt x="2407" y="811"/>
                  <a:pt x="2413" y="807"/>
                  <a:pt x="2417" y="802"/>
                </a:cubicBezTo>
                <a:cubicBezTo>
                  <a:pt x="2418" y="801"/>
                  <a:pt x="2417" y="799"/>
                  <a:pt x="2416" y="797"/>
                </a:cubicBezTo>
                <a:cubicBezTo>
                  <a:pt x="2412" y="800"/>
                  <a:pt x="2410" y="805"/>
                  <a:pt x="2405" y="806"/>
                </a:cubicBezTo>
                <a:cubicBezTo>
                  <a:pt x="2399" y="808"/>
                  <a:pt x="2392" y="807"/>
                  <a:pt x="2387" y="807"/>
                </a:cubicBezTo>
                <a:close/>
                <a:moveTo>
                  <a:pt x="1311" y="43"/>
                </a:moveTo>
                <a:cubicBezTo>
                  <a:pt x="1310" y="45"/>
                  <a:pt x="1310" y="45"/>
                  <a:pt x="1309" y="46"/>
                </a:cubicBezTo>
                <a:cubicBezTo>
                  <a:pt x="1310" y="45"/>
                  <a:pt x="1318" y="46"/>
                  <a:pt x="1309" y="46"/>
                </a:cubicBezTo>
                <a:cubicBezTo>
                  <a:pt x="1319" y="46"/>
                  <a:pt x="1332" y="49"/>
                  <a:pt x="1340" y="44"/>
                </a:cubicBezTo>
                <a:cubicBezTo>
                  <a:pt x="1330" y="39"/>
                  <a:pt x="1310" y="41"/>
                  <a:pt x="1298" y="42"/>
                </a:cubicBezTo>
                <a:cubicBezTo>
                  <a:pt x="1298" y="42"/>
                  <a:pt x="1298" y="43"/>
                  <a:pt x="1298" y="43"/>
                </a:cubicBezTo>
                <a:cubicBezTo>
                  <a:pt x="1302" y="43"/>
                  <a:pt x="1306" y="43"/>
                  <a:pt x="1311" y="43"/>
                </a:cubicBezTo>
                <a:close/>
                <a:moveTo>
                  <a:pt x="2202" y="820"/>
                </a:moveTo>
                <a:cubicBezTo>
                  <a:pt x="2202" y="820"/>
                  <a:pt x="2202" y="818"/>
                  <a:pt x="2203" y="816"/>
                </a:cubicBezTo>
                <a:cubicBezTo>
                  <a:pt x="2192" y="821"/>
                  <a:pt x="2181" y="824"/>
                  <a:pt x="2173" y="832"/>
                </a:cubicBezTo>
                <a:cubicBezTo>
                  <a:pt x="2173" y="831"/>
                  <a:pt x="2172" y="833"/>
                  <a:pt x="2172" y="832"/>
                </a:cubicBezTo>
                <a:cubicBezTo>
                  <a:pt x="2172" y="833"/>
                  <a:pt x="2173" y="833"/>
                  <a:pt x="2173" y="834"/>
                </a:cubicBezTo>
                <a:cubicBezTo>
                  <a:pt x="2183" y="832"/>
                  <a:pt x="2193" y="825"/>
                  <a:pt x="2202" y="820"/>
                </a:cubicBezTo>
                <a:close/>
                <a:moveTo>
                  <a:pt x="2172" y="832"/>
                </a:moveTo>
                <a:cubicBezTo>
                  <a:pt x="2172" y="832"/>
                  <a:pt x="2173" y="832"/>
                  <a:pt x="2173" y="832"/>
                </a:cubicBezTo>
                <a:cubicBezTo>
                  <a:pt x="2173" y="832"/>
                  <a:pt x="2172" y="832"/>
                  <a:pt x="2172" y="832"/>
                </a:cubicBezTo>
                <a:close/>
                <a:moveTo>
                  <a:pt x="1752" y="63"/>
                </a:moveTo>
                <a:cubicBezTo>
                  <a:pt x="1759" y="63"/>
                  <a:pt x="1766" y="62"/>
                  <a:pt x="1774" y="62"/>
                </a:cubicBezTo>
                <a:cubicBezTo>
                  <a:pt x="1766" y="62"/>
                  <a:pt x="1774" y="61"/>
                  <a:pt x="1774" y="62"/>
                </a:cubicBezTo>
                <a:cubicBezTo>
                  <a:pt x="1774" y="61"/>
                  <a:pt x="1774" y="61"/>
                  <a:pt x="1774" y="60"/>
                </a:cubicBezTo>
                <a:cubicBezTo>
                  <a:pt x="1767" y="58"/>
                  <a:pt x="1759" y="57"/>
                  <a:pt x="1752" y="56"/>
                </a:cubicBezTo>
                <a:cubicBezTo>
                  <a:pt x="1748" y="55"/>
                  <a:pt x="1746" y="64"/>
                  <a:pt x="1752" y="63"/>
                </a:cubicBezTo>
                <a:close/>
                <a:moveTo>
                  <a:pt x="2241" y="443"/>
                </a:moveTo>
                <a:cubicBezTo>
                  <a:pt x="2240" y="442"/>
                  <a:pt x="2238" y="440"/>
                  <a:pt x="2237" y="440"/>
                </a:cubicBezTo>
                <a:cubicBezTo>
                  <a:pt x="2234" y="441"/>
                  <a:pt x="2230" y="442"/>
                  <a:pt x="2227" y="444"/>
                </a:cubicBezTo>
                <a:cubicBezTo>
                  <a:pt x="2226" y="445"/>
                  <a:pt x="2228" y="448"/>
                  <a:pt x="2228" y="450"/>
                </a:cubicBezTo>
                <a:cubicBezTo>
                  <a:pt x="2228" y="448"/>
                  <a:pt x="2232" y="449"/>
                  <a:pt x="2228" y="450"/>
                </a:cubicBezTo>
                <a:cubicBezTo>
                  <a:pt x="2229" y="450"/>
                  <a:pt x="2242" y="446"/>
                  <a:pt x="2241" y="443"/>
                </a:cubicBezTo>
                <a:close/>
                <a:moveTo>
                  <a:pt x="2193" y="644"/>
                </a:moveTo>
                <a:cubicBezTo>
                  <a:pt x="2190" y="645"/>
                  <a:pt x="2195" y="652"/>
                  <a:pt x="2196" y="653"/>
                </a:cubicBezTo>
                <a:cubicBezTo>
                  <a:pt x="2195" y="651"/>
                  <a:pt x="2197" y="649"/>
                  <a:pt x="2196" y="653"/>
                </a:cubicBezTo>
                <a:cubicBezTo>
                  <a:pt x="2197" y="649"/>
                  <a:pt x="2198" y="646"/>
                  <a:pt x="2200" y="642"/>
                </a:cubicBezTo>
                <a:cubicBezTo>
                  <a:pt x="2196" y="633"/>
                  <a:pt x="2196" y="633"/>
                  <a:pt x="2191" y="635"/>
                </a:cubicBezTo>
                <a:cubicBezTo>
                  <a:pt x="2193" y="638"/>
                  <a:pt x="2199" y="642"/>
                  <a:pt x="2193" y="644"/>
                </a:cubicBezTo>
                <a:close/>
                <a:moveTo>
                  <a:pt x="2218" y="772"/>
                </a:moveTo>
                <a:cubicBezTo>
                  <a:pt x="2225" y="776"/>
                  <a:pt x="2232" y="776"/>
                  <a:pt x="2240" y="777"/>
                </a:cubicBezTo>
                <a:cubicBezTo>
                  <a:pt x="2236" y="771"/>
                  <a:pt x="2226" y="768"/>
                  <a:pt x="2218" y="772"/>
                </a:cubicBezTo>
                <a:close/>
                <a:moveTo>
                  <a:pt x="214" y="229"/>
                </a:moveTo>
                <a:cubicBezTo>
                  <a:pt x="211" y="232"/>
                  <a:pt x="214" y="228"/>
                  <a:pt x="214" y="229"/>
                </a:cubicBezTo>
                <a:cubicBezTo>
                  <a:pt x="214" y="228"/>
                  <a:pt x="214" y="228"/>
                  <a:pt x="214" y="227"/>
                </a:cubicBezTo>
                <a:cubicBezTo>
                  <a:pt x="206" y="228"/>
                  <a:pt x="206" y="233"/>
                  <a:pt x="203" y="240"/>
                </a:cubicBezTo>
                <a:cubicBezTo>
                  <a:pt x="203" y="240"/>
                  <a:pt x="204" y="240"/>
                  <a:pt x="205" y="240"/>
                </a:cubicBezTo>
                <a:cubicBezTo>
                  <a:pt x="208" y="236"/>
                  <a:pt x="211" y="232"/>
                  <a:pt x="214" y="229"/>
                </a:cubicBezTo>
                <a:close/>
                <a:moveTo>
                  <a:pt x="2188" y="631"/>
                </a:moveTo>
                <a:cubicBezTo>
                  <a:pt x="2185" y="625"/>
                  <a:pt x="2182" y="621"/>
                  <a:pt x="2174" y="618"/>
                </a:cubicBezTo>
                <a:cubicBezTo>
                  <a:pt x="2173" y="619"/>
                  <a:pt x="2172" y="621"/>
                  <a:pt x="2172" y="623"/>
                </a:cubicBezTo>
                <a:cubicBezTo>
                  <a:pt x="2172" y="621"/>
                  <a:pt x="2181" y="622"/>
                  <a:pt x="2172" y="623"/>
                </a:cubicBezTo>
                <a:cubicBezTo>
                  <a:pt x="2181" y="622"/>
                  <a:pt x="2182" y="630"/>
                  <a:pt x="2188" y="631"/>
                </a:cubicBezTo>
                <a:close/>
                <a:moveTo>
                  <a:pt x="2181" y="663"/>
                </a:moveTo>
                <a:cubicBezTo>
                  <a:pt x="2182" y="658"/>
                  <a:pt x="2182" y="653"/>
                  <a:pt x="2182" y="648"/>
                </a:cubicBezTo>
                <a:cubicBezTo>
                  <a:pt x="2174" y="652"/>
                  <a:pt x="2174" y="658"/>
                  <a:pt x="2181" y="663"/>
                </a:cubicBezTo>
                <a:close/>
                <a:moveTo>
                  <a:pt x="68" y="231"/>
                </a:moveTo>
                <a:cubicBezTo>
                  <a:pt x="68" y="232"/>
                  <a:pt x="69" y="232"/>
                  <a:pt x="69" y="233"/>
                </a:cubicBezTo>
                <a:cubicBezTo>
                  <a:pt x="73" y="234"/>
                  <a:pt x="86" y="231"/>
                  <a:pt x="87" y="227"/>
                </a:cubicBezTo>
                <a:cubicBezTo>
                  <a:pt x="80" y="228"/>
                  <a:pt x="74" y="230"/>
                  <a:pt x="68" y="231"/>
                </a:cubicBezTo>
                <a:cubicBezTo>
                  <a:pt x="74" y="230"/>
                  <a:pt x="68" y="232"/>
                  <a:pt x="68" y="231"/>
                </a:cubicBezTo>
                <a:close/>
                <a:moveTo>
                  <a:pt x="698" y="330"/>
                </a:moveTo>
                <a:cubicBezTo>
                  <a:pt x="695" y="334"/>
                  <a:pt x="692" y="337"/>
                  <a:pt x="689" y="341"/>
                </a:cubicBezTo>
                <a:cubicBezTo>
                  <a:pt x="699" y="341"/>
                  <a:pt x="702" y="338"/>
                  <a:pt x="698" y="330"/>
                </a:cubicBezTo>
                <a:close/>
                <a:moveTo>
                  <a:pt x="191" y="274"/>
                </a:moveTo>
                <a:cubicBezTo>
                  <a:pt x="195" y="269"/>
                  <a:pt x="198" y="265"/>
                  <a:pt x="202" y="261"/>
                </a:cubicBezTo>
                <a:cubicBezTo>
                  <a:pt x="194" y="261"/>
                  <a:pt x="191" y="264"/>
                  <a:pt x="191" y="274"/>
                </a:cubicBezTo>
                <a:close/>
                <a:moveTo>
                  <a:pt x="2030" y="757"/>
                </a:moveTo>
                <a:cubicBezTo>
                  <a:pt x="2029" y="763"/>
                  <a:pt x="2032" y="764"/>
                  <a:pt x="2036" y="768"/>
                </a:cubicBezTo>
                <a:cubicBezTo>
                  <a:pt x="2034" y="766"/>
                  <a:pt x="2037" y="768"/>
                  <a:pt x="2036" y="768"/>
                </a:cubicBezTo>
                <a:cubicBezTo>
                  <a:pt x="2037" y="768"/>
                  <a:pt x="2038" y="768"/>
                  <a:pt x="2038" y="767"/>
                </a:cubicBezTo>
                <a:cubicBezTo>
                  <a:pt x="2037" y="765"/>
                  <a:pt x="2036" y="762"/>
                  <a:pt x="2034" y="759"/>
                </a:cubicBezTo>
                <a:cubicBezTo>
                  <a:pt x="2034" y="758"/>
                  <a:pt x="2031" y="757"/>
                  <a:pt x="2030" y="757"/>
                </a:cubicBezTo>
                <a:close/>
                <a:moveTo>
                  <a:pt x="2144" y="819"/>
                </a:moveTo>
                <a:cubicBezTo>
                  <a:pt x="2145" y="818"/>
                  <a:pt x="2146" y="818"/>
                  <a:pt x="2147" y="818"/>
                </a:cubicBezTo>
                <a:cubicBezTo>
                  <a:pt x="2148" y="818"/>
                  <a:pt x="2147" y="818"/>
                  <a:pt x="2144" y="819"/>
                </a:cubicBezTo>
                <a:close/>
                <a:moveTo>
                  <a:pt x="2147" y="818"/>
                </a:moveTo>
                <a:cubicBezTo>
                  <a:pt x="2147" y="818"/>
                  <a:pt x="2144" y="819"/>
                  <a:pt x="2144" y="819"/>
                </a:cubicBezTo>
                <a:cubicBezTo>
                  <a:pt x="2144" y="819"/>
                  <a:pt x="2144" y="820"/>
                  <a:pt x="2144" y="820"/>
                </a:cubicBezTo>
                <a:cubicBezTo>
                  <a:pt x="2152" y="820"/>
                  <a:pt x="2159" y="820"/>
                  <a:pt x="2166" y="820"/>
                </a:cubicBezTo>
                <a:cubicBezTo>
                  <a:pt x="2160" y="819"/>
                  <a:pt x="2154" y="818"/>
                  <a:pt x="2147" y="818"/>
                </a:cubicBezTo>
                <a:close/>
                <a:moveTo>
                  <a:pt x="2065" y="90"/>
                </a:moveTo>
                <a:cubicBezTo>
                  <a:pt x="2057" y="90"/>
                  <a:pt x="2048" y="89"/>
                  <a:pt x="2039" y="88"/>
                </a:cubicBezTo>
                <a:cubicBezTo>
                  <a:pt x="2048" y="89"/>
                  <a:pt x="2039" y="88"/>
                  <a:pt x="2039" y="88"/>
                </a:cubicBezTo>
                <a:cubicBezTo>
                  <a:pt x="2039" y="88"/>
                  <a:pt x="2039" y="89"/>
                  <a:pt x="2039" y="89"/>
                </a:cubicBezTo>
                <a:cubicBezTo>
                  <a:pt x="2048" y="90"/>
                  <a:pt x="2056" y="92"/>
                  <a:pt x="2065" y="93"/>
                </a:cubicBezTo>
                <a:cubicBezTo>
                  <a:pt x="2065" y="92"/>
                  <a:pt x="2065" y="91"/>
                  <a:pt x="2065" y="90"/>
                </a:cubicBezTo>
                <a:close/>
                <a:moveTo>
                  <a:pt x="2136" y="666"/>
                </a:moveTo>
                <a:cubicBezTo>
                  <a:pt x="2140" y="661"/>
                  <a:pt x="2145" y="656"/>
                  <a:pt x="2150" y="651"/>
                </a:cubicBezTo>
                <a:cubicBezTo>
                  <a:pt x="2145" y="656"/>
                  <a:pt x="2149" y="651"/>
                  <a:pt x="2150" y="651"/>
                </a:cubicBezTo>
                <a:cubicBezTo>
                  <a:pt x="2149" y="651"/>
                  <a:pt x="2149" y="650"/>
                  <a:pt x="2148" y="650"/>
                </a:cubicBezTo>
                <a:cubicBezTo>
                  <a:pt x="2144" y="655"/>
                  <a:pt x="2139" y="660"/>
                  <a:pt x="2134" y="665"/>
                </a:cubicBezTo>
                <a:cubicBezTo>
                  <a:pt x="2134" y="666"/>
                  <a:pt x="2135" y="666"/>
                  <a:pt x="2136" y="666"/>
                </a:cubicBezTo>
                <a:close/>
                <a:moveTo>
                  <a:pt x="2225" y="735"/>
                </a:moveTo>
                <a:cubicBezTo>
                  <a:pt x="2225" y="734"/>
                  <a:pt x="2225" y="732"/>
                  <a:pt x="2225" y="732"/>
                </a:cubicBezTo>
                <a:cubicBezTo>
                  <a:pt x="2224" y="732"/>
                  <a:pt x="2224" y="732"/>
                  <a:pt x="2224" y="731"/>
                </a:cubicBezTo>
                <a:cubicBezTo>
                  <a:pt x="2221" y="734"/>
                  <a:pt x="2219" y="737"/>
                  <a:pt x="2217" y="740"/>
                </a:cubicBezTo>
                <a:cubicBezTo>
                  <a:pt x="2223" y="740"/>
                  <a:pt x="2225" y="739"/>
                  <a:pt x="2225" y="735"/>
                </a:cubicBezTo>
                <a:close/>
                <a:moveTo>
                  <a:pt x="2225" y="735"/>
                </a:moveTo>
                <a:cubicBezTo>
                  <a:pt x="2225" y="735"/>
                  <a:pt x="2225" y="735"/>
                  <a:pt x="2225" y="732"/>
                </a:cubicBezTo>
                <a:cubicBezTo>
                  <a:pt x="2225" y="733"/>
                  <a:pt x="2225" y="734"/>
                  <a:pt x="2225" y="735"/>
                </a:cubicBezTo>
                <a:close/>
                <a:moveTo>
                  <a:pt x="2164" y="634"/>
                </a:moveTo>
                <a:cubicBezTo>
                  <a:pt x="2166" y="627"/>
                  <a:pt x="2165" y="626"/>
                  <a:pt x="2157" y="624"/>
                </a:cubicBezTo>
                <a:cubicBezTo>
                  <a:pt x="2160" y="628"/>
                  <a:pt x="2162" y="631"/>
                  <a:pt x="2164" y="634"/>
                </a:cubicBezTo>
                <a:close/>
                <a:moveTo>
                  <a:pt x="1033" y="194"/>
                </a:moveTo>
                <a:cubicBezTo>
                  <a:pt x="1032" y="191"/>
                  <a:pt x="1037" y="195"/>
                  <a:pt x="1033" y="194"/>
                </a:cubicBezTo>
                <a:cubicBezTo>
                  <a:pt x="1041" y="196"/>
                  <a:pt x="1050" y="199"/>
                  <a:pt x="1058" y="197"/>
                </a:cubicBezTo>
                <a:cubicBezTo>
                  <a:pt x="1067" y="194"/>
                  <a:pt x="1076" y="191"/>
                  <a:pt x="1085" y="188"/>
                </a:cubicBezTo>
                <a:cubicBezTo>
                  <a:pt x="1096" y="184"/>
                  <a:pt x="1078" y="176"/>
                  <a:pt x="1073" y="177"/>
                </a:cubicBezTo>
                <a:cubicBezTo>
                  <a:pt x="1062" y="177"/>
                  <a:pt x="1050" y="181"/>
                  <a:pt x="1040" y="182"/>
                </a:cubicBezTo>
                <a:cubicBezTo>
                  <a:pt x="1040" y="182"/>
                  <a:pt x="1040" y="181"/>
                  <a:pt x="1041" y="181"/>
                </a:cubicBezTo>
                <a:cubicBezTo>
                  <a:pt x="1034" y="175"/>
                  <a:pt x="1031" y="177"/>
                  <a:pt x="1022" y="180"/>
                </a:cubicBezTo>
                <a:cubicBezTo>
                  <a:pt x="1027" y="181"/>
                  <a:pt x="1030" y="182"/>
                  <a:pt x="1034" y="183"/>
                </a:cubicBezTo>
                <a:cubicBezTo>
                  <a:pt x="1032" y="184"/>
                  <a:pt x="1031" y="185"/>
                  <a:pt x="1030" y="186"/>
                </a:cubicBezTo>
                <a:cubicBezTo>
                  <a:pt x="1031" y="189"/>
                  <a:pt x="1032" y="191"/>
                  <a:pt x="1033" y="194"/>
                </a:cubicBezTo>
                <a:close/>
                <a:moveTo>
                  <a:pt x="834" y="181"/>
                </a:moveTo>
                <a:cubicBezTo>
                  <a:pt x="830" y="182"/>
                  <a:pt x="831" y="185"/>
                  <a:pt x="834" y="181"/>
                </a:cubicBezTo>
                <a:close/>
                <a:moveTo>
                  <a:pt x="1004" y="127"/>
                </a:moveTo>
                <a:cubicBezTo>
                  <a:pt x="1008" y="123"/>
                  <a:pt x="1018" y="108"/>
                  <a:pt x="1024" y="117"/>
                </a:cubicBezTo>
                <a:cubicBezTo>
                  <a:pt x="1025" y="119"/>
                  <a:pt x="1037" y="127"/>
                  <a:pt x="1038" y="121"/>
                </a:cubicBezTo>
                <a:cubicBezTo>
                  <a:pt x="1039" y="120"/>
                  <a:pt x="1039" y="117"/>
                  <a:pt x="1038" y="115"/>
                </a:cubicBezTo>
                <a:cubicBezTo>
                  <a:pt x="1036" y="109"/>
                  <a:pt x="1024" y="100"/>
                  <a:pt x="1020" y="96"/>
                </a:cubicBezTo>
                <a:cubicBezTo>
                  <a:pt x="1030" y="86"/>
                  <a:pt x="1042" y="93"/>
                  <a:pt x="1052" y="91"/>
                </a:cubicBezTo>
                <a:cubicBezTo>
                  <a:pt x="1050" y="89"/>
                  <a:pt x="1048" y="88"/>
                  <a:pt x="1046" y="87"/>
                </a:cubicBezTo>
                <a:cubicBezTo>
                  <a:pt x="1046" y="86"/>
                  <a:pt x="1046" y="86"/>
                  <a:pt x="1046" y="85"/>
                </a:cubicBezTo>
                <a:cubicBezTo>
                  <a:pt x="1052" y="85"/>
                  <a:pt x="1057" y="85"/>
                  <a:pt x="1062" y="85"/>
                </a:cubicBezTo>
                <a:cubicBezTo>
                  <a:pt x="1062" y="84"/>
                  <a:pt x="1062" y="84"/>
                  <a:pt x="1062" y="83"/>
                </a:cubicBezTo>
                <a:cubicBezTo>
                  <a:pt x="1061" y="82"/>
                  <a:pt x="1059" y="81"/>
                  <a:pt x="1057" y="80"/>
                </a:cubicBezTo>
                <a:cubicBezTo>
                  <a:pt x="1060" y="77"/>
                  <a:pt x="1062" y="75"/>
                  <a:pt x="1065" y="72"/>
                </a:cubicBezTo>
                <a:cubicBezTo>
                  <a:pt x="1061" y="68"/>
                  <a:pt x="1057" y="65"/>
                  <a:pt x="1053" y="61"/>
                </a:cubicBezTo>
                <a:cubicBezTo>
                  <a:pt x="1053" y="61"/>
                  <a:pt x="1053" y="60"/>
                  <a:pt x="1053" y="60"/>
                </a:cubicBezTo>
                <a:cubicBezTo>
                  <a:pt x="1060" y="60"/>
                  <a:pt x="1068" y="60"/>
                  <a:pt x="1076" y="60"/>
                </a:cubicBezTo>
                <a:cubicBezTo>
                  <a:pt x="1076" y="59"/>
                  <a:pt x="1076" y="58"/>
                  <a:pt x="1076" y="58"/>
                </a:cubicBezTo>
                <a:cubicBezTo>
                  <a:pt x="1071" y="55"/>
                  <a:pt x="1065" y="53"/>
                  <a:pt x="1059" y="50"/>
                </a:cubicBezTo>
                <a:cubicBezTo>
                  <a:pt x="1067" y="44"/>
                  <a:pt x="1075" y="38"/>
                  <a:pt x="1082" y="33"/>
                </a:cubicBezTo>
                <a:cubicBezTo>
                  <a:pt x="1082" y="32"/>
                  <a:pt x="1082" y="32"/>
                  <a:pt x="1082" y="32"/>
                </a:cubicBezTo>
                <a:cubicBezTo>
                  <a:pt x="1079" y="32"/>
                  <a:pt x="1076" y="32"/>
                  <a:pt x="1073" y="32"/>
                </a:cubicBezTo>
                <a:cubicBezTo>
                  <a:pt x="1073" y="31"/>
                  <a:pt x="1073" y="30"/>
                  <a:pt x="1073" y="30"/>
                </a:cubicBezTo>
                <a:cubicBezTo>
                  <a:pt x="1080" y="30"/>
                  <a:pt x="1087" y="30"/>
                  <a:pt x="1093" y="30"/>
                </a:cubicBezTo>
                <a:cubicBezTo>
                  <a:pt x="1093" y="29"/>
                  <a:pt x="1093" y="29"/>
                  <a:pt x="1093" y="28"/>
                </a:cubicBezTo>
                <a:cubicBezTo>
                  <a:pt x="1092" y="28"/>
                  <a:pt x="1091" y="27"/>
                  <a:pt x="1089" y="26"/>
                </a:cubicBezTo>
                <a:cubicBezTo>
                  <a:pt x="1098" y="25"/>
                  <a:pt x="1111" y="26"/>
                  <a:pt x="1119" y="18"/>
                </a:cubicBezTo>
                <a:cubicBezTo>
                  <a:pt x="1111" y="15"/>
                  <a:pt x="1100" y="18"/>
                  <a:pt x="1091" y="19"/>
                </a:cubicBezTo>
                <a:cubicBezTo>
                  <a:pt x="1083" y="20"/>
                  <a:pt x="1074" y="21"/>
                  <a:pt x="1065" y="21"/>
                </a:cubicBezTo>
                <a:cubicBezTo>
                  <a:pt x="1066" y="19"/>
                  <a:pt x="1067" y="17"/>
                  <a:pt x="1069" y="16"/>
                </a:cubicBezTo>
                <a:cubicBezTo>
                  <a:pt x="1061" y="13"/>
                  <a:pt x="1051" y="17"/>
                  <a:pt x="1043" y="16"/>
                </a:cubicBezTo>
                <a:cubicBezTo>
                  <a:pt x="1034" y="15"/>
                  <a:pt x="1026" y="16"/>
                  <a:pt x="1017" y="16"/>
                </a:cubicBezTo>
                <a:cubicBezTo>
                  <a:pt x="1017" y="15"/>
                  <a:pt x="1017" y="14"/>
                  <a:pt x="1017" y="13"/>
                </a:cubicBezTo>
                <a:cubicBezTo>
                  <a:pt x="1034" y="13"/>
                  <a:pt x="1051" y="13"/>
                  <a:pt x="1068" y="13"/>
                </a:cubicBezTo>
                <a:cubicBezTo>
                  <a:pt x="1068" y="12"/>
                  <a:pt x="1068" y="11"/>
                  <a:pt x="1068" y="10"/>
                </a:cubicBezTo>
                <a:cubicBezTo>
                  <a:pt x="1045" y="2"/>
                  <a:pt x="1021" y="4"/>
                  <a:pt x="997" y="4"/>
                </a:cubicBezTo>
                <a:cubicBezTo>
                  <a:pt x="986" y="4"/>
                  <a:pt x="974" y="2"/>
                  <a:pt x="963" y="4"/>
                </a:cubicBezTo>
                <a:cubicBezTo>
                  <a:pt x="954" y="6"/>
                  <a:pt x="951" y="15"/>
                  <a:pt x="942" y="12"/>
                </a:cubicBezTo>
                <a:cubicBezTo>
                  <a:pt x="931" y="8"/>
                  <a:pt x="921" y="13"/>
                  <a:pt x="910" y="10"/>
                </a:cubicBezTo>
                <a:cubicBezTo>
                  <a:pt x="899" y="8"/>
                  <a:pt x="888" y="10"/>
                  <a:pt x="877" y="10"/>
                </a:cubicBezTo>
                <a:cubicBezTo>
                  <a:pt x="868" y="9"/>
                  <a:pt x="860" y="17"/>
                  <a:pt x="851" y="18"/>
                </a:cubicBezTo>
                <a:cubicBezTo>
                  <a:pt x="841" y="19"/>
                  <a:pt x="832" y="20"/>
                  <a:pt x="822" y="21"/>
                </a:cubicBezTo>
                <a:cubicBezTo>
                  <a:pt x="822" y="22"/>
                  <a:pt x="822" y="22"/>
                  <a:pt x="822" y="23"/>
                </a:cubicBezTo>
                <a:cubicBezTo>
                  <a:pt x="824" y="24"/>
                  <a:pt x="827" y="25"/>
                  <a:pt x="830" y="26"/>
                </a:cubicBezTo>
                <a:cubicBezTo>
                  <a:pt x="830" y="27"/>
                  <a:pt x="830" y="27"/>
                  <a:pt x="830" y="28"/>
                </a:cubicBezTo>
                <a:cubicBezTo>
                  <a:pt x="813" y="35"/>
                  <a:pt x="792" y="31"/>
                  <a:pt x="777" y="41"/>
                </a:cubicBezTo>
                <a:cubicBezTo>
                  <a:pt x="777" y="41"/>
                  <a:pt x="777" y="42"/>
                  <a:pt x="777" y="42"/>
                </a:cubicBezTo>
                <a:cubicBezTo>
                  <a:pt x="787" y="44"/>
                  <a:pt x="797" y="45"/>
                  <a:pt x="807" y="46"/>
                </a:cubicBezTo>
                <a:cubicBezTo>
                  <a:pt x="807" y="47"/>
                  <a:pt x="807" y="48"/>
                  <a:pt x="806" y="49"/>
                </a:cubicBezTo>
                <a:cubicBezTo>
                  <a:pt x="797" y="49"/>
                  <a:pt x="787" y="50"/>
                  <a:pt x="777" y="51"/>
                </a:cubicBezTo>
                <a:cubicBezTo>
                  <a:pt x="777" y="51"/>
                  <a:pt x="777" y="52"/>
                  <a:pt x="777" y="52"/>
                </a:cubicBezTo>
                <a:cubicBezTo>
                  <a:pt x="780" y="53"/>
                  <a:pt x="783" y="54"/>
                  <a:pt x="786" y="55"/>
                </a:cubicBezTo>
                <a:cubicBezTo>
                  <a:pt x="786" y="56"/>
                  <a:pt x="785" y="57"/>
                  <a:pt x="785" y="59"/>
                </a:cubicBezTo>
                <a:cubicBezTo>
                  <a:pt x="802" y="60"/>
                  <a:pt x="832" y="51"/>
                  <a:pt x="842" y="75"/>
                </a:cubicBezTo>
                <a:cubicBezTo>
                  <a:pt x="847" y="89"/>
                  <a:pt x="841" y="96"/>
                  <a:pt x="835" y="107"/>
                </a:cubicBezTo>
                <a:cubicBezTo>
                  <a:pt x="835" y="108"/>
                  <a:pt x="836" y="108"/>
                  <a:pt x="836" y="109"/>
                </a:cubicBezTo>
                <a:cubicBezTo>
                  <a:pt x="841" y="108"/>
                  <a:pt x="846" y="105"/>
                  <a:pt x="851" y="108"/>
                </a:cubicBezTo>
                <a:cubicBezTo>
                  <a:pt x="853" y="109"/>
                  <a:pt x="855" y="115"/>
                  <a:pt x="857" y="118"/>
                </a:cubicBezTo>
                <a:cubicBezTo>
                  <a:pt x="857" y="118"/>
                  <a:pt x="856" y="119"/>
                  <a:pt x="856" y="119"/>
                </a:cubicBezTo>
                <a:cubicBezTo>
                  <a:pt x="850" y="118"/>
                  <a:pt x="844" y="117"/>
                  <a:pt x="837" y="116"/>
                </a:cubicBezTo>
                <a:cubicBezTo>
                  <a:pt x="837" y="117"/>
                  <a:pt x="837" y="118"/>
                  <a:pt x="837" y="119"/>
                </a:cubicBezTo>
                <a:cubicBezTo>
                  <a:pt x="843" y="121"/>
                  <a:pt x="848" y="123"/>
                  <a:pt x="854" y="126"/>
                </a:cubicBezTo>
                <a:cubicBezTo>
                  <a:pt x="849" y="142"/>
                  <a:pt x="833" y="145"/>
                  <a:pt x="823" y="153"/>
                </a:cubicBezTo>
                <a:cubicBezTo>
                  <a:pt x="825" y="155"/>
                  <a:pt x="826" y="157"/>
                  <a:pt x="826" y="158"/>
                </a:cubicBezTo>
                <a:cubicBezTo>
                  <a:pt x="820" y="166"/>
                  <a:pt x="820" y="172"/>
                  <a:pt x="825" y="183"/>
                </a:cubicBezTo>
                <a:cubicBezTo>
                  <a:pt x="827" y="183"/>
                  <a:pt x="830" y="182"/>
                  <a:pt x="834" y="181"/>
                </a:cubicBezTo>
                <a:cubicBezTo>
                  <a:pt x="831" y="185"/>
                  <a:pt x="825" y="190"/>
                  <a:pt x="824" y="196"/>
                </a:cubicBezTo>
                <a:cubicBezTo>
                  <a:pt x="822" y="214"/>
                  <a:pt x="835" y="220"/>
                  <a:pt x="845" y="223"/>
                </a:cubicBezTo>
                <a:cubicBezTo>
                  <a:pt x="852" y="225"/>
                  <a:pt x="858" y="245"/>
                  <a:pt x="866" y="231"/>
                </a:cubicBezTo>
                <a:cubicBezTo>
                  <a:pt x="869" y="225"/>
                  <a:pt x="873" y="221"/>
                  <a:pt x="876" y="216"/>
                </a:cubicBezTo>
                <a:cubicBezTo>
                  <a:pt x="877" y="212"/>
                  <a:pt x="875" y="209"/>
                  <a:pt x="877" y="206"/>
                </a:cubicBezTo>
                <a:cubicBezTo>
                  <a:pt x="881" y="199"/>
                  <a:pt x="889" y="199"/>
                  <a:pt x="894" y="194"/>
                </a:cubicBezTo>
                <a:cubicBezTo>
                  <a:pt x="898" y="189"/>
                  <a:pt x="894" y="182"/>
                  <a:pt x="902" y="177"/>
                </a:cubicBezTo>
                <a:cubicBezTo>
                  <a:pt x="909" y="173"/>
                  <a:pt x="917" y="169"/>
                  <a:pt x="924" y="165"/>
                </a:cubicBezTo>
                <a:cubicBezTo>
                  <a:pt x="924" y="168"/>
                  <a:pt x="923" y="169"/>
                  <a:pt x="923" y="171"/>
                </a:cubicBezTo>
                <a:cubicBezTo>
                  <a:pt x="932" y="170"/>
                  <a:pt x="941" y="166"/>
                  <a:pt x="949" y="160"/>
                </a:cubicBezTo>
                <a:cubicBezTo>
                  <a:pt x="957" y="154"/>
                  <a:pt x="963" y="146"/>
                  <a:pt x="973" y="146"/>
                </a:cubicBezTo>
                <a:cubicBezTo>
                  <a:pt x="991" y="146"/>
                  <a:pt x="1012" y="140"/>
                  <a:pt x="1028" y="127"/>
                </a:cubicBezTo>
                <a:cubicBezTo>
                  <a:pt x="1019" y="127"/>
                  <a:pt x="1011" y="127"/>
                  <a:pt x="1004" y="127"/>
                </a:cubicBezTo>
                <a:close/>
                <a:moveTo>
                  <a:pt x="733" y="159"/>
                </a:moveTo>
                <a:cubicBezTo>
                  <a:pt x="740" y="159"/>
                  <a:pt x="742" y="179"/>
                  <a:pt x="749" y="174"/>
                </a:cubicBezTo>
                <a:cubicBezTo>
                  <a:pt x="756" y="170"/>
                  <a:pt x="763" y="164"/>
                  <a:pt x="770" y="159"/>
                </a:cubicBezTo>
                <a:cubicBezTo>
                  <a:pt x="770" y="158"/>
                  <a:pt x="770" y="158"/>
                  <a:pt x="770" y="157"/>
                </a:cubicBezTo>
                <a:cubicBezTo>
                  <a:pt x="762" y="156"/>
                  <a:pt x="760" y="149"/>
                  <a:pt x="754" y="146"/>
                </a:cubicBezTo>
                <a:cubicBezTo>
                  <a:pt x="748" y="143"/>
                  <a:pt x="743" y="141"/>
                  <a:pt x="738" y="135"/>
                </a:cubicBezTo>
                <a:cubicBezTo>
                  <a:pt x="741" y="133"/>
                  <a:pt x="744" y="131"/>
                  <a:pt x="748" y="129"/>
                </a:cubicBezTo>
                <a:cubicBezTo>
                  <a:pt x="745" y="128"/>
                  <a:pt x="743" y="127"/>
                  <a:pt x="741" y="126"/>
                </a:cubicBezTo>
                <a:cubicBezTo>
                  <a:pt x="745" y="125"/>
                  <a:pt x="748" y="123"/>
                  <a:pt x="750" y="122"/>
                </a:cubicBezTo>
                <a:cubicBezTo>
                  <a:pt x="750" y="122"/>
                  <a:pt x="750" y="121"/>
                  <a:pt x="750" y="121"/>
                </a:cubicBezTo>
                <a:cubicBezTo>
                  <a:pt x="748" y="120"/>
                  <a:pt x="745" y="120"/>
                  <a:pt x="742" y="120"/>
                </a:cubicBezTo>
                <a:cubicBezTo>
                  <a:pt x="744" y="118"/>
                  <a:pt x="745" y="117"/>
                  <a:pt x="747" y="115"/>
                </a:cubicBezTo>
                <a:cubicBezTo>
                  <a:pt x="740" y="114"/>
                  <a:pt x="734" y="113"/>
                  <a:pt x="726" y="112"/>
                </a:cubicBezTo>
                <a:cubicBezTo>
                  <a:pt x="730" y="110"/>
                  <a:pt x="731" y="109"/>
                  <a:pt x="734" y="107"/>
                </a:cubicBezTo>
                <a:cubicBezTo>
                  <a:pt x="728" y="102"/>
                  <a:pt x="722" y="106"/>
                  <a:pt x="716" y="104"/>
                </a:cubicBezTo>
                <a:cubicBezTo>
                  <a:pt x="718" y="98"/>
                  <a:pt x="717" y="94"/>
                  <a:pt x="711" y="93"/>
                </a:cubicBezTo>
                <a:cubicBezTo>
                  <a:pt x="702" y="91"/>
                  <a:pt x="691" y="96"/>
                  <a:pt x="682" y="99"/>
                </a:cubicBezTo>
                <a:cubicBezTo>
                  <a:pt x="684" y="96"/>
                  <a:pt x="687" y="93"/>
                  <a:pt x="688" y="89"/>
                </a:cubicBezTo>
                <a:cubicBezTo>
                  <a:pt x="689" y="83"/>
                  <a:pt x="688" y="82"/>
                  <a:pt x="683" y="83"/>
                </a:cubicBezTo>
                <a:cubicBezTo>
                  <a:pt x="677" y="84"/>
                  <a:pt x="663" y="84"/>
                  <a:pt x="659" y="90"/>
                </a:cubicBezTo>
                <a:cubicBezTo>
                  <a:pt x="657" y="94"/>
                  <a:pt x="655" y="107"/>
                  <a:pt x="650" y="104"/>
                </a:cubicBezTo>
                <a:cubicBezTo>
                  <a:pt x="646" y="102"/>
                  <a:pt x="646" y="98"/>
                  <a:pt x="649" y="95"/>
                </a:cubicBezTo>
                <a:cubicBezTo>
                  <a:pt x="654" y="90"/>
                  <a:pt x="659" y="86"/>
                  <a:pt x="664" y="81"/>
                </a:cubicBezTo>
                <a:cubicBezTo>
                  <a:pt x="650" y="80"/>
                  <a:pt x="633" y="86"/>
                  <a:pt x="624" y="102"/>
                </a:cubicBezTo>
                <a:cubicBezTo>
                  <a:pt x="627" y="104"/>
                  <a:pt x="629" y="106"/>
                  <a:pt x="632" y="108"/>
                </a:cubicBezTo>
                <a:cubicBezTo>
                  <a:pt x="628" y="108"/>
                  <a:pt x="624" y="109"/>
                  <a:pt x="621" y="110"/>
                </a:cubicBezTo>
                <a:cubicBezTo>
                  <a:pt x="624" y="109"/>
                  <a:pt x="621" y="111"/>
                  <a:pt x="621" y="110"/>
                </a:cubicBezTo>
                <a:cubicBezTo>
                  <a:pt x="621" y="111"/>
                  <a:pt x="621" y="111"/>
                  <a:pt x="621" y="112"/>
                </a:cubicBezTo>
                <a:cubicBezTo>
                  <a:pt x="635" y="120"/>
                  <a:pt x="655" y="118"/>
                  <a:pt x="670" y="120"/>
                </a:cubicBezTo>
                <a:cubicBezTo>
                  <a:pt x="674" y="120"/>
                  <a:pt x="683" y="116"/>
                  <a:pt x="685" y="117"/>
                </a:cubicBezTo>
                <a:cubicBezTo>
                  <a:pt x="691" y="122"/>
                  <a:pt x="696" y="131"/>
                  <a:pt x="701" y="137"/>
                </a:cubicBezTo>
                <a:cubicBezTo>
                  <a:pt x="709" y="147"/>
                  <a:pt x="701" y="152"/>
                  <a:pt x="693" y="156"/>
                </a:cubicBezTo>
                <a:cubicBezTo>
                  <a:pt x="690" y="157"/>
                  <a:pt x="688" y="159"/>
                  <a:pt x="685" y="160"/>
                </a:cubicBezTo>
                <a:cubicBezTo>
                  <a:pt x="687" y="159"/>
                  <a:pt x="688" y="159"/>
                  <a:pt x="688" y="160"/>
                </a:cubicBezTo>
                <a:cubicBezTo>
                  <a:pt x="688" y="160"/>
                  <a:pt x="688" y="160"/>
                  <a:pt x="688" y="160"/>
                </a:cubicBezTo>
                <a:cubicBezTo>
                  <a:pt x="687" y="160"/>
                  <a:pt x="686" y="161"/>
                  <a:pt x="685" y="160"/>
                </a:cubicBezTo>
                <a:cubicBezTo>
                  <a:pt x="685" y="160"/>
                  <a:pt x="686" y="161"/>
                  <a:pt x="687" y="161"/>
                </a:cubicBezTo>
                <a:cubicBezTo>
                  <a:pt x="686" y="162"/>
                  <a:pt x="686" y="162"/>
                  <a:pt x="686" y="163"/>
                </a:cubicBezTo>
                <a:cubicBezTo>
                  <a:pt x="683" y="170"/>
                  <a:pt x="686" y="171"/>
                  <a:pt x="678" y="171"/>
                </a:cubicBezTo>
                <a:cubicBezTo>
                  <a:pt x="673" y="171"/>
                  <a:pt x="668" y="169"/>
                  <a:pt x="663" y="171"/>
                </a:cubicBezTo>
                <a:cubicBezTo>
                  <a:pt x="650" y="174"/>
                  <a:pt x="646" y="182"/>
                  <a:pt x="662" y="181"/>
                </a:cubicBezTo>
                <a:cubicBezTo>
                  <a:pt x="676" y="180"/>
                  <a:pt x="677" y="178"/>
                  <a:pt x="687" y="191"/>
                </a:cubicBezTo>
                <a:cubicBezTo>
                  <a:pt x="686" y="192"/>
                  <a:pt x="685" y="194"/>
                  <a:pt x="684" y="196"/>
                </a:cubicBezTo>
                <a:cubicBezTo>
                  <a:pt x="695" y="199"/>
                  <a:pt x="703" y="208"/>
                  <a:pt x="714" y="209"/>
                </a:cubicBezTo>
                <a:cubicBezTo>
                  <a:pt x="715" y="208"/>
                  <a:pt x="715" y="207"/>
                  <a:pt x="716" y="207"/>
                </a:cubicBezTo>
                <a:cubicBezTo>
                  <a:pt x="712" y="201"/>
                  <a:pt x="709" y="196"/>
                  <a:pt x="706" y="191"/>
                </a:cubicBezTo>
                <a:cubicBezTo>
                  <a:pt x="707" y="190"/>
                  <a:pt x="707" y="190"/>
                  <a:pt x="707" y="190"/>
                </a:cubicBezTo>
                <a:cubicBezTo>
                  <a:pt x="711" y="191"/>
                  <a:pt x="738" y="208"/>
                  <a:pt x="732" y="188"/>
                </a:cubicBezTo>
                <a:cubicBezTo>
                  <a:pt x="730" y="179"/>
                  <a:pt x="716" y="160"/>
                  <a:pt x="733" y="159"/>
                </a:cubicBezTo>
                <a:close/>
                <a:moveTo>
                  <a:pt x="661" y="26"/>
                </a:moveTo>
                <a:cubicBezTo>
                  <a:pt x="665" y="27"/>
                  <a:pt x="669" y="27"/>
                  <a:pt x="674" y="27"/>
                </a:cubicBezTo>
                <a:cubicBezTo>
                  <a:pt x="674" y="28"/>
                  <a:pt x="674" y="28"/>
                  <a:pt x="674" y="29"/>
                </a:cubicBezTo>
                <a:cubicBezTo>
                  <a:pt x="671" y="29"/>
                  <a:pt x="668" y="30"/>
                  <a:pt x="664" y="32"/>
                </a:cubicBezTo>
                <a:cubicBezTo>
                  <a:pt x="678" y="42"/>
                  <a:pt x="691" y="32"/>
                  <a:pt x="705" y="43"/>
                </a:cubicBezTo>
                <a:cubicBezTo>
                  <a:pt x="705" y="43"/>
                  <a:pt x="705" y="45"/>
                  <a:pt x="706" y="46"/>
                </a:cubicBezTo>
                <a:cubicBezTo>
                  <a:pt x="699" y="45"/>
                  <a:pt x="693" y="43"/>
                  <a:pt x="686" y="41"/>
                </a:cubicBezTo>
                <a:cubicBezTo>
                  <a:pt x="686" y="52"/>
                  <a:pt x="674" y="50"/>
                  <a:pt x="669" y="51"/>
                </a:cubicBezTo>
                <a:cubicBezTo>
                  <a:pt x="669" y="52"/>
                  <a:pt x="669" y="53"/>
                  <a:pt x="669" y="53"/>
                </a:cubicBezTo>
                <a:cubicBezTo>
                  <a:pt x="691" y="53"/>
                  <a:pt x="712" y="53"/>
                  <a:pt x="735" y="53"/>
                </a:cubicBezTo>
                <a:cubicBezTo>
                  <a:pt x="733" y="52"/>
                  <a:pt x="732" y="50"/>
                  <a:pt x="731" y="49"/>
                </a:cubicBezTo>
                <a:cubicBezTo>
                  <a:pt x="742" y="40"/>
                  <a:pt x="755" y="40"/>
                  <a:pt x="767" y="37"/>
                </a:cubicBezTo>
                <a:cubicBezTo>
                  <a:pt x="765" y="35"/>
                  <a:pt x="763" y="33"/>
                  <a:pt x="761" y="31"/>
                </a:cubicBezTo>
                <a:cubicBezTo>
                  <a:pt x="786" y="26"/>
                  <a:pt x="810" y="21"/>
                  <a:pt x="835" y="15"/>
                </a:cubicBezTo>
                <a:cubicBezTo>
                  <a:pt x="833" y="14"/>
                  <a:pt x="833" y="13"/>
                  <a:pt x="832" y="12"/>
                </a:cubicBezTo>
                <a:cubicBezTo>
                  <a:pt x="843" y="11"/>
                  <a:pt x="853" y="10"/>
                  <a:pt x="864" y="8"/>
                </a:cubicBezTo>
                <a:cubicBezTo>
                  <a:pt x="853" y="10"/>
                  <a:pt x="864" y="8"/>
                  <a:pt x="864" y="8"/>
                </a:cubicBezTo>
                <a:cubicBezTo>
                  <a:pt x="864" y="8"/>
                  <a:pt x="864" y="7"/>
                  <a:pt x="864" y="6"/>
                </a:cubicBezTo>
                <a:cubicBezTo>
                  <a:pt x="836" y="1"/>
                  <a:pt x="808" y="0"/>
                  <a:pt x="779" y="2"/>
                </a:cubicBezTo>
                <a:cubicBezTo>
                  <a:pt x="765" y="3"/>
                  <a:pt x="751" y="6"/>
                  <a:pt x="737" y="6"/>
                </a:cubicBezTo>
                <a:cubicBezTo>
                  <a:pt x="728" y="6"/>
                  <a:pt x="713" y="3"/>
                  <a:pt x="707" y="14"/>
                </a:cubicBezTo>
                <a:cubicBezTo>
                  <a:pt x="726" y="18"/>
                  <a:pt x="746" y="15"/>
                  <a:pt x="765" y="16"/>
                </a:cubicBezTo>
                <a:cubicBezTo>
                  <a:pt x="765" y="17"/>
                  <a:pt x="765" y="17"/>
                  <a:pt x="765" y="18"/>
                </a:cubicBezTo>
                <a:cubicBezTo>
                  <a:pt x="756" y="19"/>
                  <a:pt x="747" y="20"/>
                  <a:pt x="738" y="21"/>
                </a:cubicBezTo>
                <a:cubicBezTo>
                  <a:pt x="739" y="23"/>
                  <a:pt x="740" y="25"/>
                  <a:pt x="742" y="27"/>
                </a:cubicBezTo>
                <a:cubicBezTo>
                  <a:pt x="733" y="24"/>
                  <a:pt x="725" y="21"/>
                  <a:pt x="716" y="23"/>
                </a:cubicBezTo>
                <a:cubicBezTo>
                  <a:pt x="716" y="23"/>
                  <a:pt x="716" y="24"/>
                  <a:pt x="716" y="24"/>
                </a:cubicBezTo>
                <a:cubicBezTo>
                  <a:pt x="718" y="27"/>
                  <a:pt x="721" y="30"/>
                  <a:pt x="725" y="33"/>
                </a:cubicBezTo>
                <a:cubicBezTo>
                  <a:pt x="715" y="34"/>
                  <a:pt x="707" y="34"/>
                  <a:pt x="699" y="35"/>
                </a:cubicBezTo>
                <a:cubicBezTo>
                  <a:pt x="698" y="34"/>
                  <a:pt x="698" y="34"/>
                  <a:pt x="698" y="33"/>
                </a:cubicBezTo>
                <a:cubicBezTo>
                  <a:pt x="703" y="32"/>
                  <a:pt x="708" y="30"/>
                  <a:pt x="714" y="28"/>
                </a:cubicBezTo>
                <a:cubicBezTo>
                  <a:pt x="697" y="11"/>
                  <a:pt x="689" y="9"/>
                  <a:pt x="668" y="18"/>
                </a:cubicBezTo>
                <a:cubicBezTo>
                  <a:pt x="668" y="19"/>
                  <a:pt x="668" y="20"/>
                  <a:pt x="669" y="21"/>
                </a:cubicBezTo>
                <a:cubicBezTo>
                  <a:pt x="666" y="22"/>
                  <a:pt x="663" y="23"/>
                  <a:pt x="660" y="24"/>
                </a:cubicBezTo>
                <a:cubicBezTo>
                  <a:pt x="661" y="25"/>
                  <a:pt x="661" y="26"/>
                  <a:pt x="661" y="26"/>
                </a:cubicBezTo>
                <a:close/>
                <a:moveTo>
                  <a:pt x="525" y="126"/>
                </a:moveTo>
                <a:cubicBezTo>
                  <a:pt x="527" y="124"/>
                  <a:pt x="524" y="126"/>
                  <a:pt x="525" y="126"/>
                </a:cubicBezTo>
                <a:close/>
                <a:moveTo>
                  <a:pt x="436" y="126"/>
                </a:moveTo>
                <a:cubicBezTo>
                  <a:pt x="447" y="124"/>
                  <a:pt x="458" y="121"/>
                  <a:pt x="469" y="118"/>
                </a:cubicBezTo>
                <a:cubicBezTo>
                  <a:pt x="469" y="119"/>
                  <a:pt x="469" y="119"/>
                  <a:pt x="469" y="119"/>
                </a:cubicBezTo>
                <a:cubicBezTo>
                  <a:pt x="464" y="121"/>
                  <a:pt x="460" y="122"/>
                  <a:pt x="454" y="124"/>
                </a:cubicBezTo>
                <a:cubicBezTo>
                  <a:pt x="459" y="125"/>
                  <a:pt x="464" y="126"/>
                  <a:pt x="469" y="127"/>
                </a:cubicBezTo>
                <a:cubicBezTo>
                  <a:pt x="463" y="128"/>
                  <a:pt x="458" y="129"/>
                  <a:pt x="453" y="130"/>
                </a:cubicBezTo>
                <a:cubicBezTo>
                  <a:pt x="453" y="131"/>
                  <a:pt x="453" y="131"/>
                  <a:pt x="453" y="132"/>
                </a:cubicBezTo>
                <a:cubicBezTo>
                  <a:pt x="464" y="132"/>
                  <a:pt x="474" y="133"/>
                  <a:pt x="485" y="133"/>
                </a:cubicBezTo>
                <a:cubicBezTo>
                  <a:pt x="485" y="134"/>
                  <a:pt x="485" y="134"/>
                  <a:pt x="485" y="135"/>
                </a:cubicBezTo>
                <a:cubicBezTo>
                  <a:pt x="472" y="137"/>
                  <a:pt x="460" y="135"/>
                  <a:pt x="448" y="139"/>
                </a:cubicBezTo>
                <a:cubicBezTo>
                  <a:pt x="451" y="144"/>
                  <a:pt x="458" y="141"/>
                  <a:pt x="463" y="143"/>
                </a:cubicBezTo>
                <a:cubicBezTo>
                  <a:pt x="461" y="148"/>
                  <a:pt x="463" y="149"/>
                  <a:pt x="468" y="148"/>
                </a:cubicBezTo>
                <a:cubicBezTo>
                  <a:pt x="478" y="147"/>
                  <a:pt x="488" y="145"/>
                  <a:pt x="498" y="144"/>
                </a:cubicBezTo>
                <a:cubicBezTo>
                  <a:pt x="502" y="144"/>
                  <a:pt x="506" y="142"/>
                  <a:pt x="510" y="143"/>
                </a:cubicBezTo>
                <a:cubicBezTo>
                  <a:pt x="514" y="143"/>
                  <a:pt x="516" y="146"/>
                  <a:pt x="520" y="146"/>
                </a:cubicBezTo>
                <a:cubicBezTo>
                  <a:pt x="524" y="147"/>
                  <a:pt x="536" y="148"/>
                  <a:pt x="538" y="143"/>
                </a:cubicBezTo>
                <a:cubicBezTo>
                  <a:pt x="539" y="138"/>
                  <a:pt x="546" y="140"/>
                  <a:pt x="549" y="140"/>
                </a:cubicBezTo>
                <a:cubicBezTo>
                  <a:pt x="550" y="139"/>
                  <a:pt x="550" y="139"/>
                  <a:pt x="550" y="138"/>
                </a:cubicBezTo>
                <a:cubicBezTo>
                  <a:pt x="547" y="137"/>
                  <a:pt x="545" y="136"/>
                  <a:pt x="542" y="135"/>
                </a:cubicBezTo>
                <a:cubicBezTo>
                  <a:pt x="538" y="133"/>
                  <a:pt x="538" y="132"/>
                  <a:pt x="540" y="129"/>
                </a:cubicBezTo>
                <a:cubicBezTo>
                  <a:pt x="544" y="125"/>
                  <a:pt x="551" y="116"/>
                  <a:pt x="541" y="115"/>
                </a:cubicBezTo>
                <a:cubicBezTo>
                  <a:pt x="534" y="114"/>
                  <a:pt x="529" y="122"/>
                  <a:pt x="525" y="126"/>
                </a:cubicBezTo>
                <a:cubicBezTo>
                  <a:pt x="524" y="126"/>
                  <a:pt x="524" y="125"/>
                  <a:pt x="523" y="125"/>
                </a:cubicBezTo>
                <a:cubicBezTo>
                  <a:pt x="525" y="114"/>
                  <a:pt x="517" y="118"/>
                  <a:pt x="510" y="121"/>
                </a:cubicBezTo>
                <a:cubicBezTo>
                  <a:pt x="507" y="114"/>
                  <a:pt x="500" y="119"/>
                  <a:pt x="495" y="119"/>
                </a:cubicBezTo>
                <a:cubicBezTo>
                  <a:pt x="494" y="118"/>
                  <a:pt x="494" y="118"/>
                  <a:pt x="494" y="117"/>
                </a:cubicBezTo>
                <a:cubicBezTo>
                  <a:pt x="496" y="117"/>
                  <a:pt x="497" y="116"/>
                  <a:pt x="499" y="115"/>
                </a:cubicBezTo>
                <a:cubicBezTo>
                  <a:pt x="499" y="115"/>
                  <a:pt x="499" y="114"/>
                  <a:pt x="498" y="114"/>
                </a:cubicBezTo>
                <a:cubicBezTo>
                  <a:pt x="494" y="114"/>
                  <a:pt x="491" y="115"/>
                  <a:pt x="487" y="115"/>
                </a:cubicBezTo>
                <a:cubicBezTo>
                  <a:pt x="487" y="115"/>
                  <a:pt x="487" y="114"/>
                  <a:pt x="486" y="114"/>
                </a:cubicBezTo>
                <a:cubicBezTo>
                  <a:pt x="489" y="113"/>
                  <a:pt x="491" y="112"/>
                  <a:pt x="493" y="112"/>
                </a:cubicBezTo>
                <a:cubicBezTo>
                  <a:pt x="494" y="111"/>
                  <a:pt x="494" y="110"/>
                  <a:pt x="494" y="110"/>
                </a:cubicBezTo>
                <a:cubicBezTo>
                  <a:pt x="482" y="106"/>
                  <a:pt x="467" y="103"/>
                  <a:pt x="455" y="106"/>
                </a:cubicBezTo>
                <a:cubicBezTo>
                  <a:pt x="443" y="108"/>
                  <a:pt x="430" y="116"/>
                  <a:pt x="419" y="121"/>
                </a:cubicBezTo>
                <a:cubicBezTo>
                  <a:pt x="424" y="129"/>
                  <a:pt x="427" y="128"/>
                  <a:pt x="436" y="126"/>
                </a:cubicBezTo>
                <a:close/>
                <a:moveTo>
                  <a:pt x="637" y="70"/>
                </a:moveTo>
                <a:cubicBezTo>
                  <a:pt x="649" y="73"/>
                  <a:pt x="663" y="73"/>
                  <a:pt x="675" y="72"/>
                </a:cubicBezTo>
                <a:cubicBezTo>
                  <a:pt x="687" y="71"/>
                  <a:pt x="701" y="73"/>
                  <a:pt x="712" y="67"/>
                </a:cubicBezTo>
                <a:cubicBezTo>
                  <a:pt x="709" y="68"/>
                  <a:pt x="711" y="66"/>
                  <a:pt x="712" y="67"/>
                </a:cubicBezTo>
                <a:cubicBezTo>
                  <a:pt x="711" y="66"/>
                  <a:pt x="711" y="65"/>
                  <a:pt x="711" y="64"/>
                </a:cubicBezTo>
                <a:cubicBezTo>
                  <a:pt x="693" y="61"/>
                  <a:pt x="670" y="71"/>
                  <a:pt x="653" y="57"/>
                </a:cubicBezTo>
                <a:cubicBezTo>
                  <a:pt x="655" y="56"/>
                  <a:pt x="657" y="56"/>
                  <a:pt x="658" y="55"/>
                </a:cubicBezTo>
                <a:cubicBezTo>
                  <a:pt x="646" y="49"/>
                  <a:pt x="636" y="47"/>
                  <a:pt x="631" y="51"/>
                </a:cubicBezTo>
                <a:cubicBezTo>
                  <a:pt x="635" y="53"/>
                  <a:pt x="639" y="55"/>
                  <a:pt x="643" y="57"/>
                </a:cubicBezTo>
                <a:cubicBezTo>
                  <a:pt x="641" y="61"/>
                  <a:pt x="639" y="65"/>
                  <a:pt x="637" y="70"/>
                </a:cubicBezTo>
                <a:close/>
                <a:moveTo>
                  <a:pt x="524" y="63"/>
                </a:moveTo>
                <a:cubicBezTo>
                  <a:pt x="524" y="63"/>
                  <a:pt x="524" y="64"/>
                  <a:pt x="524" y="64"/>
                </a:cubicBezTo>
                <a:cubicBezTo>
                  <a:pt x="518" y="65"/>
                  <a:pt x="512" y="66"/>
                  <a:pt x="506" y="67"/>
                </a:cubicBezTo>
                <a:cubicBezTo>
                  <a:pt x="506" y="68"/>
                  <a:pt x="506" y="68"/>
                  <a:pt x="506" y="69"/>
                </a:cubicBezTo>
                <a:cubicBezTo>
                  <a:pt x="526" y="68"/>
                  <a:pt x="546" y="66"/>
                  <a:pt x="565" y="58"/>
                </a:cubicBezTo>
                <a:cubicBezTo>
                  <a:pt x="565" y="57"/>
                  <a:pt x="565" y="57"/>
                  <a:pt x="565" y="56"/>
                </a:cubicBezTo>
                <a:cubicBezTo>
                  <a:pt x="562" y="56"/>
                  <a:pt x="559" y="57"/>
                  <a:pt x="556" y="57"/>
                </a:cubicBezTo>
                <a:cubicBezTo>
                  <a:pt x="556" y="54"/>
                  <a:pt x="556" y="50"/>
                  <a:pt x="556" y="48"/>
                </a:cubicBezTo>
                <a:cubicBezTo>
                  <a:pt x="556" y="50"/>
                  <a:pt x="550" y="51"/>
                  <a:pt x="556" y="48"/>
                </a:cubicBezTo>
                <a:cubicBezTo>
                  <a:pt x="550" y="52"/>
                  <a:pt x="542" y="59"/>
                  <a:pt x="535" y="59"/>
                </a:cubicBezTo>
                <a:cubicBezTo>
                  <a:pt x="530" y="60"/>
                  <a:pt x="527" y="52"/>
                  <a:pt x="522" y="51"/>
                </a:cubicBezTo>
                <a:cubicBezTo>
                  <a:pt x="511" y="50"/>
                  <a:pt x="502" y="57"/>
                  <a:pt x="493" y="61"/>
                </a:cubicBezTo>
                <a:cubicBezTo>
                  <a:pt x="493" y="61"/>
                  <a:pt x="493" y="62"/>
                  <a:pt x="493" y="63"/>
                </a:cubicBezTo>
                <a:cubicBezTo>
                  <a:pt x="503" y="63"/>
                  <a:pt x="513" y="63"/>
                  <a:pt x="524" y="63"/>
                </a:cubicBezTo>
                <a:close/>
                <a:moveTo>
                  <a:pt x="596" y="96"/>
                </a:moveTo>
                <a:cubicBezTo>
                  <a:pt x="596" y="94"/>
                  <a:pt x="597" y="93"/>
                  <a:pt x="597" y="91"/>
                </a:cubicBezTo>
                <a:cubicBezTo>
                  <a:pt x="598" y="88"/>
                  <a:pt x="598" y="85"/>
                  <a:pt x="596" y="96"/>
                </a:cubicBezTo>
                <a:close/>
                <a:moveTo>
                  <a:pt x="596" y="96"/>
                </a:moveTo>
                <a:cubicBezTo>
                  <a:pt x="604" y="95"/>
                  <a:pt x="610" y="89"/>
                  <a:pt x="618" y="87"/>
                </a:cubicBezTo>
                <a:cubicBezTo>
                  <a:pt x="624" y="85"/>
                  <a:pt x="630" y="83"/>
                  <a:pt x="636" y="81"/>
                </a:cubicBezTo>
                <a:cubicBezTo>
                  <a:pt x="622" y="71"/>
                  <a:pt x="603" y="77"/>
                  <a:pt x="597" y="91"/>
                </a:cubicBezTo>
                <a:cubicBezTo>
                  <a:pt x="597" y="93"/>
                  <a:pt x="597" y="96"/>
                  <a:pt x="596" y="96"/>
                </a:cubicBezTo>
                <a:close/>
                <a:moveTo>
                  <a:pt x="510" y="91"/>
                </a:moveTo>
                <a:cubicBezTo>
                  <a:pt x="515" y="90"/>
                  <a:pt x="520" y="91"/>
                  <a:pt x="525" y="90"/>
                </a:cubicBezTo>
                <a:cubicBezTo>
                  <a:pt x="528" y="89"/>
                  <a:pt x="531" y="87"/>
                  <a:pt x="535" y="86"/>
                </a:cubicBezTo>
                <a:cubicBezTo>
                  <a:pt x="528" y="88"/>
                  <a:pt x="534" y="86"/>
                  <a:pt x="535" y="86"/>
                </a:cubicBezTo>
                <a:cubicBezTo>
                  <a:pt x="534" y="86"/>
                  <a:pt x="534" y="85"/>
                  <a:pt x="534" y="85"/>
                </a:cubicBezTo>
                <a:cubicBezTo>
                  <a:pt x="525" y="84"/>
                  <a:pt x="513" y="88"/>
                  <a:pt x="504" y="89"/>
                </a:cubicBezTo>
                <a:cubicBezTo>
                  <a:pt x="497" y="90"/>
                  <a:pt x="487" y="90"/>
                  <a:pt x="482" y="94"/>
                </a:cubicBezTo>
                <a:cubicBezTo>
                  <a:pt x="491" y="96"/>
                  <a:pt x="502" y="92"/>
                  <a:pt x="510" y="91"/>
                </a:cubicBezTo>
                <a:close/>
                <a:moveTo>
                  <a:pt x="616" y="55"/>
                </a:moveTo>
                <a:cubicBezTo>
                  <a:pt x="615" y="55"/>
                  <a:pt x="614" y="56"/>
                  <a:pt x="613" y="56"/>
                </a:cubicBezTo>
                <a:cubicBezTo>
                  <a:pt x="614" y="56"/>
                  <a:pt x="615" y="56"/>
                  <a:pt x="616" y="55"/>
                </a:cubicBezTo>
                <a:close/>
                <a:moveTo>
                  <a:pt x="595" y="60"/>
                </a:moveTo>
                <a:cubicBezTo>
                  <a:pt x="594" y="62"/>
                  <a:pt x="593" y="63"/>
                  <a:pt x="592" y="65"/>
                </a:cubicBezTo>
                <a:cubicBezTo>
                  <a:pt x="592" y="65"/>
                  <a:pt x="593" y="66"/>
                  <a:pt x="593" y="66"/>
                </a:cubicBezTo>
                <a:cubicBezTo>
                  <a:pt x="600" y="64"/>
                  <a:pt x="607" y="61"/>
                  <a:pt x="613" y="56"/>
                </a:cubicBezTo>
                <a:cubicBezTo>
                  <a:pt x="611" y="58"/>
                  <a:pt x="616" y="54"/>
                  <a:pt x="616" y="55"/>
                </a:cubicBezTo>
                <a:cubicBezTo>
                  <a:pt x="616" y="54"/>
                  <a:pt x="616" y="52"/>
                  <a:pt x="615" y="51"/>
                </a:cubicBezTo>
                <a:cubicBezTo>
                  <a:pt x="610" y="55"/>
                  <a:pt x="605" y="47"/>
                  <a:pt x="600" y="55"/>
                </a:cubicBezTo>
                <a:cubicBezTo>
                  <a:pt x="599" y="59"/>
                  <a:pt x="587" y="58"/>
                  <a:pt x="584" y="58"/>
                </a:cubicBezTo>
                <a:cubicBezTo>
                  <a:pt x="584" y="59"/>
                  <a:pt x="584" y="59"/>
                  <a:pt x="584" y="60"/>
                </a:cubicBezTo>
                <a:cubicBezTo>
                  <a:pt x="587" y="60"/>
                  <a:pt x="591" y="60"/>
                  <a:pt x="595" y="60"/>
                </a:cubicBezTo>
                <a:close/>
                <a:moveTo>
                  <a:pt x="603" y="34"/>
                </a:moveTo>
                <a:cubicBezTo>
                  <a:pt x="608" y="36"/>
                  <a:pt x="615" y="40"/>
                  <a:pt x="621" y="38"/>
                </a:cubicBezTo>
                <a:cubicBezTo>
                  <a:pt x="620" y="39"/>
                  <a:pt x="629" y="33"/>
                  <a:pt x="624" y="32"/>
                </a:cubicBezTo>
                <a:cubicBezTo>
                  <a:pt x="618" y="29"/>
                  <a:pt x="611" y="27"/>
                  <a:pt x="604" y="25"/>
                </a:cubicBezTo>
                <a:cubicBezTo>
                  <a:pt x="605" y="28"/>
                  <a:pt x="606" y="30"/>
                  <a:pt x="606" y="31"/>
                </a:cubicBezTo>
                <a:cubicBezTo>
                  <a:pt x="605" y="32"/>
                  <a:pt x="604" y="33"/>
                  <a:pt x="603" y="34"/>
                </a:cubicBezTo>
                <a:cubicBezTo>
                  <a:pt x="604" y="33"/>
                  <a:pt x="608" y="36"/>
                  <a:pt x="603" y="34"/>
                </a:cubicBezTo>
                <a:close/>
                <a:moveTo>
                  <a:pt x="554" y="147"/>
                </a:moveTo>
                <a:cubicBezTo>
                  <a:pt x="566" y="150"/>
                  <a:pt x="571" y="150"/>
                  <a:pt x="574" y="145"/>
                </a:cubicBezTo>
                <a:cubicBezTo>
                  <a:pt x="568" y="140"/>
                  <a:pt x="563" y="141"/>
                  <a:pt x="554" y="147"/>
                </a:cubicBezTo>
                <a:close/>
                <a:moveTo>
                  <a:pt x="649" y="36"/>
                </a:moveTo>
                <a:cubicBezTo>
                  <a:pt x="645" y="34"/>
                  <a:pt x="642" y="30"/>
                  <a:pt x="638" y="34"/>
                </a:cubicBezTo>
                <a:cubicBezTo>
                  <a:pt x="636" y="36"/>
                  <a:pt x="637" y="40"/>
                  <a:pt x="636" y="44"/>
                </a:cubicBezTo>
                <a:cubicBezTo>
                  <a:pt x="641" y="41"/>
                  <a:pt x="645" y="38"/>
                  <a:pt x="649" y="36"/>
                </a:cubicBezTo>
                <a:cubicBezTo>
                  <a:pt x="645" y="38"/>
                  <a:pt x="645" y="34"/>
                  <a:pt x="649" y="36"/>
                </a:cubicBezTo>
                <a:close/>
                <a:moveTo>
                  <a:pt x="614" y="66"/>
                </a:moveTo>
                <a:cubicBezTo>
                  <a:pt x="621" y="73"/>
                  <a:pt x="623" y="73"/>
                  <a:pt x="629" y="64"/>
                </a:cubicBezTo>
                <a:cubicBezTo>
                  <a:pt x="624" y="60"/>
                  <a:pt x="619" y="65"/>
                  <a:pt x="614" y="66"/>
                </a:cubicBezTo>
                <a:close/>
                <a:moveTo>
                  <a:pt x="555" y="84"/>
                </a:moveTo>
                <a:cubicBezTo>
                  <a:pt x="560" y="83"/>
                  <a:pt x="555" y="84"/>
                  <a:pt x="555" y="84"/>
                </a:cubicBezTo>
                <a:cubicBezTo>
                  <a:pt x="555" y="84"/>
                  <a:pt x="555" y="85"/>
                  <a:pt x="555" y="85"/>
                </a:cubicBezTo>
                <a:cubicBezTo>
                  <a:pt x="559" y="86"/>
                  <a:pt x="566" y="86"/>
                  <a:pt x="570" y="84"/>
                </a:cubicBezTo>
                <a:cubicBezTo>
                  <a:pt x="570" y="84"/>
                  <a:pt x="570" y="85"/>
                  <a:pt x="569" y="86"/>
                </a:cubicBezTo>
                <a:cubicBezTo>
                  <a:pt x="568" y="90"/>
                  <a:pt x="558" y="88"/>
                  <a:pt x="555" y="88"/>
                </a:cubicBezTo>
                <a:cubicBezTo>
                  <a:pt x="558" y="88"/>
                  <a:pt x="557" y="91"/>
                  <a:pt x="555" y="88"/>
                </a:cubicBezTo>
                <a:cubicBezTo>
                  <a:pt x="558" y="92"/>
                  <a:pt x="562" y="100"/>
                  <a:pt x="566" y="102"/>
                </a:cubicBezTo>
                <a:cubicBezTo>
                  <a:pt x="572" y="104"/>
                  <a:pt x="585" y="97"/>
                  <a:pt x="588" y="90"/>
                </a:cubicBezTo>
                <a:cubicBezTo>
                  <a:pt x="587" y="89"/>
                  <a:pt x="585" y="87"/>
                  <a:pt x="583" y="86"/>
                </a:cubicBezTo>
                <a:cubicBezTo>
                  <a:pt x="588" y="83"/>
                  <a:pt x="591" y="81"/>
                  <a:pt x="595" y="79"/>
                </a:cubicBezTo>
                <a:cubicBezTo>
                  <a:pt x="595" y="79"/>
                  <a:pt x="595" y="78"/>
                  <a:pt x="595" y="78"/>
                </a:cubicBezTo>
                <a:cubicBezTo>
                  <a:pt x="588" y="78"/>
                  <a:pt x="581" y="79"/>
                  <a:pt x="575" y="79"/>
                </a:cubicBezTo>
                <a:cubicBezTo>
                  <a:pt x="568" y="80"/>
                  <a:pt x="570" y="80"/>
                  <a:pt x="570" y="82"/>
                </a:cubicBezTo>
                <a:cubicBezTo>
                  <a:pt x="564" y="83"/>
                  <a:pt x="560" y="83"/>
                  <a:pt x="555" y="84"/>
                </a:cubicBezTo>
                <a:close/>
                <a:moveTo>
                  <a:pt x="457" y="689"/>
                </a:moveTo>
                <a:cubicBezTo>
                  <a:pt x="453" y="685"/>
                  <a:pt x="461" y="677"/>
                  <a:pt x="465" y="676"/>
                </a:cubicBezTo>
                <a:cubicBezTo>
                  <a:pt x="465" y="675"/>
                  <a:pt x="466" y="674"/>
                  <a:pt x="466" y="673"/>
                </a:cubicBezTo>
                <a:cubicBezTo>
                  <a:pt x="466" y="673"/>
                  <a:pt x="466" y="673"/>
                  <a:pt x="466" y="673"/>
                </a:cubicBezTo>
                <a:cubicBezTo>
                  <a:pt x="457" y="673"/>
                  <a:pt x="447" y="682"/>
                  <a:pt x="439" y="674"/>
                </a:cubicBezTo>
                <a:cubicBezTo>
                  <a:pt x="428" y="662"/>
                  <a:pt x="428" y="650"/>
                  <a:pt x="433" y="635"/>
                </a:cubicBezTo>
                <a:cubicBezTo>
                  <a:pt x="437" y="624"/>
                  <a:pt x="436" y="615"/>
                  <a:pt x="421" y="614"/>
                </a:cubicBezTo>
                <a:cubicBezTo>
                  <a:pt x="411" y="614"/>
                  <a:pt x="401" y="615"/>
                  <a:pt x="392" y="614"/>
                </a:cubicBezTo>
                <a:cubicBezTo>
                  <a:pt x="394" y="607"/>
                  <a:pt x="395" y="597"/>
                  <a:pt x="399" y="590"/>
                </a:cubicBezTo>
                <a:cubicBezTo>
                  <a:pt x="400" y="587"/>
                  <a:pt x="404" y="587"/>
                  <a:pt x="406" y="583"/>
                </a:cubicBezTo>
                <a:cubicBezTo>
                  <a:pt x="409" y="579"/>
                  <a:pt x="412" y="574"/>
                  <a:pt x="414" y="569"/>
                </a:cubicBezTo>
                <a:cubicBezTo>
                  <a:pt x="418" y="561"/>
                  <a:pt x="398" y="564"/>
                  <a:pt x="394" y="565"/>
                </a:cubicBezTo>
                <a:cubicBezTo>
                  <a:pt x="385" y="567"/>
                  <a:pt x="386" y="572"/>
                  <a:pt x="382" y="578"/>
                </a:cubicBezTo>
                <a:cubicBezTo>
                  <a:pt x="377" y="585"/>
                  <a:pt x="372" y="591"/>
                  <a:pt x="363" y="591"/>
                </a:cubicBezTo>
                <a:cubicBezTo>
                  <a:pt x="355" y="591"/>
                  <a:pt x="345" y="594"/>
                  <a:pt x="338" y="588"/>
                </a:cubicBezTo>
                <a:cubicBezTo>
                  <a:pt x="325" y="577"/>
                  <a:pt x="322" y="559"/>
                  <a:pt x="326" y="543"/>
                </a:cubicBezTo>
                <a:cubicBezTo>
                  <a:pt x="328" y="535"/>
                  <a:pt x="329" y="531"/>
                  <a:pt x="334" y="526"/>
                </a:cubicBezTo>
                <a:cubicBezTo>
                  <a:pt x="337" y="522"/>
                  <a:pt x="336" y="514"/>
                  <a:pt x="338" y="509"/>
                </a:cubicBezTo>
                <a:cubicBezTo>
                  <a:pt x="341" y="504"/>
                  <a:pt x="347" y="500"/>
                  <a:pt x="353" y="497"/>
                </a:cubicBezTo>
                <a:cubicBezTo>
                  <a:pt x="360" y="495"/>
                  <a:pt x="364" y="489"/>
                  <a:pt x="372" y="488"/>
                </a:cubicBezTo>
                <a:cubicBezTo>
                  <a:pt x="379" y="487"/>
                  <a:pt x="386" y="489"/>
                  <a:pt x="393" y="489"/>
                </a:cubicBezTo>
                <a:cubicBezTo>
                  <a:pt x="395" y="490"/>
                  <a:pt x="396" y="493"/>
                  <a:pt x="400" y="493"/>
                </a:cubicBezTo>
                <a:cubicBezTo>
                  <a:pt x="403" y="493"/>
                  <a:pt x="406" y="492"/>
                  <a:pt x="409" y="493"/>
                </a:cubicBezTo>
                <a:cubicBezTo>
                  <a:pt x="408" y="489"/>
                  <a:pt x="407" y="485"/>
                  <a:pt x="413" y="484"/>
                </a:cubicBezTo>
                <a:cubicBezTo>
                  <a:pt x="422" y="482"/>
                  <a:pt x="432" y="481"/>
                  <a:pt x="441" y="486"/>
                </a:cubicBezTo>
                <a:cubicBezTo>
                  <a:pt x="447" y="488"/>
                  <a:pt x="455" y="486"/>
                  <a:pt x="459" y="490"/>
                </a:cubicBezTo>
                <a:cubicBezTo>
                  <a:pt x="468" y="497"/>
                  <a:pt x="461" y="503"/>
                  <a:pt x="463" y="512"/>
                </a:cubicBezTo>
                <a:cubicBezTo>
                  <a:pt x="464" y="519"/>
                  <a:pt x="469" y="525"/>
                  <a:pt x="473" y="531"/>
                </a:cubicBezTo>
                <a:cubicBezTo>
                  <a:pt x="492" y="518"/>
                  <a:pt x="472" y="492"/>
                  <a:pt x="482" y="475"/>
                </a:cubicBezTo>
                <a:cubicBezTo>
                  <a:pt x="487" y="466"/>
                  <a:pt x="499" y="461"/>
                  <a:pt x="508" y="456"/>
                </a:cubicBezTo>
                <a:cubicBezTo>
                  <a:pt x="519" y="449"/>
                  <a:pt x="529" y="444"/>
                  <a:pt x="540" y="438"/>
                </a:cubicBezTo>
                <a:cubicBezTo>
                  <a:pt x="539" y="437"/>
                  <a:pt x="538" y="437"/>
                  <a:pt x="537" y="436"/>
                </a:cubicBezTo>
                <a:cubicBezTo>
                  <a:pt x="540" y="426"/>
                  <a:pt x="542" y="415"/>
                  <a:pt x="546" y="405"/>
                </a:cubicBezTo>
                <a:cubicBezTo>
                  <a:pt x="546" y="405"/>
                  <a:pt x="547" y="405"/>
                  <a:pt x="547" y="405"/>
                </a:cubicBezTo>
                <a:cubicBezTo>
                  <a:pt x="547" y="417"/>
                  <a:pt x="547" y="417"/>
                  <a:pt x="547" y="417"/>
                </a:cubicBezTo>
                <a:cubicBezTo>
                  <a:pt x="548" y="417"/>
                  <a:pt x="548" y="417"/>
                  <a:pt x="549" y="417"/>
                </a:cubicBezTo>
                <a:cubicBezTo>
                  <a:pt x="556" y="408"/>
                  <a:pt x="566" y="396"/>
                  <a:pt x="577" y="390"/>
                </a:cubicBezTo>
                <a:cubicBezTo>
                  <a:pt x="584" y="385"/>
                  <a:pt x="602" y="388"/>
                  <a:pt x="604" y="376"/>
                </a:cubicBezTo>
                <a:cubicBezTo>
                  <a:pt x="605" y="366"/>
                  <a:pt x="624" y="361"/>
                  <a:pt x="633" y="358"/>
                </a:cubicBezTo>
                <a:cubicBezTo>
                  <a:pt x="643" y="354"/>
                  <a:pt x="656" y="349"/>
                  <a:pt x="668" y="352"/>
                </a:cubicBezTo>
                <a:cubicBezTo>
                  <a:pt x="662" y="354"/>
                  <a:pt x="645" y="357"/>
                  <a:pt x="646" y="366"/>
                </a:cubicBezTo>
                <a:cubicBezTo>
                  <a:pt x="660" y="363"/>
                  <a:pt x="676" y="357"/>
                  <a:pt x="688" y="350"/>
                </a:cubicBezTo>
                <a:cubicBezTo>
                  <a:pt x="684" y="349"/>
                  <a:pt x="667" y="346"/>
                  <a:pt x="666" y="341"/>
                </a:cubicBezTo>
                <a:cubicBezTo>
                  <a:pt x="665" y="334"/>
                  <a:pt x="668" y="331"/>
                  <a:pt x="660" y="328"/>
                </a:cubicBezTo>
                <a:cubicBezTo>
                  <a:pt x="667" y="326"/>
                  <a:pt x="671" y="325"/>
                  <a:pt x="676" y="320"/>
                </a:cubicBezTo>
                <a:cubicBezTo>
                  <a:pt x="670" y="318"/>
                  <a:pt x="668" y="317"/>
                  <a:pt x="661" y="320"/>
                </a:cubicBezTo>
                <a:cubicBezTo>
                  <a:pt x="655" y="322"/>
                  <a:pt x="649" y="324"/>
                  <a:pt x="644" y="327"/>
                </a:cubicBezTo>
                <a:cubicBezTo>
                  <a:pt x="636" y="330"/>
                  <a:pt x="627" y="335"/>
                  <a:pt x="618" y="336"/>
                </a:cubicBezTo>
                <a:cubicBezTo>
                  <a:pt x="628" y="325"/>
                  <a:pt x="647" y="318"/>
                  <a:pt x="659" y="311"/>
                </a:cubicBezTo>
                <a:cubicBezTo>
                  <a:pt x="667" y="307"/>
                  <a:pt x="676" y="307"/>
                  <a:pt x="685" y="307"/>
                </a:cubicBezTo>
                <a:cubicBezTo>
                  <a:pt x="688" y="309"/>
                  <a:pt x="692" y="310"/>
                  <a:pt x="696" y="312"/>
                </a:cubicBezTo>
                <a:cubicBezTo>
                  <a:pt x="692" y="310"/>
                  <a:pt x="696" y="311"/>
                  <a:pt x="696" y="312"/>
                </a:cubicBezTo>
                <a:cubicBezTo>
                  <a:pt x="696" y="311"/>
                  <a:pt x="697" y="311"/>
                  <a:pt x="697" y="311"/>
                </a:cubicBezTo>
                <a:cubicBezTo>
                  <a:pt x="696" y="310"/>
                  <a:pt x="695" y="309"/>
                  <a:pt x="694" y="308"/>
                </a:cubicBezTo>
                <a:cubicBezTo>
                  <a:pt x="698" y="308"/>
                  <a:pt x="702" y="308"/>
                  <a:pt x="705" y="308"/>
                </a:cubicBezTo>
                <a:cubicBezTo>
                  <a:pt x="715" y="308"/>
                  <a:pt x="722" y="304"/>
                  <a:pt x="731" y="301"/>
                </a:cubicBezTo>
                <a:cubicBezTo>
                  <a:pt x="733" y="300"/>
                  <a:pt x="736" y="300"/>
                  <a:pt x="738" y="299"/>
                </a:cubicBezTo>
                <a:cubicBezTo>
                  <a:pt x="730" y="307"/>
                  <a:pt x="721" y="314"/>
                  <a:pt x="712" y="322"/>
                </a:cubicBezTo>
                <a:cubicBezTo>
                  <a:pt x="724" y="311"/>
                  <a:pt x="712" y="323"/>
                  <a:pt x="712" y="322"/>
                </a:cubicBezTo>
                <a:cubicBezTo>
                  <a:pt x="712" y="323"/>
                  <a:pt x="712" y="323"/>
                  <a:pt x="713" y="324"/>
                </a:cubicBezTo>
                <a:cubicBezTo>
                  <a:pt x="723" y="324"/>
                  <a:pt x="733" y="324"/>
                  <a:pt x="745" y="324"/>
                </a:cubicBezTo>
                <a:cubicBezTo>
                  <a:pt x="743" y="326"/>
                  <a:pt x="742" y="327"/>
                  <a:pt x="742" y="327"/>
                </a:cubicBezTo>
                <a:cubicBezTo>
                  <a:pt x="742" y="327"/>
                  <a:pt x="742" y="328"/>
                  <a:pt x="742" y="328"/>
                </a:cubicBezTo>
                <a:cubicBezTo>
                  <a:pt x="745" y="326"/>
                  <a:pt x="748" y="325"/>
                  <a:pt x="751" y="323"/>
                </a:cubicBezTo>
                <a:cubicBezTo>
                  <a:pt x="751" y="324"/>
                  <a:pt x="752" y="324"/>
                  <a:pt x="752" y="324"/>
                </a:cubicBezTo>
                <a:cubicBezTo>
                  <a:pt x="751" y="326"/>
                  <a:pt x="751" y="328"/>
                  <a:pt x="750" y="330"/>
                </a:cubicBezTo>
                <a:cubicBezTo>
                  <a:pt x="757" y="333"/>
                  <a:pt x="759" y="331"/>
                  <a:pt x="758" y="323"/>
                </a:cubicBezTo>
                <a:cubicBezTo>
                  <a:pt x="757" y="323"/>
                  <a:pt x="756" y="324"/>
                  <a:pt x="755" y="324"/>
                </a:cubicBezTo>
                <a:cubicBezTo>
                  <a:pt x="757" y="319"/>
                  <a:pt x="758" y="316"/>
                  <a:pt x="757" y="311"/>
                </a:cubicBezTo>
                <a:cubicBezTo>
                  <a:pt x="754" y="309"/>
                  <a:pt x="750" y="311"/>
                  <a:pt x="746" y="309"/>
                </a:cubicBezTo>
                <a:cubicBezTo>
                  <a:pt x="741" y="306"/>
                  <a:pt x="745" y="304"/>
                  <a:pt x="738" y="305"/>
                </a:cubicBezTo>
                <a:cubicBezTo>
                  <a:pt x="740" y="303"/>
                  <a:pt x="748" y="298"/>
                  <a:pt x="750" y="294"/>
                </a:cubicBezTo>
                <a:cubicBezTo>
                  <a:pt x="753" y="292"/>
                  <a:pt x="758" y="287"/>
                  <a:pt x="758" y="283"/>
                </a:cubicBezTo>
                <a:cubicBezTo>
                  <a:pt x="758" y="279"/>
                  <a:pt x="748" y="275"/>
                  <a:pt x="745" y="273"/>
                </a:cubicBezTo>
                <a:cubicBezTo>
                  <a:pt x="747" y="273"/>
                  <a:pt x="748" y="272"/>
                  <a:pt x="749" y="272"/>
                </a:cubicBezTo>
                <a:cubicBezTo>
                  <a:pt x="744" y="268"/>
                  <a:pt x="739" y="265"/>
                  <a:pt x="733" y="261"/>
                </a:cubicBezTo>
                <a:cubicBezTo>
                  <a:pt x="728" y="257"/>
                  <a:pt x="728" y="256"/>
                  <a:pt x="731" y="251"/>
                </a:cubicBezTo>
                <a:cubicBezTo>
                  <a:pt x="736" y="246"/>
                  <a:pt x="729" y="227"/>
                  <a:pt x="727" y="221"/>
                </a:cubicBezTo>
                <a:cubicBezTo>
                  <a:pt x="719" y="226"/>
                  <a:pt x="711" y="232"/>
                  <a:pt x="703" y="237"/>
                </a:cubicBezTo>
                <a:cubicBezTo>
                  <a:pt x="699" y="239"/>
                  <a:pt x="685" y="234"/>
                  <a:pt x="687" y="229"/>
                </a:cubicBezTo>
                <a:cubicBezTo>
                  <a:pt x="689" y="226"/>
                  <a:pt x="691" y="224"/>
                  <a:pt x="692" y="221"/>
                </a:cubicBezTo>
                <a:cubicBezTo>
                  <a:pt x="695" y="215"/>
                  <a:pt x="683" y="210"/>
                  <a:pt x="678" y="207"/>
                </a:cubicBezTo>
                <a:cubicBezTo>
                  <a:pt x="671" y="202"/>
                  <a:pt x="660" y="201"/>
                  <a:pt x="651" y="203"/>
                </a:cubicBezTo>
                <a:cubicBezTo>
                  <a:pt x="643" y="205"/>
                  <a:pt x="642" y="213"/>
                  <a:pt x="638" y="219"/>
                </a:cubicBezTo>
                <a:cubicBezTo>
                  <a:pt x="636" y="223"/>
                  <a:pt x="623" y="232"/>
                  <a:pt x="624" y="235"/>
                </a:cubicBezTo>
                <a:cubicBezTo>
                  <a:pt x="625" y="238"/>
                  <a:pt x="629" y="239"/>
                  <a:pt x="628" y="244"/>
                </a:cubicBezTo>
                <a:cubicBezTo>
                  <a:pt x="626" y="249"/>
                  <a:pt x="623" y="253"/>
                  <a:pt x="620" y="256"/>
                </a:cubicBezTo>
                <a:cubicBezTo>
                  <a:pt x="613" y="262"/>
                  <a:pt x="605" y="262"/>
                  <a:pt x="597" y="266"/>
                </a:cubicBezTo>
                <a:cubicBezTo>
                  <a:pt x="591" y="269"/>
                  <a:pt x="588" y="274"/>
                  <a:pt x="588" y="281"/>
                </a:cubicBezTo>
                <a:cubicBezTo>
                  <a:pt x="588" y="288"/>
                  <a:pt x="581" y="293"/>
                  <a:pt x="575" y="296"/>
                </a:cubicBezTo>
                <a:cubicBezTo>
                  <a:pt x="570" y="299"/>
                  <a:pt x="568" y="298"/>
                  <a:pt x="566" y="294"/>
                </a:cubicBezTo>
                <a:cubicBezTo>
                  <a:pt x="560" y="282"/>
                  <a:pt x="566" y="273"/>
                  <a:pt x="572" y="264"/>
                </a:cubicBezTo>
                <a:cubicBezTo>
                  <a:pt x="559" y="262"/>
                  <a:pt x="550" y="260"/>
                  <a:pt x="539" y="251"/>
                </a:cubicBezTo>
                <a:cubicBezTo>
                  <a:pt x="530" y="244"/>
                  <a:pt x="522" y="248"/>
                  <a:pt x="512" y="245"/>
                </a:cubicBezTo>
                <a:cubicBezTo>
                  <a:pt x="513" y="243"/>
                  <a:pt x="515" y="240"/>
                  <a:pt x="516" y="237"/>
                </a:cubicBezTo>
                <a:cubicBezTo>
                  <a:pt x="521" y="230"/>
                  <a:pt x="505" y="232"/>
                  <a:pt x="512" y="225"/>
                </a:cubicBezTo>
                <a:cubicBezTo>
                  <a:pt x="520" y="217"/>
                  <a:pt x="529" y="210"/>
                  <a:pt x="540" y="205"/>
                </a:cubicBezTo>
                <a:cubicBezTo>
                  <a:pt x="543" y="203"/>
                  <a:pt x="568" y="197"/>
                  <a:pt x="564" y="191"/>
                </a:cubicBezTo>
                <a:cubicBezTo>
                  <a:pt x="577" y="187"/>
                  <a:pt x="590" y="184"/>
                  <a:pt x="603" y="180"/>
                </a:cubicBezTo>
                <a:cubicBezTo>
                  <a:pt x="590" y="174"/>
                  <a:pt x="590" y="174"/>
                  <a:pt x="590" y="172"/>
                </a:cubicBezTo>
                <a:cubicBezTo>
                  <a:pt x="596" y="176"/>
                  <a:pt x="607" y="176"/>
                  <a:pt x="614" y="173"/>
                </a:cubicBezTo>
                <a:cubicBezTo>
                  <a:pt x="617" y="171"/>
                  <a:pt x="617" y="168"/>
                  <a:pt x="621" y="168"/>
                </a:cubicBezTo>
                <a:cubicBezTo>
                  <a:pt x="624" y="168"/>
                  <a:pt x="627" y="169"/>
                  <a:pt x="630" y="169"/>
                </a:cubicBezTo>
                <a:cubicBezTo>
                  <a:pt x="633" y="169"/>
                  <a:pt x="634" y="167"/>
                  <a:pt x="638" y="167"/>
                </a:cubicBezTo>
                <a:cubicBezTo>
                  <a:pt x="641" y="168"/>
                  <a:pt x="645" y="168"/>
                  <a:pt x="648" y="166"/>
                </a:cubicBezTo>
                <a:cubicBezTo>
                  <a:pt x="656" y="164"/>
                  <a:pt x="661" y="154"/>
                  <a:pt x="665" y="147"/>
                </a:cubicBezTo>
                <a:cubicBezTo>
                  <a:pt x="659" y="145"/>
                  <a:pt x="653" y="142"/>
                  <a:pt x="647" y="147"/>
                </a:cubicBezTo>
                <a:cubicBezTo>
                  <a:pt x="639" y="154"/>
                  <a:pt x="628" y="158"/>
                  <a:pt x="618" y="162"/>
                </a:cubicBezTo>
                <a:cubicBezTo>
                  <a:pt x="611" y="156"/>
                  <a:pt x="623" y="154"/>
                  <a:pt x="622" y="150"/>
                </a:cubicBezTo>
                <a:cubicBezTo>
                  <a:pt x="615" y="144"/>
                  <a:pt x="612" y="153"/>
                  <a:pt x="607" y="153"/>
                </a:cubicBezTo>
                <a:cubicBezTo>
                  <a:pt x="607" y="149"/>
                  <a:pt x="608" y="148"/>
                  <a:pt x="610" y="145"/>
                </a:cubicBezTo>
                <a:cubicBezTo>
                  <a:pt x="607" y="144"/>
                  <a:pt x="605" y="143"/>
                  <a:pt x="604" y="143"/>
                </a:cubicBezTo>
                <a:cubicBezTo>
                  <a:pt x="604" y="139"/>
                  <a:pt x="614" y="135"/>
                  <a:pt x="609" y="129"/>
                </a:cubicBezTo>
                <a:cubicBezTo>
                  <a:pt x="603" y="120"/>
                  <a:pt x="586" y="136"/>
                  <a:pt x="581" y="139"/>
                </a:cubicBezTo>
                <a:cubicBezTo>
                  <a:pt x="585" y="141"/>
                  <a:pt x="588" y="143"/>
                  <a:pt x="591" y="145"/>
                </a:cubicBezTo>
                <a:cubicBezTo>
                  <a:pt x="582" y="152"/>
                  <a:pt x="573" y="157"/>
                  <a:pt x="562" y="161"/>
                </a:cubicBezTo>
                <a:cubicBezTo>
                  <a:pt x="562" y="161"/>
                  <a:pt x="561" y="160"/>
                  <a:pt x="561" y="160"/>
                </a:cubicBezTo>
                <a:cubicBezTo>
                  <a:pt x="562" y="158"/>
                  <a:pt x="563" y="156"/>
                  <a:pt x="564" y="155"/>
                </a:cubicBezTo>
                <a:cubicBezTo>
                  <a:pt x="557" y="151"/>
                  <a:pt x="553" y="155"/>
                  <a:pt x="546" y="157"/>
                </a:cubicBezTo>
                <a:cubicBezTo>
                  <a:pt x="538" y="159"/>
                  <a:pt x="530" y="157"/>
                  <a:pt x="522" y="155"/>
                </a:cubicBezTo>
                <a:cubicBezTo>
                  <a:pt x="519" y="155"/>
                  <a:pt x="514" y="154"/>
                  <a:pt x="512" y="152"/>
                </a:cubicBezTo>
                <a:cubicBezTo>
                  <a:pt x="509" y="150"/>
                  <a:pt x="510" y="148"/>
                  <a:pt x="506" y="148"/>
                </a:cubicBezTo>
                <a:cubicBezTo>
                  <a:pt x="500" y="149"/>
                  <a:pt x="494" y="149"/>
                  <a:pt x="489" y="151"/>
                </a:cubicBezTo>
                <a:cubicBezTo>
                  <a:pt x="492" y="152"/>
                  <a:pt x="494" y="152"/>
                  <a:pt x="498" y="152"/>
                </a:cubicBezTo>
                <a:cubicBezTo>
                  <a:pt x="491" y="156"/>
                  <a:pt x="488" y="162"/>
                  <a:pt x="479" y="164"/>
                </a:cubicBezTo>
                <a:cubicBezTo>
                  <a:pt x="490" y="153"/>
                  <a:pt x="447" y="156"/>
                  <a:pt x="442" y="156"/>
                </a:cubicBezTo>
                <a:cubicBezTo>
                  <a:pt x="442" y="155"/>
                  <a:pt x="441" y="155"/>
                  <a:pt x="441" y="154"/>
                </a:cubicBezTo>
                <a:cubicBezTo>
                  <a:pt x="445" y="152"/>
                  <a:pt x="449" y="151"/>
                  <a:pt x="454" y="149"/>
                </a:cubicBezTo>
                <a:cubicBezTo>
                  <a:pt x="442" y="145"/>
                  <a:pt x="431" y="143"/>
                  <a:pt x="419" y="140"/>
                </a:cubicBezTo>
                <a:cubicBezTo>
                  <a:pt x="413" y="138"/>
                  <a:pt x="400" y="145"/>
                  <a:pt x="400" y="138"/>
                </a:cubicBezTo>
                <a:cubicBezTo>
                  <a:pt x="396" y="139"/>
                  <a:pt x="392" y="140"/>
                  <a:pt x="388" y="141"/>
                </a:cubicBezTo>
                <a:cubicBezTo>
                  <a:pt x="388" y="138"/>
                  <a:pt x="388" y="136"/>
                  <a:pt x="388" y="134"/>
                </a:cubicBezTo>
                <a:cubicBezTo>
                  <a:pt x="373" y="137"/>
                  <a:pt x="358" y="139"/>
                  <a:pt x="343" y="141"/>
                </a:cubicBezTo>
                <a:cubicBezTo>
                  <a:pt x="334" y="142"/>
                  <a:pt x="317" y="147"/>
                  <a:pt x="308" y="142"/>
                </a:cubicBezTo>
                <a:cubicBezTo>
                  <a:pt x="286" y="131"/>
                  <a:pt x="261" y="134"/>
                  <a:pt x="238" y="130"/>
                </a:cubicBezTo>
                <a:cubicBezTo>
                  <a:pt x="224" y="128"/>
                  <a:pt x="212" y="125"/>
                  <a:pt x="198" y="127"/>
                </a:cubicBezTo>
                <a:cubicBezTo>
                  <a:pt x="186" y="129"/>
                  <a:pt x="173" y="132"/>
                  <a:pt x="161" y="135"/>
                </a:cubicBezTo>
                <a:cubicBezTo>
                  <a:pt x="148" y="137"/>
                  <a:pt x="136" y="139"/>
                  <a:pt x="123" y="142"/>
                </a:cubicBezTo>
                <a:cubicBezTo>
                  <a:pt x="113" y="144"/>
                  <a:pt x="124" y="155"/>
                  <a:pt x="129" y="156"/>
                </a:cubicBezTo>
                <a:cubicBezTo>
                  <a:pt x="126" y="161"/>
                  <a:pt x="119" y="163"/>
                  <a:pt x="107" y="162"/>
                </a:cubicBezTo>
                <a:cubicBezTo>
                  <a:pt x="107" y="161"/>
                  <a:pt x="107" y="160"/>
                  <a:pt x="107" y="159"/>
                </a:cubicBezTo>
                <a:cubicBezTo>
                  <a:pt x="96" y="161"/>
                  <a:pt x="84" y="163"/>
                  <a:pt x="72" y="166"/>
                </a:cubicBezTo>
                <a:cubicBezTo>
                  <a:pt x="74" y="167"/>
                  <a:pt x="75" y="168"/>
                  <a:pt x="77" y="168"/>
                </a:cubicBezTo>
                <a:cubicBezTo>
                  <a:pt x="75" y="170"/>
                  <a:pt x="74" y="172"/>
                  <a:pt x="73" y="173"/>
                </a:cubicBezTo>
                <a:cubicBezTo>
                  <a:pt x="73" y="174"/>
                  <a:pt x="73" y="174"/>
                  <a:pt x="73" y="175"/>
                </a:cubicBezTo>
                <a:cubicBezTo>
                  <a:pt x="85" y="174"/>
                  <a:pt x="96" y="174"/>
                  <a:pt x="107" y="173"/>
                </a:cubicBezTo>
                <a:cubicBezTo>
                  <a:pt x="98" y="179"/>
                  <a:pt x="89" y="185"/>
                  <a:pt x="78" y="185"/>
                </a:cubicBezTo>
                <a:cubicBezTo>
                  <a:pt x="68" y="185"/>
                  <a:pt x="59" y="188"/>
                  <a:pt x="50" y="192"/>
                </a:cubicBezTo>
                <a:cubicBezTo>
                  <a:pt x="42" y="196"/>
                  <a:pt x="34" y="199"/>
                  <a:pt x="32" y="209"/>
                </a:cubicBezTo>
                <a:cubicBezTo>
                  <a:pt x="30" y="215"/>
                  <a:pt x="44" y="211"/>
                  <a:pt x="48" y="212"/>
                </a:cubicBezTo>
                <a:cubicBezTo>
                  <a:pt x="48" y="213"/>
                  <a:pt x="48" y="213"/>
                  <a:pt x="48" y="213"/>
                </a:cubicBezTo>
                <a:cubicBezTo>
                  <a:pt x="44" y="215"/>
                  <a:pt x="39" y="218"/>
                  <a:pt x="35" y="220"/>
                </a:cubicBezTo>
                <a:cubicBezTo>
                  <a:pt x="38" y="222"/>
                  <a:pt x="46" y="220"/>
                  <a:pt x="48" y="222"/>
                </a:cubicBezTo>
                <a:cubicBezTo>
                  <a:pt x="52" y="226"/>
                  <a:pt x="60" y="223"/>
                  <a:pt x="65" y="222"/>
                </a:cubicBezTo>
                <a:cubicBezTo>
                  <a:pt x="46" y="236"/>
                  <a:pt x="23" y="243"/>
                  <a:pt x="0" y="250"/>
                </a:cubicBezTo>
                <a:cubicBezTo>
                  <a:pt x="12" y="250"/>
                  <a:pt x="26" y="243"/>
                  <a:pt x="38" y="239"/>
                </a:cubicBezTo>
                <a:cubicBezTo>
                  <a:pt x="51" y="235"/>
                  <a:pt x="65" y="231"/>
                  <a:pt x="79" y="227"/>
                </a:cubicBezTo>
                <a:cubicBezTo>
                  <a:pt x="84" y="226"/>
                  <a:pt x="90" y="224"/>
                  <a:pt x="93" y="219"/>
                </a:cubicBezTo>
                <a:cubicBezTo>
                  <a:pt x="95" y="216"/>
                  <a:pt x="105" y="214"/>
                  <a:pt x="109" y="213"/>
                </a:cubicBezTo>
                <a:cubicBezTo>
                  <a:pt x="119" y="209"/>
                  <a:pt x="130" y="204"/>
                  <a:pt x="142" y="204"/>
                </a:cubicBezTo>
                <a:cubicBezTo>
                  <a:pt x="142" y="204"/>
                  <a:pt x="142" y="204"/>
                  <a:pt x="142" y="205"/>
                </a:cubicBezTo>
                <a:cubicBezTo>
                  <a:pt x="130" y="206"/>
                  <a:pt x="122" y="213"/>
                  <a:pt x="113" y="218"/>
                </a:cubicBezTo>
                <a:cubicBezTo>
                  <a:pt x="128" y="219"/>
                  <a:pt x="141" y="208"/>
                  <a:pt x="155" y="206"/>
                </a:cubicBezTo>
                <a:cubicBezTo>
                  <a:pt x="161" y="205"/>
                  <a:pt x="164" y="209"/>
                  <a:pt x="169" y="211"/>
                </a:cubicBezTo>
                <a:cubicBezTo>
                  <a:pt x="174" y="214"/>
                  <a:pt x="179" y="215"/>
                  <a:pt x="185" y="215"/>
                </a:cubicBezTo>
                <a:cubicBezTo>
                  <a:pt x="190" y="215"/>
                  <a:pt x="195" y="214"/>
                  <a:pt x="199" y="218"/>
                </a:cubicBezTo>
                <a:cubicBezTo>
                  <a:pt x="202" y="221"/>
                  <a:pt x="202" y="225"/>
                  <a:pt x="205" y="228"/>
                </a:cubicBezTo>
                <a:cubicBezTo>
                  <a:pt x="209" y="232"/>
                  <a:pt x="210" y="222"/>
                  <a:pt x="215" y="227"/>
                </a:cubicBezTo>
                <a:cubicBezTo>
                  <a:pt x="219" y="230"/>
                  <a:pt x="220" y="225"/>
                  <a:pt x="224" y="225"/>
                </a:cubicBezTo>
                <a:cubicBezTo>
                  <a:pt x="222" y="237"/>
                  <a:pt x="218" y="249"/>
                  <a:pt x="221" y="261"/>
                </a:cubicBezTo>
                <a:cubicBezTo>
                  <a:pt x="219" y="263"/>
                  <a:pt x="216" y="267"/>
                  <a:pt x="213" y="271"/>
                </a:cubicBezTo>
                <a:cubicBezTo>
                  <a:pt x="215" y="271"/>
                  <a:pt x="217" y="272"/>
                  <a:pt x="219" y="272"/>
                </a:cubicBezTo>
                <a:cubicBezTo>
                  <a:pt x="218" y="273"/>
                  <a:pt x="215" y="277"/>
                  <a:pt x="216" y="279"/>
                </a:cubicBezTo>
                <a:cubicBezTo>
                  <a:pt x="218" y="282"/>
                  <a:pt x="218" y="284"/>
                  <a:pt x="215" y="287"/>
                </a:cubicBezTo>
                <a:cubicBezTo>
                  <a:pt x="209" y="292"/>
                  <a:pt x="213" y="292"/>
                  <a:pt x="218" y="296"/>
                </a:cubicBezTo>
                <a:cubicBezTo>
                  <a:pt x="218" y="297"/>
                  <a:pt x="217" y="297"/>
                  <a:pt x="217" y="297"/>
                </a:cubicBezTo>
                <a:cubicBezTo>
                  <a:pt x="213" y="297"/>
                  <a:pt x="208" y="296"/>
                  <a:pt x="204" y="295"/>
                </a:cubicBezTo>
                <a:cubicBezTo>
                  <a:pt x="204" y="305"/>
                  <a:pt x="214" y="316"/>
                  <a:pt x="224" y="316"/>
                </a:cubicBezTo>
                <a:cubicBezTo>
                  <a:pt x="223" y="310"/>
                  <a:pt x="221" y="304"/>
                  <a:pt x="218" y="299"/>
                </a:cubicBezTo>
                <a:cubicBezTo>
                  <a:pt x="225" y="298"/>
                  <a:pt x="227" y="302"/>
                  <a:pt x="230" y="306"/>
                </a:cubicBezTo>
                <a:cubicBezTo>
                  <a:pt x="233" y="311"/>
                  <a:pt x="231" y="314"/>
                  <a:pt x="230" y="320"/>
                </a:cubicBezTo>
                <a:cubicBezTo>
                  <a:pt x="227" y="319"/>
                  <a:pt x="223" y="319"/>
                  <a:pt x="219" y="318"/>
                </a:cubicBezTo>
                <a:cubicBezTo>
                  <a:pt x="211" y="314"/>
                  <a:pt x="208" y="333"/>
                  <a:pt x="204" y="338"/>
                </a:cubicBezTo>
                <a:cubicBezTo>
                  <a:pt x="199" y="346"/>
                  <a:pt x="191" y="353"/>
                  <a:pt x="185" y="361"/>
                </a:cubicBezTo>
                <a:cubicBezTo>
                  <a:pt x="179" y="370"/>
                  <a:pt x="173" y="379"/>
                  <a:pt x="169" y="390"/>
                </a:cubicBezTo>
                <a:cubicBezTo>
                  <a:pt x="165" y="399"/>
                  <a:pt x="169" y="405"/>
                  <a:pt x="168" y="414"/>
                </a:cubicBezTo>
                <a:cubicBezTo>
                  <a:pt x="168" y="421"/>
                  <a:pt x="168" y="432"/>
                  <a:pt x="172" y="439"/>
                </a:cubicBezTo>
                <a:cubicBezTo>
                  <a:pt x="176" y="445"/>
                  <a:pt x="185" y="445"/>
                  <a:pt x="189" y="451"/>
                </a:cubicBezTo>
                <a:cubicBezTo>
                  <a:pt x="193" y="460"/>
                  <a:pt x="189" y="472"/>
                  <a:pt x="192" y="481"/>
                </a:cubicBezTo>
                <a:cubicBezTo>
                  <a:pt x="195" y="490"/>
                  <a:pt x="203" y="495"/>
                  <a:pt x="200" y="504"/>
                </a:cubicBezTo>
                <a:cubicBezTo>
                  <a:pt x="191" y="504"/>
                  <a:pt x="191" y="504"/>
                  <a:pt x="191" y="504"/>
                </a:cubicBezTo>
                <a:cubicBezTo>
                  <a:pt x="191" y="505"/>
                  <a:pt x="191" y="505"/>
                  <a:pt x="191" y="506"/>
                </a:cubicBezTo>
                <a:cubicBezTo>
                  <a:pt x="197" y="510"/>
                  <a:pt x="211" y="514"/>
                  <a:pt x="210" y="523"/>
                </a:cubicBezTo>
                <a:cubicBezTo>
                  <a:pt x="209" y="534"/>
                  <a:pt x="217" y="539"/>
                  <a:pt x="224" y="546"/>
                </a:cubicBezTo>
                <a:cubicBezTo>
                  <a:pt x="228" y="538"/>
                  <a:pt x="220" y="536"/>
                  <a:pt x="219" y="529"/>
                </a:cubicBezTo>
                <a:cubicBezTo>
                  <a:pt x="217" y="520"/>
                  <a:pt x="215" y="511"/>
                  <a:pt x="212" y="503"/>
                </a:cubicBezTo>
                <a:cubicBezTo>
                  <a:pt x="208" y="493"/>
                  <a:pt x="195" y="474"/>
                  <a:pt x="209" y="467"/>
                </a:cubicBezTo>
                <a:cubicBezTo>
                  <a:pt x="213" y="472"/>
                  <a:pt x="216" y="474"/>
                  <a:pt x="217" y="481"/>
                </a:cubicBezTo>
                <a:cubicBezTo>
                  <a:pt x="217" y="486"/>
                  <a:pt x="219" y="491"/>
                  <a:pt x="222" y="496"/>
                </a:cubicBezTo>
                <a:cubicBezTo>
                  <a:pt x="225" y="502"/>
                  <a:pt x="229" y="508"/>
                  <a:pt x="233" y="513"/>
                </a:cubicBezTo>
                <a:cubicBezTo>
                  <a:pt x="237" y="517"/>
                  <a:pt x="233" y="521"/>
                  <a:pt x="236" y="525"/>
                </a:cubicBezTo>
                <a:cubicBezTo>
                  <a:pt x="244" y="533"/>
                  <a:pt x="254" y="542"/>
                  <a:pt x="257" y="553"/>
                </a:cubicBezTo>
                <a:cubicBezTo>
                  <a:pt x="259" y="561"/>
                  <a:pt x="253" y="573"/>
                  <a:pt x="259" y="579"/>
                </a:cubicBezTo>
                <a:cubicBezTo>
                  <a:pt x="274" y="593"/>
                  <a:pt x="292" y="601"/>
                  <a:pt x="310" y="609"/>
                </a:cubicBezTo>
                <a:cubicBezTo>
                  <a:pt x="321" y="614"/>
                  <a:pt x="326" y="614"/>
                  <a:pt x="338" y="611"/>
                </a:cubicBezTo>
                <a:cubicBezTo>
                  <a:pt x="346" y="608"/>
                  <a:pt x="350" y="615"/>
                  <a:pt x="355" y="620"/>
                </a:cubicBezTo>
                <a:cubicBezTo>
                  <a:pt x="361" y="625"/>
                  <a:pt x="368" y="630"/>
                  <a:pt x="375" y="633"/>
                </a:cubicBezTo>
                <a:cubicBezTo>
                  <a:pt x="381" y="635"/>
                  <a:pt x="395" y="634"/>
                  <a:pt x="399" y="639"/>
                </a:cubicBezTo>
                <a:cubicBezTo>
                  <a:pt x="402" y="642"/>
                  <a:pt x="402" y="646"/>
                  <a:pt x="405" y="649"/>
                </a:cubicBezTo>
                <a:cubicBezTo>
                  <a:pt x="408" y="651"/>
                  <a:pt x="410" y="654"/>
                  <a:pt x="411" y="657"/>
                </a:cubicBezTo>
                <a:cubicBezTo>
                  <a:pt x="413" y="662"/>
                  <a:pt x="411" y="671"/>
                  <a:pt x="418" y="667"/>
                </a:cubicBezTo>
                <a:cubicBezTo>
                  <a:pt x="423" y="673"/>
                  <a:pt x="427" y="680"/>
                  <a:pt x="435" y="683"/>
                </a:cubicBezTo>
                <a:cubicBezTo>
                  <a:pt x="440" y="685"/>
                  <a:pt x="452" y="694"/>
                  <a:pt x="457" y="689"/>
                </a:cubicBezTo>
                <a:close/>
                <a:moveTo>
                  <a:pt x="520" y="561"/>
                </a:moveTo>
                <a:cubicBezTo>
                  <a:pt x="520" y="561"/>
                  <a:pt x="520" y="560"/>
                  <a:pt x="520" y="560"/>
                </a:cubicBezTo>
                <a:cubicBezTo>
                  <a:pt x="498" y="548"/>
                  <a:pt x="462" y="521"/>
                  <a:pt x="438" y="542"/>
                </a:cubicBezTo>
                <a:cubicBezTo>
                  <a:pt x="444" y="541"/>
                  <a:pt x="451" y="538"/>
                  <a:pt x="457" y="538"/>
                </a:cubicBezTo>
                <a:cubicBezTo>
                  <a:pt x="460" y="538"/>
                  <a:pt x="463" y="542"/>
                  <a:pt x="466" y="543"/>
                </a:cubicBezTo>
                <a:cubicBezTo>
                  <a:pt x="476" y="545"/>
                  <a:pt x="483" y="552"/>
                  <a:pt x="493" y="555"/>
                </a:cubicBezTo>
                <a:cubicBezTo>
                  <a:pt x="498" y="557"/>
                  <a:pt x="495" y="559"/>
                  <a:pt x="493" y="561"/>
                </a:cubicBezTo>
                <a:cubicBezTo>
                  <a:pt x="502" y="561"/>
                  <a:pt x="511" y="561"/>
                  <a:pt x="520" y="561"/>
                </a:cubicBezTo>
                <a:cubicBezTo>
                  <a:pt x="511" y="561"/>
                  <a:pt x="520" y="561"/>
                  <a:pt x="520" y="561"/>
                </a:cubicBezTo>
                <a:close/>
                <a:moveTo>
                  <a:pt x="539" y="580"/>
                </a:moveTo>
                <a:cubicBezTo>
                  <a:pt x="543" y="583"/>
                  <a:pt x="561" y="575"/>
                  <a:pt x="565" y="574"/>
                </a:cubicBezTo>
                <a:cubicBezTo>
                  <a:pt x="558" y="576"/>
                  <a:pt x="560" y="571"/>
                  <a:pt x="565" y="574"/>
                </a:cubicBezTo>
                <a:cubicBezTo>
                  <a:pt x="560" y="571"/>
                  <a:pt x="556" y="566"/>
                  <a:pt x="550" y="565"/>
                </a:cubicBezTo>
                <a:cubicBezTo>
                  <a:pt x="543" y="563"/>
                  <a:pt x="536" y="564"/>
                  <a:pt x="529" y="564"/>
                </a:cubicBezTo>
                <a:cubicBezTo>
                  <a:pt x="531" y="567"/>
                  <a:pt x="532" y="570"/>
                  <a:pt x="534" y="574"/>
                </a:cubicBezTo>
                <a:cubicBezTo>
                  <a:pt x="528" y="574"/>
                  <a:pt x="523" y="575"/>
                  <a:pt x="518" y="575"/>
                </a:cubicBezTo>
                <a:cubicBezTo>
                  <a:pt x="517" y="575"/>
                  <a:pt x="517" y="576"/>
                  <a:pt x="517" y="577"/>
                </a:cubicBezTo>
                <a:cubicBezTo>
                  <a:pt x="524" y="577"/>
                  <a:pt x="535" y="575"/>
                  <a:pt x="539" y="580"/>
                </a:cubicBezTo>
                <a:close/>
                <a:moveTo>
                  <a:pt x="485" y="575"/>
                </a:moveTo>
                <a:cubicBezTo>
                  <a:pt x="485" y="576"/>
                  <a:pt x="485" y="576"/>
                  <a:pt x="485" y="577"/>
                </a:cubicBezTo>
                <a:cubicBezTo>
                  <a:pt x="488" y="579"/>
                  <a:pt x="493" y="579"/>
                  <a:pt x="498" y="580"/>
                </a:cubicBezTo>
                <a:cubicBezTo>
                  <a:pt x="498" y="580"/>
                  <a:pt x="499" y="579"/>
                  <a:pt x="500" y="578"/>
                </a:cubicBezTo>
                <a:cubicBezTo>
                  <a:pt x="495" y="577"/>
                  <a:pt x="490" y="576"/>
                  <a:pt x="485" y="575"/>
                </a:cubicBezTo>
                <a:cubicBezTo>
                  <a:pt x="490" y="576"/>
                  <a:pt x="485" y="576"/>
                  <a:pt x="485" y="575"/>
                </a:cubicBezTo>
                <a:close/>
                <a:moveTo>
                  <a:pt x="2171" y="648"/>
                </a:moveTo>
                <a:cubicBezTo>
                  <a:pt x="2174" y="647"/>
                  <a:pt x="2177" y="646"/>
                  <a:pt x="2178" y="645"/>
                </a:cubicBezTo>
                <a:cubicBezTo>
                  <a:pt x="2176" y="643"/>
                  <a:pt x="2174" y="641"/>
                  <a:pt x="2172" y="639"/>
                </a:cubicBezTo>
                <a:cubicBezTo>
                  <a:pt x="2172" y="642"/>
                  <a:pt x="2171" y="645"/>
                  <a:pt x="2171" y="648"/>
                </a:cubicBezTo>
                <a:cubicBezTo>
                  <a:pt x="2171" y="645"/>
                  <a:pt x="2174" y="647"/>
                  <a:pt x="2171" y="648"/>
                </a:cubicBezTo>
                <a:close/>
                <a:moveTo>
                  <a:pt x="2147" y="831"/>
                </a:moveTo>
                <a:cubicBezTo>
                  <a:pt x="2142" y="825"/>
                  <a:pt x="2141" y="825"/>
                  <a:pt x="2136" y="828"/>
                </a:cubicBezTo>
                <a:cubicBezTo>
                  <a:pt x="2140" y="829"/>
                  <a:pt x="2142" y="834"/>
                  <a:pt x="2147" y="831"/>
                </a:cubicBezTo>
                <a:close/>
                <a:moveTo>
                  <a:pt x="1256" y="391"/>
                </a:moveTo>
                <a:cubicBezTo>
                  <a:pt x="1257" y="391"/>
                  <a:pt x="1257" y="390"/>
                  <a:pt x="1258" y="390"/>
                </a:cubicBezTo>
                <a:cubicBezTo>
                  <a:pt x="1258" y="390"/>
                  <a:pt x="1257" y="391"/>
                  <a:pt x="1256" y="391"/>
                </a:cubicBezTo>
                <a:close/>
                <a:moveTo>
                  <a:pt x="1277" y="389"/>
                </a:moveTo>
                <a:cubicBezTo>
                  <a:pt x="1271" y="389"/>
                  <a:pt x="1265" y="388"/>
                  <a:pt x="1258" y="390"/>
                </a:cubicBezTo>
                <a:cubicBezTo>
                  <a:pt x="1262" y="389"/>
                  <a:pt x="1259" y="393"/>
                  <a:pt x="1256" y="391"/>
                </a:cubicBezTo>
                <a:cubicBezTo>
                  <a:pt x="1262" y="395"/>
                  <a:pt x="1268" y="398"/>
                  <a:pt x="1276" y="400"/>
                </a:cubicBezTo>
                <a:cubicBezTo>
                  <a:pt x="1277" y="397"/>
                  <a:pt x="1279" y="391"/>
                  <a:pt x="1277" y="389"/>
                </a:cubicBezTo>
                <a:close/>
                <a:moveTo>
                  <a:pt x="1224" y="366"/>
                </a:moveTo>
                <a:cubicBezTo>
                  <a:pt x="1222" y="371"/>
                  <a:pt x="1225" y="375"/>
                  <a:pt x="1228" y="379"/>
                </a:cubicBezTo>
                <a:cubicBezTo>
                  <a:pt x="1230" y="378"/>
                  <a:pt x="1233" y="377"/>
                  <a:pt x="1234" y="375"/>
                </a:cubicBezTo>
                <a:cubicBezTo>
                  <a:pt x="1235" y="373"/>
                  <a:pt x="1235" y="369"/>
                  <a:pt x="1235" y="365"/>
                </a:cubicBezTo>
                <a:cubicBezTo>
                  <a:pt x="1235" y="369"/>
                  <a:pt x="1234" y="365"/>
                  <a:pt x="1235" y="365"/>
                </a:cubicBezTo>
                <a:cubicBezTo>
                  <a:pt x="1232" y="362"/>
                  <a:pt x="1227" y="360"/>
                  <a:pt x="1224" y="366"/>
                </a:cubicBezTo>
                <a:close/>
                <a:moveTo>
                  <a:pt x="1232" y="347"/>
                </a:moveTo>
                <a:cubicBezTo>
                  <a:pt x="1227" y="350"/>
                  <a:pt x="1226" y="351"/>
                  <a:pt x="1231" y="357"/>
                </a:cubicBezTo>
                <a:cubicBezTo>
                  <a:pt x="1232" y="354"/>
                  <a:pt x="1236" y="351"/>
                  <a:pt x="1232" y="347"/>
                </a:cubicBezTo>
                <a:close/>
                <a:moveTo>
                  <a:pt x="1428" y="418"/>
                </a:moveTo>
                <a:cubicBezTo>
                  <a:pt x="1426" y="419"/>
                  <a:pt x="1428" y="417"/>
                  <a:pt x="1428" y="418"/>
                </a:cubicBezTo>
                <a:cubicBezTo>
                  <a:pt x="1428" y="417"/>
                  <a:pt x="1427" y="417"/>
                  <a:pt x="1427" y="417"/>
                </a:cubicBezTo>
                <a:cubicBezTo>
                  <a:pt x="1424" y="418"/>
                  <a:pt x="1421" y="419"/>
                  <a:pt x="1417" y="420"/>
                </a:cubicBezTo>
                <a:cubicBezTo>
                  <a:pt x="1419" y="421"/>
                  <a:pt x="1420" y="422"/>
                  <a:pt x="1421" y="423"/>
                </a:cubicBezTo>
                <a:cubicBezTo>
                  <a:pt x="1423" y="421"/>
                  <a:pt x="1426" y="419"/>
                  <a:pt x="1428" y="418"/>
                </a:cubicBezTo>
                <a:close/>
                <a:moveTo>
                  <a:pt x="1387" y="181"/>
                </a:moveTo>
                <a:cubicBezTo>
                  <a:pt x="1385" y="183"/>
                  <a:pt x="1392" y="185"/>
                  <a:pt x="1387" y="181"/>
                </a:cubicBezTo>
                <a:close/>
                <a:moveTo>
                  <a:pt x="2173" y="267"/>
                </a:moveTo>
                <a:cubicBezTo>
                  <a:pt x="2174" y="264"/>
                  <a:pt x="2168" y="266"/>
                  <a:pt x="2173" y="267"/>
                </a:cubicBezTo>
                <a:close/>
                <a:moveTo>
                  <a:pt x="1575" y="634"/>
                </a:moveTo>
                <a:cubicBezTo>
                  <a:pt x="1565" y="685"/>
                  <a:pt x="1524" y="716"/>
                  <a:pt x="1488" y="750"/>
                </a:cubicBezTo>
                <a:cubicBezTo>
                  <a:pt x="1479" y="758"/>
                  <a:pt x="1474" y="767"/>
                  <a:pt x="1469" y="778"/>
                </a:cubicBezTo>
                <a:cubicBezTo>
                  <a:pt x="1465" y="787"/>
                  <a:pt x="1468" y="800"/>
                  <a:pt x="1470" y="809"/>
                </a:cubicBezTo>
                <a:cubicBezTo>
                  <a:pt x="1472" y="821"/>
                  <a:pt x="1477" y="829"/>
                  <a:pt x="1477" y="840"/>
                </a:cubicBezTo>
                <a:cubicBezTo>
                  <a:pt x="1477" y="855"/>
                  <a:pt x="1478" y="865"/>
                  <a:pt x="1467" y="876"/>
                </a:cubicBezTo>
                <a:cubicBezTo>
                  <a:pt x="1458" y="884"/>
                  <a:pt x="1448" y="891"/>
                  <a:pt x="1438" y="898"/>
                </a:cubicBezTo>
                <a:cubicBezTo>
                  <a:pt x="1427" y="905"/>
                  <a:pt x="1421" y="908"/>
                  <a:pt x="1422" y="922"/>
                </a:cubicBezTo>
                <a:cubicBezTo>
                  <a:pt x="1423" y="929"/>
                  <a:pt x="1428" y="945"/>
                  <a:pt x="1420" y="949"/>
                </a:cubicBezTo>
                <a:cubicBezTo>
                  <a:pt x="1413" y="954"/>
                  <a:pt x="1404" y="953"/>
                  <a:pt x="1401" y="963"/>
                </a:cubicBezTo>
                <a:cubicBezTo>
                  <a:pt x="1394" y="987"/>
                  <a:pt x="1379" y="999"/>
                  <a:pt x="1362" y="1016"/>
                </a:cubicBezTo>
                <a:cubicBezTo>
                  <a:pt x="1345" y="1033"/>
                  <a:pt x="1319" y="1030"/>
                  <a:pt x="1297" y="1034"/>
                </a:cubicBezTo>
                <a:cubicBezTo>
                  <a:pt x="1291" y="1035"/>
                  <a:pt x="1285" y="1034"/>
                  <a:pt x="1281" y="1030"/>
                </a:cubicBezTo>
                <a:cubicBezTo>
                  <a:pt x="1276" y="1025"/>
                  <a:pt x="1280" y="1016"/>
                  <a:pt x="1279" y="1010"/>
                </a:cubicBezTo>
                <a:cubicBezTo>
                  <a:pt x="1276" y="994"/>
                  <a:pt x="1263" y="981"/>
                  <a:pt x="1258" y="965"/>
                </a:cubicBezTo>
                <a:cubicBezTo>
                  <a:pt x="1254" y="952"/>
                  <a:pt x="1256" y="937"/>
                  <a:pt x="1250" y="924"/>
                </a:cubicBezTo>
                <a:cubicBezTo>
                  <a:pt x="1244" y="910"/>
                  <a:pt x="1231" y="894"/>
                  <a:pt x="1234" y="878"/>
                </a:cubicBezTo>
                <a:cubicBezTo>
                  <a:pt x="1237" y="862"/>
                  <a:pt x="1243" y="852"/>
                  <a:pt x="1250" y="838"/>
                </a:cubicBezTo>
                <a:cubicBezTo>
                  <a:pt x="1255" y="830"/>
                  <a:pt x="1250" y="824"/>
                  <a:pt x="1248" y="816"/>
                </a:cubicBezTo>
                <a:cubicBezTo>
                  <a:pt x="1247" y="812"/>
                  <a:pt x="1249" y="809"/>
                  <a:pt x="1249" y="805"/>
                </a:cubicBezTo>
                <a:cubicBezTo>
                  <a:pt x="1249" y="801"/>
                  <a:pt x="1247" y="797"/>
                  <a:pt x="1246" y="794"/>
                </a:cubicBezTo>
                <a:cubicBezTo>
                  <a:pt x="1242" y="786"/>
                  <a:pt x="1242" y="780"/>
                  <a:pt x="1237" y="772"/>
                </a:cubicBezTo>
                <a:cubicBezTo>
                  <a:pt x="1231" y="764"/>
                  <a:pt x="1225" y="755"/>
                  <a:pt x="1220" y="747"/>
                </a:cubicBezTo>
                <a:cubicBezTo>
                  <a:pt x="1213" y="737"/>
                  <a:pt x="1220" y="735"/>
                  <a:pt x="1220" y="724"/>
                </a:cubicBezTo>
                <a:cubicBezTo>
                  <a:pt x="1221" y="716"/>
                  <a:pt x="1224" y="707"/>
                  <a:pt x="1223" y="700"/>
                </a:cubicBezTo>
                <a:cubicBezTo>
                  <a:pt x="1219" y="678"/>
                  <a:pt x="1195" y="700"/>
                  <a:pt x="1188" y="686"/>
                </a:cubicBezTo>
                <a:cubicBezTo>
                  <a:pt x="1178" y="667"/>
                  <a:pt x="1162" y="674"/>
                  <a:pt x="1144" y="680"/>
                </a:cubicBezTo>
                <a:cubicBezTo>
                  <a:pt x="1134" y="682"/>
                  <a:pt x="1125" y="686"/>
                  <a:pt x="1114" y="684"/>
                </a:cubicBezTo>
                <a:cubicBezTo>
                  <a:pt x="1103" y="681"/>
                  <a:pt x="1093" y="685"/>
                  <a:pt x="1083" y="687"/>
                </a:cubicBezTo>
                <a:cubicBezTo>
                  <a:pt x="1066" y="690"/>
                  <a:pt x="1051" y="675"/>
                  <a:pt x="1039" y="667"/>
                </a:cubicBezTo>
                <a:cubicBezTo>
                  <a:pt x="1023" y="657"/>
                  <a:pt x="1019" y="641"/>
                  <a:pt x="1022" y="624"/>
                </a:cubicBezTo>
                <a:cubicBezTo>
                  <a:pt x="1018" y="625"/>
                  <a:pt x="1013" y="630"/>
                  <a:pt x="1012" y="623"/>
                </a:cubicBezTo>
                <a:cubicBezTo>
                  <a:pt x="1012" y="621"/>
                  <a:pt x="1004" y="619"/>
                  <a:pt x="1003" y="617"/>
                </a:cubicBezTo>
                <a:cubicBezTo>
                  <a:pt x="1000" y="614"/>
                  <a:pt x="1002" y="610"/>
                  <a:pt x="1003" y="606"/>
                </a:cubicBezTo>
                <a:cubicBezTo>
                  <a:pt x="1003" y="599"/>
                  <a:pt x="998" y="596"/>
                  <a:pt x="1003" y="588"/>
                </a:cubicBezTo>
                <a:cubicBezTo>
                  <a:pt x="1010" y="577"/>
                  <a:pt x="1011" y="563"/>
                  <a:pt x="1008" y="550"/>
                </a:cubicBezTo>
                <a:cubicBezTo>
                  <a:pt x="1005" y="534"/>
                  <a:pt x="1009" y="527"/>
                  <a:pt x="1018" y="514"/>
                </a:cubicBezTo>
                <a:cubicBezTo>
                  <a:pt x="1025" y="504"/>
                  <a:pt x="1031" y="490"/>
                  <a:pt x="1041" y="482"/>
                </a:cubicBezTo>
                <a:cubicBezTo>
                  <a:pt x="1051" y="474"/>
                  <a:pt x="1062" y="468"/>
                  <a:pt x="1071" y="459"/>
                </a:cubicBezTo>
                <a:cubicBezTo>
                  <a:pt x="1074" y="456"/>
                  <a:pt x="1073" y="447"/>
                  <a:pt x="1074" y="444"/>
                </a:cubicBezTo>
                <a:cubicBezTo>
                  <a:pt x="1076" y="439"/>
                  <a:pt x="1079" y="434"/>
                  <a:pt x="1084" y="431"/>
                </a:cubicBezTo>
                <a:cubicBezTo>
                  <a:pt x="1094" y="424"/>
                  <a:pt x="1101" y="417"/>
                  <a:pt x="1108" y="408"/>
                </a:cubicBezTo>
                <a:cubicBezTo>
                  <a:pt x="1110" y="408"/>
                  <a:pt x="1111" y="408"/>
                  <a:pt x="1112" y="408"/>
                </a:cubicBezTo>
                <a:cubicBezTo>
                  <a:pt x="1112" y="408"/>
                  <a:pt x="1112" y="408"/>
                  <a:pt x="1112" y="409"/>
                </a:cubicBezTo>
                <a:cubicBezTo>
                  <a:pt x="1114" y="416"/>
                  <a:pt x="1128" y="414"/>
                  <a:pt x="1133" y="413"/>
                </a:cubicBezTo>
                <a:cubicBezTo>
                  <a:pt x="1145" y="412"/>
                  <a:pt x="1154" y="406"/>
                  <a:pt x="1165" y="403"/>
                </a:cubicBezTo>
                <a:cubicBezTo>
                  <a:pt x="1177" y="400"/>
                  <a:pt x="1189" y="399"/>
                  <a:pt x="1201" y="399"/>
                </a:cubicBezTo>
                <a:cubicBezTo>
                  <a:pt x="1211" y="398"/>
                  <a:pt x="1227" y="394"/>
                  <a:pt x="1237" y="397"/>
                </a:cubicBezTo>
                <a:cubicBezTo>
                  <a:pt x="1244" y="400"/>
                  <a:pt x="1241" y="405"/>
                  <a:pt x="1243" y="411"/>
                </a:cubicBezTo>
                <a:cubicBezTo>
                  <a:pt x="1246" y="419"/>
                  <a:pt x="1231" y="423"/>
                  <a:pt x="1240" y="429"/>
                </a:cubicBezTo>
                <a:cubicBezTo>
                  <a:pt x="1250" y="435"/>
                  <a:pt x="1262" y="435"/>
                  <a:pt x="1272" y="440"/>
                </a:cubicBezTo>
                <a:cubicBezTo>
                  <a:pt x="1277" y="442"/>
                  <a:pt x="1278" y="448"/>
                  <a:pt x="1283" y="450"/>
                </a:cubicBezTo>
                <a:cubicBezTo>
                  <a:pt x="1290" y="453"/>
                  <a:pt x="1297" y="456"/>
                  <a:pt x="1305" y="459"/>
                </a:cubicBezTo>
                <a:cubicBezTo>
                  <a:pt x="1320" y="464"/>
                  <a:pt x="1312" y="445"/>
                  <a:pt x="1321" y="440"/>
                </a:cubicBezTo>
                <a:cubicBezTo>
                  <a:pt x="1331" y="435"/>
                  <a:pt x="1338" y="439"/>
                  <a:pt x="1347" y="444"/>
                </a:cubicBezTo>
                <a:cubicBezTo>
                  <a:pt x="1357" y="449"/>
                  <a:pt x="1368" y="452"/>
                  <a:pt x="1380" y="454"/>
                </a:cubicBezTo>
                <a:cubicBezTo>
                  <a:pt x="1385" y="455"/>
                  <a:pt x="1390" y="457"/>
                  <a:pt x="1394" y="455"/>
                </a:cubicBezTo>
                <a:cubicBezTo>
                  <a:pt x="1399" y="454"/>
                  <a:pt x="1402" y="452"/>
                  <a:pt x="1407" y="452"/>
                </a:cubicBezTo>
                <a:cubicBezTo>
                  <a:pt x="1409" y="452"/>
                  <a:pt x="1410" y="453"/>
                  <a:pt x="1411" y="453"/>
                </a:cubicBezTo>
                <a:cubicBezTo>
                  <a:pt x="1413" y="463"/>
                  <a:pt x="1418" y="473"/>
                  <a:pt x="1424" y="482"/>
                </a:cubicBezTo>
                <a:cubicBezTo>
                  <a:pt x="1429" y="492"/>
                  <a:pt x="1436" y="502"/>
                  <a:pt x="1440" y="512"/>
                </a:cubicBezTo>
                <a:cubicBezTo>
                  <a:pt x="1443" y="520"/>
                  <a:pt x="1448" y="526"/>
                  <a:pt x="1451" y="533"/>
                </a:cubicBezTo>
                <a:cubicBezTo>
                  <a:pt x="1456" y="542"/>
                  <a:pt x="1457" y="549"/>
                  <a:pt x="1459" y="558"/>
                </a:cubicBezTo>
                <a:cubicBezTo>
                  <a:pt x="1461" y="566"/>
                  <a:pt x="1466" y="570"/>
                  <a:pt x="1471" y="576"/>
                </a:cubicBezTo>
                <a:cubicBezTo>
                  <a:pt x="1475" y="582"/>
                  <a:pt x="1474" y="590"/>
                  <a:pt x="1478" y="596"/>
                </a:cubicBezTo>
                <a:cubicBezTo>
                  <a:pt x="1483" y="603"/>
                  <a:pt x="1492" y="608"/>
                  <a:pt x="1499" y="614"/>
                </a:cubicBezTo>
                <a:cubicBezTo>
                  <a:pt x="1507" y="622"/>
                  <a:pt x="1507" y="627"/>
                  <a:pt x="1512" y="636"/>
                </a:cubicBezTo>
                <a:cubicBezTo>
                  <a:pt x="1516" y="645"/>
                  <a:pt x="1527" y="641"/>
                  <a:pt x="1534" y="639"/>
                </a:cubicBezTo>
                <a:cubicBezTo>
                  <a:pt x="1546" y="636"/>
                  <a:pt x="1559" y="633"/>
                  <a:pt x="1571" y="630"/>
                </a:cubicBezTo>
                <a:cubicBezTo>
                  <a:pt x="1576" y="629"/>
                  <a:pt x="1575" y="632"/>
                  <a:pt x="1575" y="634"/>
                </a:cubicBezTo>
                <a:close/>
                <a:moveTo>
                  <a:pt x="1943" y="599"/>
                </a:moveTo>
                <a:cubicBezTo>
                  <a:pt x="1936" y="596"/>
                  <a:pt x="1939" y="589"/>
                  <a:pt x="1938" y="583"/>
                </a:cubicBezTo>
                <a:cubicBezTo>
                  <a:pt x="1937" y="575"/>
                  <a:pt x="1933" y="568"/>
                  <a:pt x="1927" y="562"/>
                </a:cubicBezTo>
                <a:cubicBezTo>
                  <a:pt x="1921" y="557"/>
                  <a:pt x="1916" y="553"/>
                  <a:pt x="1914" y="545"/>
                </a:cubicBezTo>
                <a:cubicBezTo>
                  <a:pt x="1912" y="539"/>
                  <a:pt x="1908" y="537"/>
                  <a:pt x="1902" y="536"/>
                </a:cubicBezTo>
                <a:cubicBezTo>
                  <a:pt x="1900" y="540"/>
                  <a:pt x="1900" y="545"/>
                  <a:pt x="1894" y="546"/>
                </a:cubicBezTo>
                <a:cubicBezTo>
                  <a:pt x="1887" y="547"/>
                  <a:pt x="1880" y="543"/>
                  <a:pt x="1875" y="549"/>
                </a:cubicBezTo>
                <a:cubicBezTo>
                  <a:pt x="1871" y="554"/>
                  <a:pt x="1869" y="560"/>
                  <a:pt x="1863" y="565"/>
                </a:cubicBezTo>
                <a:cubicBezTo>
                  <a:pt x="1855" y="570"/>
                  <a:pt x="1847" y="576"/>
                  <a:pt x="1841" y="584"/>
                </a:cubicBezTo>
                <a:cubicBezTo>
                  <a:pt x="1835" y="591"/>
                  <a:pt x="1832" y="594"/>
                  <a:pt x="1823" y="598"/>
                </a:cubicBezTo>
                <a:cubicBezTo>
                  <a:pt x="1817" y="601"/>
                  <a:pt x="1818" y="608"/>
                  <a:pt x="1819" y="614"/>
                </a:cubicBezTo>
                <a:cubicBezTo>
                  <a:pt x="1819" y="623"/>
                  <a:pt x="1820" y="633"/>
                  <a:pt x="1817" y="642"/>
                </a:cubicBezTo>
                <a:cubicBezTo>
                  <a:pt x="1815" y="650"/>
                  <a:pt x="1807" y="657"/>
                  <a:pt x="1801" y="664"/>
                </a:cubicBezTo>
                <a:cubicBezTo>
                  <a:pt x="1798" y="667"/>
                  <a:pt x="1796" y="667"/>
                  <a:pt x="1794" y="664"/>
                </a:cubicBezTo>
                <a:cubicBezTo>
                  <a:pt x="1788" y="656"/>
                  <a:pt x="1785" y="644"/>
                  <a:pt x="1781" y="635"/>
                </a:cubicBezTo>
                <a:cubicBezTo>
                  <a:pt x="1776" y="625"/>
                  <a:pt x="1772" y="614"/>
                  <a:pt x="1768" y="604"/>
                </a:cubicBezTo>
                <a:cubicBezTo>
                  <a:pt x="1760" y="583"/>
                  <a:pt x="1759" y="561"/>
                  <a:pt x="1753" y="540"/>
                </a:cubicBezTo>
                <a:cubicBezTo>
                  <a:pt x="1753" y="540"/>
                  <a:pt x="1752" y="539"/>
                  <a:pt x="1751" y="539"/>
                </a:cubicBezTo>
                <a:cubicBezTo>
                  <a:pt x="1748" y="546"/>
                  <a:pt x="1743" y="557"/>
                  <a:pt x="1734" y="549"/>
                </a:cubicBezTo>
                <a:cubicBezTo>
                  <a:pt x="1731" y="546"/>
                  <a:pt x="1728" y="543"/>
                  <a:pt x="1726" y="540"/>
                </a:cubicBezTo>
                <a:cubicBezTo>
                  <a:pt x="1729" y="538"/>
                  <a:pt x="1731" y="536"/>
                  <a:pt x="1734" y="535"/>
                </a:cubicBezTo>
                <a:cubicBezTo>
                  <a:pt x="1734" y="534"/>
                  <a:pt x="1733" y="534"/>
                  <a:pt x="1733" y="534"/>
                </a:cubicBezTo>
                <a:cubicBezTo>
                  <a:pt x="1725" y="536"/>
                  <a:pt x="1718" y="527"/>
                  <a:pt x="1713" y="522"/>
                </a:cubicBezTo>
                <a:cubicBezTo>
                  <a:pt x="1709" y="518"/>
                  <a:pt x="1705" y="512"/>
                  <a:pt x="1700" y="510"/>
                </a:cubicBezTo>
                <a:cubicBezTo>
                  <a:pt x="1695" y="508"/>
                  <a:pt x="1689" y="511"/>
                  <a:pt x="1684" y="512"/>
                </a:cubicBezTo>
                <a:cubicBezTo>
                  <a:pt x="1672" y="513"/>
                  <a:pt x="1659" y="512"/>
                  <a:pt x="1647" y="510"/>
                </a:cubicBezTo>
                <a:cubicBezTo>
                  <a:pt x="1635" y="508"/>
                  <a:pt x="1627" y="508"/>
                  <a:pt x="1622" y="497"/>
                </a:cubicBezTo>
                <a:cubicBezTo>
                  <a:pt x="1619" y="489"/>
                  <a:pt x="1601" y="497"/>
                  <a:pt x="1593" y="495"/>
                </a:cubicBezTo>
                <a:cubicBezTo>
                  <a:pt x="1579" y="491"/>
                  <a:pt x="1573" y="478"/>
                  <a:pt x="1564" y="468"/>
                </a:cubicBezTo>
                <a:cubicBezTo>
                  <a:pt x="1559" y="462"/>
                  <a:pt x="1551" y="462"/>
                  <a:pt x="1547" y="469"/>
                </a:cubicBezTo>
                <a:cubicBezTo>
                  <a:pt x="1544" y="474"/>
                  <a:pt x="1557" y="486"/>
                  <a:pt x="1559" y="490"/>
                </a:cubicBezTo>
                <a:cubicBezTo>
                  <a:pt x="1564" y="497"/>
                  <a:pt x="1565" y="508"/>
                  <a:pt x="1571" y="513"/>
                </a:cubicBezTo>
                <a:cubicBezTo>
                  <a:pt x="1572" y="510"/>
                  <a:pt x="1573" y="507"/>
                  <a:pt x="1574" y="504"/>
                </a:cubicBezTo>
                <a:cubicBezTo>
                  <a:pt x="1574" y="504"/>
                  <a:pt x="1575" y="504"/>
                  <a:pt x="1575" y="504"/>
                </a:cubicBezTo>
                <a:cubicBezTo>
                  <a:pt x="1576" y="507"/>
                  <a:pt x="1575" y="517"/>
                  <a:pt x="1579" y="519"/>
                </a:cubicBezTo>
                <a:cubicBezTo>
                  <a:pt x="1596" y="527"/>
                  <a:pt x="1606" y="514"/>
                  <a:pt x="1616" y="503"/>
                </a:cubicBezTo>
                <a:cubicBezTo>
                  <a:pt x="1618" y="516"/>
                  <a:pt x="1620" y="521"/>
                  <a:pt x="1633" y="525"/>
                </a:cubicBezTo>
                <a:cubicBezTo>
                  <a:pt x="1646" y="529"/>
                  <a:pt x="1646" y="542"/>
                  <a:pt x="1638" y="550"/>
                </a:cubicBezTo>
                <a:cubicBezTo>
                  <a:pt x="1634" y="553"/>
                  <a:pt x="1630" y="557"/>
                  <a:pt x="1629" y="561"/>
                </a:cubicBezTo>
                <a:cubicBezTo>
                  <a:pt x="1629" y="568"/>
                  <a:pt x="1628" y="567"/>
                  <a:pt x="1622" y="571"/>
                </a:cubicBezTo>
                <a:cubicBezTo>
                  <a:pt x="1617" y="575"/>
                  <a:pt x="1613" y="580"/>
                  <a:pt x="1607" y="583"/>
                </a:cubicBezTo>
                <a:cubicBezTo>
                  <a:pt x="1602" y="586"/>
                  <a:pt x="1596" y="586"/>
                  <a:pt x="1591" y="588"/>
                </a:cubicBezTo>
                <a:cubicBezTo>
                  <a:pt x="1585" y="590"/>
                  <a:pt x="1586" y="593"/>
                  <a:pt x="1582" y="597"/>
                </a:cubicBezTo>
                <a:cubicBezTo>
                  <a:pt x="1578" y="601"/>
                  <a:pt x="1569" y="603"/>
                  <a:pt x="1564" y="605"/>
                </a:cubicBezTo>
                <a:cubicBezTo>
                  <a:pt x="1549" y="610"/>
                  <a:pt x="1535" y="616"/>
                  <a:pt x="1521" y="620"/>
                </a:cubicBezTo>
                <a:cubicBezTo>
                  <a:pt x="1514" y="622"/>
                  <a:pt x="1511" y="621"/>
                  <a:pt x="1510" y="615"/>
                </a:cubicBezTo>
                <a:cubicBezTo>
                  <a:pt x="1507" y="602"/>
                  <a:pt x="1507" y="589"/>
                  <a:pt x="1500" y="576"/>
                </a:cubicBezTo>
                <a:cubicBezTo>
                  <a:pt x="1493" y="564"/>
                  <a:pt x="1480" y="555"/>
                  <a:pt x="1475" y="541"/>
                </a:cubicBezTo>
                <a:cubicBezTo>
                  <a:pt x="1474" y="536"/>
                  <a:pt x="1473" y="530"/>
                  <a:pt x="1471" y="525"/>
                </a:cubicBezTo>
                <a:cubicBezTo>
                  <a:pt x="1468" y="520"/>
                  <a:pt x="1463" y="518"/>
                  <a:pt x="1460" y="513"/>
                </a:cubicBezTo>
                <a:cubicBezTo>
                  <a:pt x="1456" y="506"/>
                  <a:pt x="1451" y="500"/>
                  <a:pt x="1447" y="493"/>
                </a:cubicBezTo>
                <a:cubicBezTo>
                  <a:pt x="1443" y="487"/>
                  <a:pt x="1435" y="481"/>
                  <a:pt x="1438" y="473"/>
                </a:cubicBezTo>
                <a:cubicBezTo>
                  <a:pt x="1438" y="473"/>
                  <a:pt x="1438" y="473"/>
                  <a:pt x="1437" y="473"/>
                </a:cubicBezTo>
                <a:cubicBezTo>
                  <a:pt x="1436" y="477"/>
                  <a:pt x="1435" y="480"/>
                  <a:pt x="1433" y="484"/>
                </a:cubicBezTo>
                <a:cubicBezTo>
                  <a:pt x="1433" y="484"/>
                  <a:pt x="1432" y="484"/>
                  <a:pt x="1431" y="484"/>
                </a:cubicBezTo>
                <a:cubicBezTo>
                  <a:pt x="1430" y="482"/>
                  <a:pt x="1428" y="479"/>
                  <a:pt x="1426" y="476"/>
                </a:cubicBezTo>
                <a:cubicBezTo>
                  <a:pt x="1427" y="476"/>
                  <a:pt x="1428" y="476"/>
                  <a:pt x="1427" y="475"/>
                </a:cubicBezTo>
                <a:cubicBezTo>
                  <a:pt x="1426" y="471"/>
                  <a:pt x="1424" y="467"/>
                  <a:pt x="1421" y="463"/>
                </a:cubicBezTo>
                <a:cubicBezTo>
                  <a:pt x="1420" y="460"/>
                  <a:pt x="1420" y="457"/>
                  <a:pt x="1418" y="455"/>
                </a:cubicBezTo>
                <a:cubicBezTo>
                  <a:pt x="1418" y="454"/>
                  <a:pt x="1417" y="454"/>
                  <a:pt x="1417" y="454"/>
                </a:cubicBezTo>
                <a:cubicBezTo>
                  <a:pt x="1417" y="454"/>
                  <a:pt x="1417" y="454"/>
                  <a:pt x="1417" y="454"/>
                </a:cubicBezTo>
                <a:cubicBezTo>
                  <a:pt x="1422" y="455"/>
                  <a:pt x="1427" y="456"/>
                  <a:pt x="1433" y="452"/>
                </a:cubicBezTo>
                <a:cubicBezTo>
                  <a:pt x="1441" y="445"/>
                  <a:pt x="1454" y="400"/>
                  <a:pt x="1433" y="405"/>
                </a:cubicBezTo>
                <a:cubicBezTo>
                  <a:pt x="1423" y="407"/>
                  <a:pt x="1421" y="412"/>
                  <a:pt x="1412" y="405"/>
                </a:cubicBezTo>
                <a:cubicBezTo>
                  <a:pt x="1403" y="398"/>
                  <a:pt x="1401" y="411"/>
                  <a:pt x="1393" y="407"/>
                </a:cubicBezTo>
                <a:cubicBezTo>
                  <a:pt x="1383" y="403"/>
                  <a:pt x="1374" y="397"/>
                  <a:pt x="1368" y="388"/>
                </a:cubicBezTo>
                <a:cubicBezTo>
                  <a:pt x="1373" y="386"/>
                  <a:pt x="1371" y="379"/>
                  <a:pt x="1366" y="376"/>
                </a:cubicBezTo>
                <a:cubicBezTo>
                  <a:pt x="1368" y="367"/>
                  <a:pt x="1384" y="370"/>
                  <a:pt x="1390" y="369"/>
                </a:cubicBezTo>
                <a:cubicBezTo>
                  <a:pt x="1383" y="360"/>
                  <a:pt x="1373" y="368"/>
                  <a:pt x="1364" y="367"/>
                </a:cubicBezTo>
                <a:cubicBezTo>
                  <a:pt x="1359" y="366"/>
                  <a:pt x="1353" y="365"/>
                  <a:pt x="1348" y="366"/>
                </a:cubicBezTo>
                <a:cubicBezTo>
                  <a:pt x="1343" y="368"/>
                  <a:pt x="1344" y="371"/>
                  <a:pt x="1337" y="369"/>
                </a:cubicBezTo>
                <a:cubicBezTo>
                  <a:pt x="1339" y="377"/>
                  <a:pt x="1338" y="386"/>
                  <a:pt x="1348" y="391"/>
                </a:cubicBezTo>
                <a:cubicBezTo>
                  <a:pt x="1346" y="391"/>
                  <a:pt x="1344" y="392"/>
                  <a:pt x="1342" y="392"/>
                </a:cubicBezTo>
                <a:cubicBezTo>
                  <a:pt x="1341" y="395"/>
                  <a:pt x="1340" y="399"/>
                  <a:pt x="1338" y="402"/>
                </a:cubicBezTo>
                <a:cubicBezTo>
                  <a:pt x="1325" y="401"/>
                  <a:pt x="1331" y="390"/>
                  <a:pt x="1326" y="384"/>
                </a:cubicBezTo>
                <a:cubicBezTo>
                  <a:pt x="1320" y="376"/>
                  <a:pt x="1312" y="373"/>
                  <a:pt x="1312" y="363"/>
                </a:cubicBezTo>
                <a:cubicBezTo>
                  <a:pt x="1312" y="352"/>
                  <a:pt x="1300" y="347"/>
                  <a:pt x="1291" y="342"/>
                </a:cubicBezTo>
                <a:cubicBezTo>
                  <a:pt x="1283" y="337"/>
                  <a:pt x="1279" y="332"/>
                  <a:pt x="1274" y="324"/>
                </a:cubicBezTo>
                <a:cubicBezTo>
                  <a:pt x="1272" y="325"/>
                  <a:pt x="1270" y="326"/>
                  <a:pt x="1268" y="327"/>
                </a:cubicBezTo>
                <a:cubicBezTo>
                  <a:pt x="1267" y="324"/>
                  <a:pt x="1266" y="322"/>
                  <a:pt x="1265" y="320"/>
                </a:cubicBezTo>
                <a:cubicBezTo>
                  <a:pt x="1256" y="322"/>
                  <a:pt x="1253" y="329"/>
                  <a:pt x="1259" y="335"/>
                </a:cubicBezTo>
                <a:cubicBezTo>
                  <a:pt x="1272" y="349"/>
                  <a:pt x="1289" y="358"/>
                  <a:pt x="1303" y="371"/>
                </a:cubicBezTo>
                <a:cubicBezTo>
                  <a:pt x="1299" y="371"/>
                  <a:pt x="1293" y="366"/>
                  <a:pt x="1290" y="371"/>
                </a:cubicBezTo>
                <a:cubicBezTo>
                  <a:pt x="1286" y="375"/>
                  <a:pt x="1295" y="377"/>
                  <a:pt x="1292" y="381"/>
                </a:cubicBezTo>
                <a:cubicBezTo>
                  <a:pt x="1290" y="384"/>
                  <a:pt x="1287" y="387"/>
                  <a:pt x="1285" y="389"/>
                </a:cubicBezTo>
                <a:cubicBezTo>
                  <a:pt x="1287" y="387"/>
                  <a:pt x="1284" y="389"/>
                  <a:pt x="1285" y="389"/>
                </a:cubicBezTo>
                <a:cubicBezTo>
                  <a:pt x="1284" y="389"/>
                  <a:pt x="1284" y="389"/>
                  <a:pt x="1284" y="389"/>
                </a:cubicBezTo>
                <a:cubicBezTo>
                  <a:pt x="1284" y="375"/>
                  <a:pt x="1282" y="372"/>
                  <a:pt x="1270" y="364"/>
                </a:cubicBezTo>
                <a:cubicBezTo>
                  <a:pt x="1260" y="357"/>
                  <a:pt x="1249" y="353"/>
                  <a:pt x="1243" y="342"/>
                </a:cubicBezTo>
                <a:cubicBezTo>
                  <a:pt x="1237" y="331"/>
                  <a:pt x="1231" y="331"/>
                  <a:pt x="1220" y="336"/>
                </a:cubicBezTo>
                <a:cubicBezTo>
                  <a:pt x="1215" y="338"/>
                  <a:pt x="1209" y="341"/>
                  <a:pt x="1204" y="341"/>
                </a:cubicBezTo>
                <a:cubicBezTo>
                  <a:pt x="1199" y="341"/>
                  <a:pt x="1194" y="338"/>
                  <a:pt x="1189" y="339"/>
                </a:cubicBezTo>
                <a:cubicBezTo>
                  <a:pt x="1182" y="340"/>
                  <a:pt x="1184" y="351"/>
                  <a:pt x="1179" y="355"/>
                </a:cubicBezTo>
                <a:cubicBezTo>
                  <a:pt x="1168" y="363"/>
                  <a:pt x="1159" y="364"/>
                  <a:pt x="1156" y="379"/>
                </a:cubicBezTo>
                <a:cubicBezTo>
                  <a:pt x="1154" y="387"/>
                  <a:pt x="1142" y="395"/>
                  <a:pt x="1135" y="398"/>
                </a:cubicBezTo>
                <a:cubicBezTo>
                  <a:pt x="1129" y="400"/>
                  <a:pt x="1115" y="397"/>
                  <a:pt x="1113" y="403"/>
                </a:cubicBezTo>
                <a:cubicBezTo>
                  <a:pt x="1111" y="404"/>
                  <a:pt x="1110" y="404"/>
                  <a:pt x="1108" y="404"/>
                </a:cubicBezTo>
                <a:cubicBezTo>
                  <a:pt x="1106" y="400"/>
                  <a:pt x="1104" y="396"/>
                  <a:pt x="1098" y="395"/>
                </a:cubicBezTo>
                <a:cubicBezTo>
                  <a:pt x="1093" y="394"/>
                  <a:pt x="1086" y="397"/>
                  <a:pt x="1085" y="390"/>
                </a:cubicBezTo>
                <a:cubicBezTo>
                  <a:pt x="1084" y="378"/>
                  <a:pt x="1089" y="369"/>
                  <a:pt x="1090" y="357"/>
                </a:cubicBezTo>
                <a:cubicBezTo>
                  <a:pt x="1091" y="351"/>
                  <a:pt x="1085" y="340"/>
                  <a:pt x="1095" y="339"/>
                </a:cubicBezTo>
                <a:cubicBezTo>
                  <a:pt x="1107" y="337"/>
                  <a:pt x="1119" y="338"/>
                  <a:pt x="1131" y="339"/>
                </a:cubicBezTo>
                <a:cubicBezTo>
                  <a:pt x="1139" y="340"/>
                  <a:pt x="1149" y="343"/>
                  <a:pt x="1151" y="333"/>
                </a:cubicBezTo>
                <a:cubicBezTo>
                  <a:pt x="1152" y="324"/>
                  <a:pt x="1156" y="319"/>
                  <a:pt x="1151" y="311"/>
                </a:cubicBezTo>
                <a:cubicBezTo>
                  <a:pt x="1146" y="303"/>
                  <a:pt x="1137" y="299"/>
                  <a:pt x="1129" y="294"/>
                </a:cubicBezTo>
                <a:cubicBezTo>
                  <a:pt x="1130" y="294"/>
                  <a:pt x="1130" y="293"/>
                  <a:pt x="1130" y="293"/>
                </a:cubicBezTo>
                <a:cubicBezTo>
                  <a:pt x="1136" y="292"/>
                  <a:pt x="1142" y="292"/>
                  <a:pt x="1147" y="292"/>
                </a:cubicBezTo>
                <a:cubicBezTo>
                  <a:pt x="1153" y="292"/>
                  <a:pt x="1154" y="291"/>
                  <a:pt x="1153" y="287"/>
                </a:cubicBezTo>
                <a:cubicBezTo>
                  <a:pt x="1153" y="286"/>
                  <a:pt x="1152" y="285"/>
                  <a:pt x="1152" y="284"/>
                </a:cubicBezTo>
                <a:cubicBezTo>
                  <a:pt x="1158" y="283"/>
                  <a:pt x="1161" y="287"/>
                  <a:pt x="1167" y="284"/>
                </a:cubicBezTo>
                <a:cubicBezTo>
                  <a:pt x="1173" y="281"/>
                  <a:pt x="1177" y="276"/>
                  <a:pt x="1182" y="273"/>
                </a:cubicBezTo>
                <a:cubicBezTo>
                  <a:pt x="1190" y="267"/>
                  <a:pt x="1202" y="268"/>
                  <a:pt x="1202" y="255"/>
                </a:cubicBezTo>
                <a:cubicBezTo>
                  <a:pt x="1204" y="258"/>
                  <a:pt x="1205" y="258"/>
                  <a:pt x="1206" y="259"/>
                </a:cubicBezTo>
                <a:cubicBezTo>
                  <a:pt x="1210" y="255"/>
                  <a:pt x="1210" y="252"/>
                  <a:pt x="1217" y="251"/>
                </a:cubicBezTo>
                <a:cubicBezTo>
                  <a:pt x="1222" y="251"/>
                  <a:pt x="1236" y="251"/>
                  <a:pt x="1234" y="243"/>
                </a:cubicBezTo>
                <a:cubicBezTo>
                  <a:pt x="1233" y="237"/>
                  <a:pt x="1228" y="233"/>
                  <a:pt x="1232" y="227"/>
                </a:cubicBezTo>
                <a:cubicBezTo>
                  <a:pt x="1235" y="221"/>
                  <a:pt x="1240" y="219"/>
                  <a:pt x="1245" y="216"/>
                </a:cubicBezTo>
                <a:cubicBezTo>
                  <a:pt x="1245" y="221"/>
                  <a:pt x="1247" y="226"/>
                  <a:pt x="1244" y="230"/>
                </a:cubicBezTo>
                <a:cubicBezTo>
                  <a:pt x="1239" y="235"/>
                  <a:pt x="1239" y="237"/>
                  <a:pt x="1243" y="241"/>
                </a:cubicBezTo>
                <a:cubicBezTo>
                  <a:pt x="1247" y="245"/>
                  <a:pt x="1250" y="248"/>
                  <a:pt x="1255" y="245"/>
                </a:cubicBezTo>
                <a:cubicBezTo>
                  <a:pt x="1262" y="242"/>
                  <a:pt x="1267" y="247"/>
                  <a:pt x="1274" y="247"/>
                </a:cubicBezTo>
                <a:cubicBezTo>
                  <a:pt x="1286" y="247"/>
                  <a:pt x="1295" y="239"/>
                  <a:pt x="1307" y="245"/>
                </a:cubicBezTo>
                <a:cubicBezTo>
                  <a:pt x="1311" y="246"/>
                  <a:pt x="1313" y="242"/>
                  <a:pt x="1316" y="240"/>
                </a:cubicBezTo>
                <a:cubicBezTo>
                  <a:pt x="1320" y="238"/>
                  <a:pt x="1323" y="241"/>
                  <a:pt x="1323" y="235"/>
                </a:cubicBezTo>
                <a:cubicBezTo>
                  <a:pt x="1323" y="230"/>
                  <a:pt x="1322" y="226"/>
                  <a:pt x="1323" y="222"/>
                </a:cubicBezTo>
                <a:cubicBezTo>
                  <a:pt x="1326" y="213"/>
                  <a:pt x="1332" y="219"/>
                  <a:pt x="1337" y="221"/>
                </a:cubicBezTo>
                <a:cubicBezTo>
                  <a:pt x="1341" y="222"/>
                  <a:pt x="1343" y="222"/>
                  <a:pt x="1344" y="219"/>
                </a:cubicBezTo>
                <a:cubicBezTo>
                  <a:pt x="1346" y="211"/>
                  <a:pt x="1333" y="203"/>
                  <a:pt x="1348" y="201"/>
                </a:cubicBezTo>
                <a:cubicBezTo>
                  <a:pt x="1361" y="200"/>
                  <a:pt x="1371" y="202"/>
                  <a:pt x="1383" y="196"/>
                </a:cubicBezTo>
                <a:cubicBezTo>
                  <a:pt x="1373" y="194"/>
                  <a:pt x="1363" y="191"/>
                  <a:pt x="1353" y="193"/>
                </a:cubicBezTo>
                <a:cubicBezTo>
                  <a:pt x="1342" y="195"/>
                  <a:pt x="1336" y="195"/>
                  <a:pt x="1326" y="192"/>
                </a:cubicBezTo>
                <a:cubicBezTo>
                  <a:pt x="1321" y="190"/>
                  <a:pt x="1320" y="176"/>
                  <a:pt x="1322" y="172"/>
                </a:cubicBezTo>
                <a:cubicBezTo>
                  <a:pt x="1326" y="167"/>
                  <a:pt x="1347" y="160"/>
                  <a:pt x="1345" y="153"/>
                </a:cubicBezTo>
                <a:cubicBezTo>
                  <a:pt x="1343" y="145"/>
                  <a:pt x="1324" y="147"/>
                  <a:pt x="1322" y="154"/>
                </a:cubicBezTo>
                <a:cubicBezTo>
                  <a:pt x="1319" y="164"/>
                  <a:pt x="1308" y="166"/>
                  <a:pt x="1300" y="171"/>
                </a:cubicBezTo>
                <a:cubicBezTo>
                  <a:pt x="1293" y="176"/>
                  <a:pt x="1291" y="184"/>
                  <a:pt x="1297" y="190"/>
                </a:cubicBezTo>
                <a:cubicBezTo>
                  <a:pt x="1305" y="198"/>
                  <a:pt x="1305" y="200"/>
                  <a:pt x="1295" y="205"/>
                </a:cubicBezTo>
                <a:cubicBezTo>
                  <a:pt x="1288" y="210"/>
                  <a:pt x="1291" y="219"/>
                  <a:pt x="1287" y="225"/>
                </a:cubicBezTo>
                <a:cubicBezTo>
                  <a:pt x="1285" y="228"/>
                  <a:pt x="1281" y="228"/>
                  <a:pt x="1278" y="228"/>
                </a:cubicBezTo>
                <a:cubicBezTo>
                  <a:pt x="1274" y="229"/>
                  <a:pt x="1270" y="232"/>
                  <a:pt x="1267" y="234"/>
                </a:cubicBezTo>
                <a:cubicBezTo>
                  <a:pt x="1261" y="222"/>
                  <a:pt x="1255" y="210"/>
                  <a:pt x="1248" y="198"/>
                </a:cubicBezTo>
                <a:cubicBezTo>
                  <a:pt x="1241" y="206"/>
                  <a:pt x="1232" y="211"/>
                  <a:pt x="1221" y="209"/>
                </a:cubicBezTo>
                <a:cubicBezTo>
                  <a:pt x="1211" y="207"/>
                  <a:pt x="1219" y="202"/>
                  <a:pt x="1213" y="198"/>
                </a:cubicBezTo>
                <a:cubicBezTo>
                  <a:pt x="1218" y="192"/>
                  <a:pt x="1212" y="193"/>
                  <a:pt x="1212" y="186"/>
                </a:cubicBezTo>
                <a:cubicBezTo>
                  <a:pt x="1212" y="180"/>
                  <a:pt x="1217" y="176"/>
                  <a:pt x="1221" y="174"/>
                </a:cubicBezTo>
                <a:cubicBezTo>
                  <a:pt x="1234" y="169"/>
                  <a:pt x="1246" y="164"/>
                  <a:pt x="1256" y="156"/>
                </a:cubicBezTo>
                <a:cubicBezTo>
                  <a:pt x="1264" y="149"/>
                  <a:pt x="1269" y="141"/>
                  <a:pt x="1278" y="135"/>
                </a:cubicBezTo>
                <a:cubicBezTo>
                  <a:pt x="1285" y="130"/>
                  <a:pt x="1296" y="116"/>
                  <a:pt x="1304" y="115"/>
                </a:cubicBezTo>
                <a:cubicBezTo>
                  <a:pt x="1318" y="114"/>
                  <a:pt x="1328" y="114"/>
                  <a:pt x="1341" y="109"/>
                </a:cubicBezTo>
                <a:cubicBezTo>
                  <a:pt x="1341" y="111"/>
                  <a:pt x="1341" y="112"/>
                  <a:pt x="1341" y="113"/>
                </a:cubicBezTo>
                <a:cubicBezTo>
                  <a:pt x="1347" y="112"/>
                  <a:pt x="1355" y="107"/>
                  <a:pt x="1359" y="111"/>
                </a:cubicBezTo>
                <a:cubicBezTo>
                  <a:pt x="1361" y="113"/>
                  <a:pt x="1372" y="112"/>
                  <a:pt x="1375" y="112"/>
                </a:cubicBezTo>
                <a:cubicBezTo>
                  <a:pt x="1372" y="113"/>
                  <a:pt x="1368" y="114"/>
                  <a:pt x="1366" y="117"/>
                </a:cubicBezTo>
                <a:cubicBezTo>
                  <a:pt x="1381" y="120"/>
                  <a:pt x="1396" y="121"/>
                  <a:pt x="1411" y="124"/>
                </a:cubicBezTo>
                <a:cubicBezTo>
                  <a:pt x="1418" y="126"/>
                  <a:pt x="1447" y="132"/>
                  <a:pt x="1446" y="141"/>
                </a:cubicBezTo>
                <a:cubicBezTo>
                  <a:pt x="1445" y="153"/>
                  <a:pt x="1399" y="142"/>
                  <a:pt x="1392" y="139"/>
                </a:cubicBezTo>
                <a:cubicBezTo>
                  <a:pt x="1392" y="140"/>
                  <a:pt x="1391" y="140"/>
                  <a:pt x="1391" y="140"/>
                </a:cubicBezTo>
                <a:cubicBezTo>
                  <a:pt x="1404" y="149"/>
                  <a:pt x="1413" y="166"/>
                  <a:pt x="1430" y="164"/>
                </a:cubicBezTo>
                <a:cubicBezTo>
                  <a:pt x="1428" y="162"/>
                  <a:pt x="1425" y="160"/>
                  <a:pt x="1422" y="157"/>
                </a:cubicBezTo>
                <a:cubicBezTo>
                  <a:pt x="1430" y="155"/>
                  <a:pt x="1437" y="161"/>
                  <a:pt x="1446" y="160"/>
                </a:cubicBezTo>
                <a:cubicBezTo>
                  <a:pt x="1445" y="158"/>
                  <a:pt x="1444" y="157"/>
                  <a:pt x="1443" y="156"/>
                </a:cubicBezTo>
                <a:cubicBezTo>
                  <a:pt x="1440" y="153"/>
                  <a:pt x="1441" y="152"/>
                  <a:pt x="1444" y="150"/>
                </a:cubicBezTo>
                <a:cubicBezTo>
                  <a:pt x="1448" y="149"/>
                  <a:pt x="1452" y="146"/>
                  <a:pt x="1457" y="146"/>
                </a:cubicBezTo>
                <a:cubicBezTo>
                  <a:pt x="1458" y="146"/>
                  <a:pt x="1466" y="149"/>
                  <a:pt x="1467" y="146"/>
                </a:cubicBezTo>
                <a:cubicBezTo>
                  <a:pt x="1468" y="142"/>
                  <a:pt x="1467" y="143"/>
                  <a:pt x="1464" y="139"/>
                </a:cubicBezTo>
                <a:cubicBezTo>
                  <a:pt x="1463" y="136"/>
                  <a:pt x="1464" y="132"/>
                  <a:pt x="1465" y="130"/>
                </a:cubicBezTo>
                <a:cubicBezTo>
                  <a:pt x="1469" y="131"/>
                  <a:pt x="1474" y="131"/>
                  <a:pt x="1478" y="132"/>
                </a:cubicBezTo>
                <a:cubicBezTo>
                  <a:pt x="1479" y="133"/>
                  <a:pt x="1479" y="133"/>
                  <a:pt x="1479" y="134"/>
                </a:cubicBezTo>
                <a:cubicBezTo>
                  <a:pt x="1476" y="135"/>
                  <a:pt x="1474" y="136"/>
                  <a:pt x="1471" y="137"/>
                </a:cubicBezTo>
                <a:cubicBezTo>
                  <a:pt x="1478" y="146"/>
                  <a:pt x="1485" y="142"/>
                  <a:pt x="1492" y="137"/>
                </a:cubicBezTo>
                <a:cubicBezTo>
                  <a:pt x="1496" y="134"/>
                  <a:pt x="1518" y="125"/>
                  <a:pt x="1522" y="129"/>
                </a:cubicBezTo>
                <a:cubicBezTo>
                  <a:pt x="1525" y="131"/>
                  <a:pt x="1524" y="134"/>
                  <a:pt x="1529" y="132"/>
                </a:cubicBezTo>
                <a:cubicBezTo>
                  <a:pt x="1535" y="131"/>
                  <a:pt x="1541" y="130"/>
                  <a:pt x="1547" y="129"/>
                </a:cubicBezTo>
                <a:cubicBezTo>
                  <a:pt x="1556" y="127"/>
                  <a:pt x="1559" y="134"/>
                  <a:pt x="1566" y="128"/>
                </a:cubicBezTo>
                <a:cubicBezTo>
                  <a:pt x="1565" y="126"/>
                  <a:pt x="1564" y="124"/>
                  <a:pt x="1562" y="122"/>
                </a:cubicBezTo>
                <a:cubicBezTo>
                  <a:pt x="1581" y="122"/>
                  <a:pt x="1599" y="134"/>
                  <a:pt x="1618" y="132"/>
                </a:cubicBezTo>
                <a:cubicBezTo>
                  <a:pt x="1613" y="126"/>
                  <a:pt x="1606" y="126"/>
                  <a:pt x="1602" y="119"/>
                </a:cubicBezTo>
                <a:cubicBezTo>
                  <a:pt x="1596" y="110"/>
                  <a:pt x="1601" y="107"/>
                  <a:pt x="1607" y="99"/>
                </a:cubicBezTo>
                <a:cubicBezTo>
                  <a:pt x="1612" y="99"/>
                  <a:pt x="1618" y="100"/>
                  <a:pt x="1623" y="100"/>
                </a:cubicBezTo>
                <a:cubicBezTo>
                  <a:pt x="1629" y="101"/>
                  <a:pt x="1625" y="104"/>
                  <a:pt x="1626" y="108"/>
                </a:cubicBezTo>
                <a:cubicBezTo>
                  <a:pt x="1627" y="114"/>
                  <a:pt x="1640" y="125"/>
                  <a:pt x="1644" y="130"/>
                </a:cubicBezTo>
                <a:cubicBezTo>
                  <a:pt x="1650" y="136"/>
                  <a:pt x="1648" y="143"/>
                  <a:pt x="1638" y="145"/>
                </a:cubicBezTo>
                <a:cubicBezTo>
                  <a:pt x="1635" y="146"/>
                  <a:pt x="1632" y="146"/>
                  <a:pt x="1629" y="147"/>
                </a:cubicBezTo>
                <a:cubicBezTo>
                  <a:pt x="1629" y="147"/>
                  <a:pt x="1629" y="148"/>
                  <a:pt x="1629" y="148"/>
                </a:cubicBezTo>
                <a:cubicBezTo>
                  <a:pt x="1635" y="149"/>
                  <a:pt x="1640" y="151"/>
                  <a:pt x="1646" y="150"/>
                </a:cubicBezTo>
                <a:cubicBezTo>
                  <a:pt x="1650" y="149"/>
                  <a:pt x="1653" y="145"/>
                  <a:pt x="1656" y="142"/>
                </a:cubicBezTo>
                <a:cubicBezTo>
                  <a:pt x="1661" y="138"/>
                  <a:pt x="1657" y="135"/>
                  <a:pt x="1655" y="132"/>
                </a:cubicBezTo>
                <a:cubicBezTo>
                  <a:pt x="1665" y="127"/>
                  <a:pt x="1671" y="134"/>
                  <a:pt x="1680" y="140"/>
                </a:cubicBezTo>
                <a:cubicBezTo>
                  <a:pt x="1680" y="140"/>
                  <a:pt x="1680" y="140"/>
                  <a:pt x="1681" y="139"/>
                </a:cubicBezTo>
                <a:cubicBezTo>
                  <a:pt x="1674" y="130"/>
                  <a:pt x="1664" y="128"/>
                  <a:pt x="1652" y="127"/>
                </a:cubicBezTo>
                <a:cubicBezTo>
                  <a:pt x="1648" y="127"/>
                  <a:pt x="1646" y="126"/>
                  <a:pt x="1645" y="122"/>
                </a:cubicBezTo>
                <a:cubicBezTo>
                  <a:pt x="1643" y="116"/>
                  <a:pt x="1640" y="113"/>
                  <a:pt x="1635" y="109"/>
                </a:cubicBezTo>
                <a:cubicBezTo>
                  <a:pt x="1637" y="106"/>
                  <a:pt x="1639" y="104"/>
                  <a:pt x="1641" y="102"/>
                </a:cubicBezTo>
                <a:cubicBezTo>
                  <a:pt x="1646" y="111"/>
                  <a:pt x="1653" y="114"/>
                  <a:pt x="1664" y="112"/>
                </a:cubicBezTo>
                <a:cubicBezTo>
                  <a:pt x="1660" y="110"/>
                  <a:pt x="1656" y="109"/>
                  <a:pt x="1652" y="108"/>
                </a:cubicBezTo>
                <a:cubicBezTo>
                  <a:pt x="1652" y="108"/>
                  <a:pt x="1653" y="107"/>
                  <a:pt x="1653" y="107"/>
                </a:cubicBezTo>
                <a:cubicBezTo>
                  <a:pt x="1655" y="107"/>
                  <a:pt x="1657" y="107"/>
                  <a:pt x="1660" y="106"/>
                </a:cubicBezTo>
                <a:cubicBezTo>
                  <a:pt x="1659" y="105"/>
                  <a:pt x="1659" y="104"/>
                  <a:pt x="1659" y="103"/>
                </a:cubicBezTo>
                <a:cubicBezTo>
                  <a:pt x="1669" y="105"/>
                  <a:pt x="1679" y="107"/>
                  <a:pt x="1688" y="109"/>
                </a:cubicBezTo>
                <a:cubicBezTo>
                  <a:pt x="1689" y="108"/>
                  <a:pt x="1689" y="108"/>
                  <a:pt x="1689" y="108"/>
                </a:cubicBezTo>
                <a:cubicBezTo>
                  <a:pt x="1682" y="104"/>
                  <a:pt x="1676" y="101"/>
                  <a:pt x="1669" y="97"/>
                </a:cubicBezTo>
                <a:cubicBezTo>
                  <a:pt x="1669" y="96"/>
                  <a:pt x="1670" y="96"/>
                  <a:pt x="1670" y="95"/>
                </a:cubicBezTo>
                <a:cubicBezTo>
                  <a:pt x="1680" y="93"/>
                  <a:pt x="1692" y="95"/>
                  <a:pt x="1703" y="93"/>
                </a:cubicBezTo>
                <a:cubicBezTo>
                  <a:pt x="1702" y="91"/>
                  <a:pt x="1700" y="89"/>
                  <a:pt x="1699" y="88"/>
                </a:cubicBezTo>
                <a:cubicBezTo>
                  <a:pt x="1705" y="79"/>
                  <a:pt x="1719" y="81"/>
                  <a:pt x="1728" y="80"/>
                </a:cubicBezTo>
                <a:cubicBezTo>
                  <a:pt x="1736" y="79"/>
                  <a:pt x="1763" y="80"/>
                  <a:pt x="1767" y="73"/>
                </a:cubicBezTo>
                <a:cubicBezTo>
                  <a:pt x="1770" y="67"/>
                  <a:pt x="1770" y="68"/>
                  <a:pt x="1778" y="69"/>
                </a:cubicBezTo>
                <a:cubicBezTo>
                  <a:pt x="1786" y="71"/>
                  <a:pt x="1794" y="72"/>
                  <a:pt x="1801" y="73"/>
                </a:cubicBezTo>
                <a:cubicBezTo>
                  <a:pt x="1817" y="76"/>
                  <a:pt x="1834" y="77"/>
                  <a:pt x="1848" y="84"/>
                </a:cubicBezTo>
                <a:cubicBezTo>
                  <a:pt x="1849" y="84"/>
                  <a:pt x="1849" y="85"/>
                  <a:pt x="1849" y="86"/>
                </a:cubicBezTo>
                <a:cubicBezTo>
                  <a:pt x="1839" y="91"/>
                  <a:pt x="1830" y="96"/>
                  <a:pt x="1820" y="101"/>
                </a:cubicBezTo>
                <a:cubicBezTo>
                  <a:pt x="1820" y="101"/>
                  <a:pt x="1821" y="102"/>
                  <a:pt x="1821" y="102"/>
                </a:cubicBezTo>
                <a:cubicBezTo>
                  <a:pt x="1856" y="93"/>
                  <a:pt x="1890" y="98"/>
                  <a:pt x="1925" y="104"/>
                </a:cubicBezTo>
                <a:cubicBezTo>
                  <a:pt x="1925" y="101"/>
                  <a:pt x="1925" y="100"/>
                  <a:pt x="1924" y="98"/>
                </a:cubicBezTo>
                <a:cubicBezTo>
                  <a:pt x="1936" y="99"/>
                  <a:pt x="1951" y="99"/>
                  <a:pt x="1962" y="105"/>
                </a:cubicBezTo>
                <a:cubicBezTo>
                  <a:pt x="1967" y="107"/>
                  <a:pt x="1968" y="112"/>
                  <a:pt x="1972" y="115"/>
                </a:cubicBezTo>
                <a:cubicBezTo>
                  <a:pt x="1978" y="118"/>
                  <a:pt x="1986" y="120"/>
                  <a:pt x="1993" y="121"/>
                </a:cubicBezTo>
                <a:cubicBezTo>
                  <a:pt x="1993" y="119"/>
                  <a:pt x="1993" y="117"/>
                  <a:pt x="1993" y="115"/>
                </a:cubicBezTo>
                <a:cubicBezTo>
                  <a:pt x="2007" y="116"/>
                  <a:pt x="2022" y="117"/>
                  <a:pt x="2036" y="117"/>
                </a:cubicBezTo>
                <a:cubicBezTo>
                  <a:pt x="2037" y="117"/>
                  <a:pt x="2037" y="116"/>
                  <a:pt x="2038" y="115"/>
                </a:cubicBezTo>
                <a:cubicBezTo>
                  <a:pt x="2035" y="114"/>
                  <a:pt x="2032" y="113"/>
                  <a:pt x="2029" y="111"/>
                </a:cubicBezTo>
                <a:cubicBezTo>
                  <a:pt x="2029" y="111"/>
                  <a:pt x="2030" y="110"/>
                  <a:pt x="2030" y="109"/>
                </a:cubicBezTo>
                <a:cubicBezTo>
                  <a:pt x="2038" y="109"/>
                  <a:pt x="2045" y="107"/>
                  <a:pt x="2052" y="108"/>
                </a:cubicBezTo>
                <a:cubicBezTo>
                  <a:pt x="2059" y="108"/>
                  <a:pt x="2067" y="119"/>
                  <a:pt x="2074" y="114"/>
                </a:cubicBezTo>
                <a:cubicBezTo>
                  <a:pt x="2080" y="110"/>
                  <a:pt x="2088" y="113"/>
                  <a:pt x="2095" y="116"/>
                </a:cubicBezTo>
                <a:cubicBezTo>
                  <a:pt x="2105" y="119"/>
                  <a:pt x="2114" y="122"/>
                  <a:pt x="2125" y="123"/>
                </a:cubicBezTo>
                <a:cubicBezTo>
                  <a:pt x="2134" y="123"/>
                  <a:pt x="2143" y="121"/>
                  <a:pt x="2152" y="122"/>
                </a:cubicBezTo>
                <a:cubicBezTo>
                  <a:pt x="2163" y="123"/>
                  <a:pt x="2170" y="129"/>
                  <a:pt x="2179" y="132"/>
                </a:cubicBezTo>
                <a:cubicBezTo>
                  <a:pt x="2198" y="138"/>
                  <a:pt x="2217" y="129"/>
                  <a:pt x="2236" y="133"/>
                </a:cubicBezTo>
                <a:cubicBezTo>
                  <a:pt x="2235" y="134"/>
                  <a:pt x="2233" y="134"/>
                  <a:pt x="2230" y="135"/>
                </a:cubicBezTo>
                <a:cubicBezTo>
                  <a:pt x="2239" y="138"/>
                  <a:pt x="2246" y="140"/>
                  <a:pt x="2253" y="142"/>
                </a:cubicBezTo>
                <a:cubicBezTo>
                  <a:pt x="2254" y="141"/>
                  <a:pt x="2254" y="140"/>
                  <a:pt x="2255" y="139"/>
                </a:cubicBezTo>
                <a:cubicBezTo>
                  <a:pt x="2252" y="137"/>
                  <a:pt x="2249" y="135"/>
                  <a:pt x="2246" y="133"/>
                </a:cubicBezTo>
                <a:cubicBezTo>
                  <a:pt x="2246" y="132"/>
                  <a:pt x="2246" y="132"/>
                  <a:pt x="2246" y="132"/>
                </a:cubicBezTo>
                <a:cubicBezTo>
                  <a:pt x="2291" y="136"/>
                  <a:pt x="2334" y="145"/>
                  <a:pt x="2376" y="161"/>
                </a:cubicBezTo>
                <a:cubicBezTo>
                  <a:pt x="2376" y="159"/>
                  <a:pt x="2375" y="158"/>
                  <a:pt x="2374" y="156"/>
                </a:cubicBezTo>
                <a:cubicBezTo>
                  <a:pt x="2385" y="159"/>
                  <a:pt x="2398" y="161"/>
                  <a:pt x="2408" y="166"/>
                </a:cubicBezTo>
                <a:cubicBezTo>
                  <a:pt x="2407" y="168"/>
                  <a:pt x="2405" y="170"/>
                  <a:pt x="2403" y="171"/>
                </a:cubicBezTo>
                <a:cubicBezTo>
                  <a:pt x="2405" y="174"/>
                  <a:pt x="2407" y="176"/>
                  <a:pt x="2410" y="180"/>
                </a:cubicBezTo>
                <a:cubicBezTo>
                  <a:pt x="2389" y="174"/>
                  <a:pt x="2369" y="168"/>
                  <a:pt x="2348" y="163"/>
                </a:cubicBezTo>
                <a:cubicBezTo>
                  <a:pt x="2348" y="163"/>
                  <a:pt x="2348" y="164"/>
                  <a:pt x="2347" y="164"/>
                </a:cubicBezTo>
                <a:cubicBezTo>
                  <a:pt x="2350" y="167"/>
                  <a:pt x="2352" y="169"/>
                  <a:pt x="2355" y="172"/>
                </a:cubicBezTo>
                <a:cubicBezTo>
                  <a:pt x="2352" y="174"/>
                  <a:pt x="2349" y="175"/>
                  <a:pt x="2345" y="177"/>
                </a:cubicBezTo>
                <a:cubicBezTo>
                  <a:pt x="2357" y="182"/>
                  <a:pt x="2367" y="187"/>
                  <a:pt x="2378" y="192"/>
                </a:cubicBezTo>
                <a:cubicBezTo>
                  <a:pt x="2378" y="193"/>
                  <a:pt x="2378" y="193"/>
                  <a:pt x="2378" y="194"/>
                </a:cubicBezTo>
                <a:cubicBezTo>
                  <a:pt x="2371" y="193"/>
                  <a:pt x="2364" y="191"/>
                  <a:pt x="2358" y="195"/>
                </a:cubicBezTo>
                <a:cubicBezTo>
                  <a:pt x="2352" y="200"/>
                  <a:pt x="2346" y="207"/>
                  <a:pt x="2341" y="212"/>
                </a:cubicBezTo>
                <a:cubicBezTo>
                  <a:pt x="2332" y="210"/>
                  <a:pt x="2327" y="208"/>
                  <a:pt x="2319" y="212"/>
                </a:cubicBezTo>
                <a:cubicBezTo>
                  <a:pt x="2317" y="213"/>
                  <a:pt x="2315" y="211"/>
                  <a:pt x="2312" y="211"/>
                </a:cubicBezTo>
                <a:cubicBezTo>
                  <a:pt x="2308" y="212"/>
                  <a:pt x="2305" y="213"/>
                  <a:pt x="2300" y="213"/>
                </a:cubicBezTo>
                <a:cubicBezTo>
                  <a:pt x="2301" y="218"/>
                  <a:pt x="2302" y="223"/>
                  <a:pt x="2305" y="228"/>
                </a:cubicBezTo>
                <a:cubicBezTo>
                  <a:pt x="2307" y="232"/>
                  <a:pt x="2313" y="231"/>
                  <a:pt x="2316" y="234"/>
                </a:cubicBezTo>
                <a:cubicBezTo>
                  <a:pt x="2319" y="237"/>
                  <a:pt x="2323" y="241"/>
                  <a:pt x="2324" y="246"/>
                </a:cubicBezTo>
                <a:cubicBezTo>
                  <a:pt x="2324" y="253"/>
                  <a:pt x="2328" y="254"/>
                  <a:pt x="2333" y="258"/>
                </a:cubicBezTo>
                <a:cubicBezTo>
                  <a:pt x="2330" y="263"/>
                  <a:pt x="2324" y="260"/>
                  <a:pt x="2326" y="268"/>
                </a:cubicBezTo>
                <a:cubicBezTo>
                  <a:pt x="2328" y="275"/>
                  <a:pt x="2328" y="283"/>
                  <a:pt x="2326" y="290"/>
                </a:cubicBezTo>
                <a:cubicBezTo>
                  <a:pt x="2304" y="277"/>
                  <a:pt x="2287" y="256"/>
                  <a:pt x="2275" y="234"/>
                </a:cubicBezTo>
                <a:cubicBezTo>
                  <a:pt x="2274" y="233"/>
                  <a:pt x="2282" y="226"/>
                  <a:pt x="2282" y="223"/>
                </a:cubicBezTo>
                <a:cubicBezTo>
                  <a:pt x="2283" y="220"/>
                  <a:pt x="2283" y="217"/>
                  <a:pt x="2283" y="214"/>
                </a:cubicBezTo>
                <a:cubicBezTo>
                  <a:pt x="2284" y="210"/>
                  <a:pt x="2289" y="207"/>
                  <a:pt x="2288" y="204"/>
                </a:cubicBezTo>
                <a:cubicBezTo>
                  <a:pt x="2287" y="200"/>
                  <a:pt x="2283" y="191"/>
                  <a:pt x="2278" y="191"/>
                </a:cubicBezTo>
                <a:cubicBezTo>
                  <a:pt x="2273" y="191"/>
                  <a:pt x="2273" y="201"/>
                  <a:pt x="2272" y="206"/>
                </a:cubicBezTo>
                <a:cubicBezTo>
                  <a:pt x="2265" y="204"/>
                  <a:pt x="2264" y="201"/>
                  <a:pt x="2259" y="198"/>
                </a:cubicBezTo>
                <a:cubicBezTo>
                  <a:pt x="2254" y="195"/>
                  <a:pt x="2249" y="198"/>
                  <a:pt x="2244" y="197"/>
                </a:cubicBezTo>
                <a:cubicBezTo>
                  <a:pt x="2241" y="197"/>
                  <a:pt x="2239" y="199"/>
                  <a:pt x="2238" y="202"/>
                </a:cubicBezTo>
                <a:cubicBezTo>
                  <a:pt x="2235" y="208"/>
                  <a:pt x="2235" y="214"/>
                  <a:pt x="2245" y="219"/>
                </a:cubicBezTo>
                <a:cubicBezTo>
                  <a:pt x="2237" y="219"/>
                  <a:pt x="2230" y="220"/>
                  <a:pt x="2224" y="221"/>
                </a:cubicBezTo>
                <a:cubicBezTo>
                  <a:pt x="2224" y="221"/>
                  <a:pt x="2224" y="220"/>
                  <a:pt x="2224" y="220"/>
                </a:cubicBezTo>
                <a:cubicBezTo>
                  <a:pt x="2225" y="220"/>
                  <a:pt x="2226" y="219"/>
                  <a:pt x="2228" y="218"/>
                </a:cubicBezTo>
                <a:cubicBezTo>
                  <a:pt x="2222" y="217"/>
                  <a:pt x="2217" y="216"/>
                  <a:pt x="2211" y="215"/>
                </a:cubicBezTo>
                <a:cubicBezTo>
                  <a:pt x="2204" y="213"/>
                  <a:pt x="2198" y="216"/>
                  <a:pt x="2191" y="217"/>
                </a:cubicBezTo>
                <a:cubicBezTo>
                  <a:pt x="2182" y="217"/>
                  <a:pt x="2163" y="211"/>
                  <a:pt x="2158" y="222"/>
                </a:cubicBezTo>
                <a:cubicBezTo>
                  <a:pt x="2156" y="225"/>
                  <a:pt x="2139" y="254"/>
                  <a:pt x="2143" y="256"/>
                </a:cubicBezTo>
                <a:cubicBezTo>
                  <a:pt x="2147" y="258"/>
                  <a:pt x="2153" y="258"/>
                  <a:pt x="2157" y="261"/>
                </a:cubicBezTo>
                <a:cubicBezTo>
                  <a:pt x="2163" y="265"/>
                  <a:pt x="2167" y="265"/>
                  <a:pt x="2173" y="267"/>
                </a:cubicBezTo>
                <a:cubicBezTo>
                  <a:pt x="2174" y="264"/>
                  <a:pt x="2174" y="262"/>
                  <a:pt x="2174" y="260"/>
                </a:cubicBezTo>
                <a:cubicBezTo>
                  <a:pt x="2192" y="265"/>
                  <a:pt x="2202" y="274"/>
                  <a:pt x="2209" y="290"/>
                </a:cubicBezTo>
                <a:cubicBezTo>
                  <a:pt x="2212" y="297"/>
                  <a:pt x="2219" y="308"/>
                  <a:pt x="2217" y="315"/>
                </a:cubicBezTo>
                <a:cubicBezTo>
                  <a:pt x="2214" y="327"/>
                  <a:pt x="2210" y="340"/>
                  <a:pt x="2207" y="352"/>
                </a:cubicBezTo>
                <a:cubicBezTo>
                  <a:pt x="2204" y="362"/>
                  <a:pt x="2196" y="363"/>
                  <a:pt x="2188" y="360"/>
                </a:cubicBezTo>
                <a:cubicBezTo>
                  <a:pt x="2182" y="357"/>
                  <a:pt x="2171" y="367"/>
                  <a:pt x="2174" y="373"/>
                </a:cubicBezTo>
                <a:cubicBezTo>
                  <a:pt x="2179" y="383"/>
                  <a:pt x="2159" y="388"/>
                  <a:pt x="2170" y="396"/>
                </a:cubicBezTo>
                <a:cubicBezTo>
                  <a:pt x="2180" y="403"/>
                  <a:pt x="2188" y="411"/>
                  <a:pt x="2193" y="422"/>
                </a:cubicBezTo>
                <a:cubicBezTo>
                  <a:pt x="2198" y="432"/>
                  <a:pt x="2182" y="433"/>
                  <a:pt x="2175" y="436"/>
                </a:cubicBezTo>
                <a:cubicBezTo>
                  <a:pt x="2172" y="428"/>
                  <a:pt x="2167" y="420"/>
                  <a:pt x="2168" y="412"/>
                </a:cubicBezTo>
                <a:cubicBezTo>
                  <a:pt x="2164" y="408"/>
                  <a:pt x="2151" y="406"/>
                  <a:pt x="2150" y="400"/>
                </a:cubicBezTo>
                <a:cubicBezTo>
                  <a:pt x="2148" y="391"/>
                  <a:pt x="2146" y="384"/>
                  <a:pt x="2134" y="388"/>
                </a:cubicBezTo>
                <a:cubicBezTo>
                  <a:pt x="2129" y="390"/>
                  <a:pt x="2125" y="392"/>
                  <a:pt x="2120" y="395"/>
                </a:cubicBezTo>
                <a:cubicBezTo>
                  <a:pt x="2120" y="392"/>
                  <a:pt x="2121" y="381"/>
                  <a:pt x="2118" y="379"/>
                </a:cubicBezTo>
                <a:cubicBezTo>
                  <a:pt x="2110" y="375"/>
                  <a:pt x="2104" y="385"/>
                  <a:pt x="2100" y="390"/>
                </a:cubicBezTo>
                <a:cubicBezTo>
                  <a:pt x="2097" y="394"/>
                  <a:pt x="2085" y="392"/>
                  <a:pt x="2093" y="399"/>
                </a:cubicBezTo>
                <a:cubicBezTo>
                  <a:pt x="2096" y="402"/>
                  <a:pt x="2107" y="410"/>
                  <a:pt x="2110" y="410"/>
                </a:cubicBezTo>
                <a:cubicBezTo>
                  <a:pt x="2118" y="409"/>
                  <a:pt x="2127" y="405"/>
                  <a:pt x="2134" y="412"/>
                </a:cubicBezTo>
                <a:cubicBezTo>
                  <a:pt x="2128" y="414"/>
                  <a:pt x="2111" y="424"/>
                  <a:pt x="2116" y="432"/>
                </a:cubicBezTo>
                <a:cubicBezTo>
                  <a:pt x="2121" y="441"/>
                  <a:pt x="2135" y="451"/>
                  <a:pt x="2143" y="459"/>
                </a:cubicBezTo>
                <a:cubicBezTo>
                  <a:pt x="2141" y="459"/>
                  <a:pt x="2139" y="459"/>
                  <a:pt x="2138" y="460"/>
                </a:cubicBezTo>
                <a:cubicBezTo>
                  <a:pt x="2143" y="465"/>
                  <a:pt x="2148" y="466"/>
                  <a:pt x="2141" y="471"/>
                </a:cubicBezTo>
                <a:cubicBezTo>
                  <a:pt x="2140" y="472"/>
                  <a:pt x="2140" y="473"/>
                  <a:pt x="2139" y="473"/>
                </a:cubicBezTo>
                <a:cubicBezTo>
                  <a:pt x="2145" y="479"/>
                  <a:pt x="2153" y="478"/>
                  <a:pt x="2149" y="489"/>
                </a:cubicBezTo>
                <a:cubicBezTo>
                  <a:pt x="2142" y="502"/>
                  <a:pt x="2139" y="517"/>
                  <a:pt x="2127" y="526"/>
                </a:cubicBezTo>
                <a:cubicBezTo>
                  <a:pt x="2117" y="533"/>
                  <a:pt x="2104" y="550"/>
                  <a:pt x="2092" y="538"/>
                </a:cubicBezTo>
                <a:cubicBezTo>
                  <a:pt x="2092" y="540"/>
                  <a:pt x="2092" y="540"/>
                  <a:pt x="2092" y="541"/>
                </a:cubicBezTo>
                <a:cubicBezTo>
                  <a:pt x="2092" y="554"/>
                  <a:pt x="2063" y="546"/>
                  <a:pt x="2068" y="561"/>
                </a:cubicBezTo>
                <a:cubicBezTo>
                  <a:pt x="2061" y="560"/>
                  <a:pt x="2065" y="553"/>
                  <a:pt x="2058" y="550"/>
                </a:cubicBezTo>
                <a:cubicBezTo>
                  <a:pt x="2049" y="547"/>
                  <a:pt x="2044" y="552"/>
                  <a:pt x="2039" y="556"/>
                </a:cubicBezTo>
                <a:cubicBezTo>
                  <a:pt x="2022" y="570"/>
                  <a:pt x="2037" y="583"/>
                  <a:pt x="2048" y="594"/>
                </a:cubicBezTo>
                <a:cubicBezTo>
                  <a:pt x="2059" y="607"/>
                  <a:pt x="2068" y="619"/>
                  <a:pt x="2063" y="637"/>
                </a:cubicBezTo>
                <a:cubicBezTo>
                  <a:pt x="2061" y="644"/>
                  <a:pt x="2052" y="645"/>
                  <a:pt x="2046" y="649"/>
                </a:cubicBezTo>
                <a:cubicBezTo>
                  <a:pt x="2040" y="654"/>
                  <a:pt x="2035" y="660"/>
                  <a:pt x="2029" y="665"/>
                </a:cubicBezTo>
                <a:cubicBezTo>
                  <a:pt x="2028" y="661"/>
                  <a:pt x="2029" y="657"/>
                  <a:pt x="2028" y="653"/>
                </a:cubicBezTo>
                <a:cubicBezTo>
                  <a:pt x="2026" y="649"/>
                  <a:pt x="2021" y="649"/>
                  <a:pt x="2017" y="647"/>
                </a:cubicBezTo>
                <a:cubicBezTo>
                  <a:pt x="2008" y="640"/>
                  <a:pt x="1999" y="629"/>
                  <a:pt x="1990" y="622"/>
                </a:cubicBezTo>
                <a:cubicBezTo>
                  <a:pt x="1983" y="630"/>
                  <a:pt x="1981" y="643"/>
                  <a:pt x="1979" y="653"/>
                </a:cubicBezTo>
                <a:cubicBezTo>
                  <a:pt x="1979" y="657"/>
                  <a:pt x="1986" y="662"/>
                  <a:pt x="1987" y="665"/>
                </a:cubicBezTo>
                <a:cubicBezTo>
                  <a:pt x="1990" y="670"/>
                  <a:pt x="1989" y="675"/>
                  <a:pt x="1994" y="679"/>
                </a:cubicBezTo>
                <a:cubicBezTo>
                  <a:pt x="2001" y="687"/>
                  <a:pt x="2011" y="689"/>
                  <a:pt x="2014" y="700"/>
                </a:cubicBezTo>
                <a:cubicBezTo>
                  <a:pt x="2015" y="704"/>
                  <a:pt x="2014" y="708"/>
                  <a:pt x="2015" y="713"/>
                </a:cubicBezTo>
                <a:cubicBezTo>
                  <a:pt x="2016" y="718"/>
                  <a:pt x="2019" y="722"/>
                  <a:pt x="2019" y="728"/>
                </a:cubicBezTo>
                <a:cubicBezTo>
                  <a:pt x="2016" y="728"/>
                  <a:pt x="2014" y="728"/>
                  <a:pt x="2012" y="727"/>
                </a:cubicBezTo>
                <a:cubicBezTo>
                  <a:pt x="2001" y="721"/>
                  <a:pt x="1994" y="712"/>
                  <a:pt x="1991" y="701"/>
                </a:cubicBezTo>
                <a:cubicBezTo>
                  <a:pt x="1990" y="694"/>
                  <a:pt x="1990" y="689"/>
                  <a:pt x="1987" y="683"/>
                </a:cubicBezTo>
                <a:cubicBezTo>
                  <a:pt x="1984" y="677"/>
                  <a:pt x="1979" y="673"/>
                  <a:pt x="1975" y="668"/>
                </a:cubicBezTo>
                <a:cubicBezTo>
                  <a:pt x="1971" y="662"/>
                  <a:pt x="1974" y="656"/>
                  <a:pt x="1975" y="650"/>
                </a:cubicBezTo>
                <a:cubicBezTo>
                  <a:pt x="1976" y="643"/>
                  <a:pt x="1976" y="635"/>
                  <a:pt x="1974" y="628"/>
                </a:cubicBezTo>
                <a:cubicBezTo>
                  <a:pt x="1972" y="613"/>
                  <a:pt x="1965" y="600"/>
                  <a:pt x="1960" y="586"/>
                </a:cubicBezTo>
                <a:cubicBezTo>
                  <a:pt x="1956" y="590"/>
                  <a:pt x="1950" y="602"/>
                  <a:pt x="1943" y="599"/>
                </a:cubicBezTo>
                <a:close/>
                <a:moveTo>
                  <a:pt x="1409" y="181"/>
                </a:moveTo>
                <a:cubicBezTo>
                  <a:pt x="1414" y="184"/>
                  <a:pt x="1417" y="187"/>
                  <a:pt x="1422" y="190"/>
                </a:cubicBezTo>
                <a:cubicBezTo>
                  <a:pt x="1418" y="187"/>
                  <a:pt x="1424" y="184"/>
                  <a:pt x="1422" y="189"/>
                </a:cubicBezTo>
                <a:cubicBezTo>
                  <a:pt x="1424" y="183"/>
                  <a:pt x="1419" y="181"/>
                  <a:pt x="1417" y="178"/>
                </a:cubicBezTo>
                <a:cubicBezTo>
                  <a:pt x="1415" y="179"/>
                  <a:pt x="1413" y="180"/>
                  <a:pt x="1409" y="181"/>
                </a:cubicBezTo>
                <a:close/>
                <a:moveTo>
                  <a:pt x="1400" y="192"/>
                </a:moveTo>
                <a:cubicBezTo>
                  <a:pt x="1396" y="188"/>
                  <a:pt x="1392" y="185"/>
                  <a:pt x="1387" y="181"/>
                </a:cubicBezTo>
                <a:cubicBezTo>
                  <a:pt x="1385" y="183"/>
                  <a:pt x="1383" y="185"/>
                  <a:pt x="1381" y="187"/>
                </a:cubicBezTo>
                <a:cubicBezTo>
                  <a:pt x="1390" y="200"/>
                  <a:pt x="1392" y="200"/>
                  <a:pt x="1400" y="192"/>
                </a:cubicBezTo>
                <a:close/>
              </a:path>
            </a:pathLst>
          </a:custGeom>
          <a:noFill/>
          <a:ln w="3175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AB3A6B0-C55D-438C-924E-84EC5342CBF2}"/>
              </a:ext>
            </a:extLst>
          </p:cNvPr>
          <p:cNvGrpSpPr/>
          <p:nvPr/>
        </p:nvGrpSpPr>
        <p:grpSpPr>
          <a:xfrm>
            <a:off x="8463644" y="2183425"/>
            <a:ext cx="933301" cy="933300"/>
            <a:chOff x="7205422" y="4746051"/>
            <a:chExt cx="1236976" cy="1236976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24D8CCC9-2C46-4D18-A0FC-53C24719453A}"/>
                </a:ext>
              </a:extLst>
            </p:cNvPr>
            <p:cNvSpPr/>
            <p:nvPr/>
          </p:nvSpPr>
          <p:spPr>
            <a:xfrm>
              <a:off x="7205422" y="4746051"/>
              <a:ext cx="1236976" cy="1236976"/>
            </a:xfrm>
            <a:prstGeom prst="ellipse">
              <a:avLst/>
            </a:prstGeom>
            <a:solidFill>
              <a:srgbClr val="24A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7C86F441-02AE-4A4C-8557-A97D81ECF225}"/>
                </a:ext>
              </a:extLst>
            </p:cNvPr>
            <p:cNvSpPr/>
            <p:nvPr/>
          </p:nvSpPr>
          <p:spPr>
            <a:xfrm>
              <a:off x="7399408" y="4998517"/>
              <a:ext cx="892750" cy="709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600" b="1" i="1" dirty="0">
                  <a:solidFill>
                    <a:srgbClr val="1E284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11ª</a:t>
              </a:r>
              <a:r>
                <a:rPr lang="pt-BR" sz="1100" b="1" i="1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pt-BR" sz="1100" b="1" i="1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0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Ranking </a:t>
              </a:r>
            </a:p>
            <a:p>
              <a:pPr algn="ctr">
                <a:lnSpc>
                  <a:spcPct val="80000"/>
                </a:lnSpc>
              </a:pPr>
              <a:r>
                <a:rPr lang="pt-BR" sz="10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Global</a:t>
              </a:r>
              <a:endParaRPr lang="pt-BR" sz="11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474EDF47-A5A2-46B4-AA4A-642E887DA4AE}"/>
                </a:ext>
              </a:extLst>
            </p:cNvPr>
            <p:cNvSpPr/>
            <p:nvPr/>
          </p:nvSpPr>
          <p:spPr>
            <a:xfrm>
              <a:off x="7259971" y="4800600"/>
              <a:ext cx="1127878" cy="1127878"/>
            </a:xfrm>
            <a:prstGeom prst="ellipse">
              <a:avLst/>
            </a:prstGeom>
            <a:noFill/>
            <a:ln>
              <a:solidFill>
                <a:srgbClr val="1E2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9ACACA10-6A35-4842-81FF-28AEB22ED3E1}"/>
              </a:ext>
            </a:extLst>
          </p:cNvPr>
          <p:cNvGrpSpPr/>
          <p:nvPr/>
        </p:nvGrpSpPr>
        <p:grpSpPr>
          <a:xfrm>
            <a:off x="5577529" y="2060266"/>
            <a:ext cx="933300" cy="933300"/>
            <a:chOff x="7205422" y="4746051"/>
            <a:chExt cx="1236976" cy="1236976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FA5FC31D-77EC-4635-A68D-98F1C3044187}"/>
                </a:ext>
              </a:extLst>
            </p:cNvPr>
            <p:cNvSpPr/>
            <p:nvPr/>
          </p:nvSpPr>
          <p:spPr>
            <a:xfrm>
              <a:off x="7205422" y="4746051"/>
              <a:ext cx="1236976" cy="1236976"/>
            </a:xfrm>
            <a:prstGeom prst="ellipse">
              <a:avLst/>
            </a:prstGeom>
            <a:solidFill>
              <a:srgbClr val="24A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E43949D-C8EA-48B4-8212-1F73816BA8D8}"/>
                </a:ext>
              </a:extLst>
            </p:cNvPr>
            <p:cNvSpPr/>
            <p:nvPr/>
          </p:nvSpPr>
          <p:spPr>
            <a:xfrm>
              <a:off x="7237312" y="5123748"/>
              <a:ext cx="1173197" cy="54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600" b="1" i="1" dirty="0">
                  <a:solidFill>
                    <a:srgbClr val="1E284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+4 mil </a:t>
              </a:r>
              <a:r>
                <a:rPr lang="pt-BR" sz="1600" b="1" i="1" dirty="0">
                  <a:solidFill>
                    <a:srgbClr val="27AD8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/>
              </a:r>
              <a:br>
                <a:rPr lang="pt-BR" sz="1600" b="1" i="1" dirty="0">
                  <a:solidFill>
                    <a:srgbClr val="27AD8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pt-BR" sz="10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Sócios</a:t>
              </a:r>
              <a:endParaRPr lang="pt-BR" sz="11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F1EC58BB-6EF6-46F7-AC24-A3AA7472CBCB}"/>
                </a:ext>
              </a:extLst>
            </p:cNvPr>
            <p:cNvSpPr/>
            <p:nvPr/>
          </p:nvSpPr>
          <p:spPr>
            <a:xfrm>
              <a:off x="7259971" y="4800600"/>
              <a:ext cx="1127878" cy="1127878"/>
            </a:xfrm>
            <a:prstGeom prst="ellipse">
              <a:avLst/>
            </a:prstGeom>
            <a:noFill/>
            <a:ln>
              <a:solidFill>
                <a:srgbClr val="1E2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A9D9354-36E4-40C5-9319-15E8F0944CF8}"/>
              </a:ext>
            </a:extLst>
          </p:cNvPr>
          <p:cNvGrpSpPr/>
          <p:nvPr/>
        </p:nvGrpSpPr>
        <p:grpSpPr>
          <a:xfrm>
            <a:off x="4079749" y="2095859"/>
            <a:ext cx="949299" cy="933300"/>
            <a:chOff x="7194819" y="4746051"/>
            <a:chExt cx="1258180" cy="1236976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B6642772-ACFA-4F09-B532-60514710CEB0}"/>
                </a:ext>
              </a:extLst>
            </p:cNvPr>
            <p:cNvSpPr/>
            <p:nvPr/>
          </p:nvSpPr>
          <p:spPr>
            <a:xfrm>
              <a:off x="7205422" y="4746051"/>
              <a:ext cx="1236976" cy="1236976"/>
            </a:xfrm>
            <a:prstGeom prst="ellipse">
              <a:avLst/>
            </a:prstGeom>
            <a:solidFill>
              <a:srgbClr val="24A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89597CC1-8013-478E-9AD3-F44AC14B4C74}"/>
                </a:ext>
              </a:extLst>
            </p:cNvPr>
            <p:cNvSpPr/>
            <p:nvPr/>
          </p:nvSpPr>
          <p:spPr>
            <a:xfrm>
              <a:off x="7194819" y="5046461"/>
              <a:ext cx="1258180" cy="538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600" b="1" i="1" dirty="0">
                  <a:solidFill>
                    <a:srgbClr val="1E284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+28mil</a:t>
              </a:r>
              <a:r>
                <a:rPr lang="pt-BR" sz="1600" b="1" i="1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pt-BR" sz="1050" b="1" i="1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pt-BR" sz="1050" b="1" i="1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95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Colaboradores</a:t>
              </a:r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4151317C-12D0-4148-8152-1766745678FB}"/>
                </a:ext>
              </a:extLst>
            </p:cNvPr>
            <p:cNvSpPr/>
            <p:nvPr/>
          </p:nvSpPr>
          <p:spPr>
            <a:xfrm>
              <a:off x="7259971" y="4800600"/>
              <a:ext cx="1127878" cy="1127878"/>
            </a:xfrm>
            <a:prstGeom prst="ellipse">
              <a:avLst/>
            </a:prstGeom>
            <a:noFill/>
            <a:ln>
              <a:solidFill>
                <a:srgbClr val="1E2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7" name="Retângulo 66">
            <a:extLst>
              <a:ext uri="{FF2B5EF4-FFF2-40B4-BE49-F238E27FC236}">
                <a16:creationId xmlns:a16="http://schemas.microsoft.com/office/drawing/2014/main" id="{3D0633A4-0D06-4992-A737-58EDCE8FED81}"/>
              </a:ext>
            </a:extLst>
          </p:cNvPr>
          <p:cNvSpPr/>
          <p:nvPr/>
        </p:nvSpPr>
        <p:spPr>
          <a:xfrm>
            <a:off x="288723" y="1676547"/>
            <a:ext cx="1430291" cy="3182410"/>
          </a:xfrm>
          <a:prstGeom prst="rect">
            <a:avLst/>
          </a:prstGeom>
          <a:solidFill>
            <a:srgbClr val="DCDDDE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</a:rPr>
              <a:t>AG LATAM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Brasil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México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Chile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Argentina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Paraguai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Uruguai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Colômbia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Peru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Equador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Bolívia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Panamá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Costa Rica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Rep. Dominicana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El Salvador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Guatemala 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7692B29D-3871-485C-A37B-AE436EB14B83}"/>
              </a:ext>
            </a:extLst>
          </p:cNvPr>
          <p:cNvGrpSpPr/>
          <p:nvPr/>
        </p:nvGrpSpPr>
        <p:grpSpPr>
          <a:xfrm>
            <a:off x="6975416" y="2096034"/>
            <a:ext cx="1093569" cy="933300"/>
            <a:chOff x="7111376" y="4746051"/>
            <a:chExt cx="1449394" cy="1236976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7722629-E85C-4B31-878C-1D0B9D8FCC94}"/>
                </a:ext>
              </a:extLst>
            </p:cNvPr>
            <p:cNvSpPr/>
            <p:nvPr/>
          </p:nvSpPr>
          <p:spPr>
            <a:xfrm>
              <a:off x="7205422" y="4746051"/>
              <a:ext cx="1236976" cy="1236976"/>
            </a:xfrm>
            <a:prstGeom prst="ellipse">
              <a:avLst/>
            </a:prstGeom>
            <a:solidFill>
              <a:srgbClr val="24A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5294C976-9182-423C-940E-31F54018FA0A}"/>
                </a:ext>
              </a:extLst>
            </p:cNvPr>
            <p:cNvSpPr/>
            <p:nvPr/>
          </p:nvSpPr>
          <p:spPr>
            <a:xfrm>
              <a:off x="7111376" y="5123748"/>
              <a:ext cx="1449394" cy="54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600" b="1" i="1" dirty="0">
                  <a:solidFill>
                    <a:srgbClr val="1E284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+US$4bi </a:t>
              </a:r>
              <a:r>
                <a:rPr lang="pt-BR" sz="1100" b="1" i="1" dirty="0">
                  <a:solidFill>
                    <a:srgbClr val="27AD8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pt-BR" sz="1100" b="1" i="1" dirty="0">
                  <a:solidFill>
                    <a:srgbClr val="27AD8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0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Vendas</a:t>
              </a:r>
              <a:endParaRPr lang="pt-BR" sz="11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D006F3C1-2DA7-4EC1-8742-A19913EEE5DB}"/>
                </a:ext>
              </a:extLst>
            </p:cNvPr>
            <p:cNvSpPr/>
            <p:nvPr/>
          </p:nvSpPr>
          <p:spPr>
            <a:xfrm>
              <a:off x="7259971" y="4800600"/>
              <a:ext cx="1127878" cy="1127878"/>
            </a:xfrm>
            <a:prstGeom prst="ellipse">
              <a:avLst/>
            </a:prstGeom>
            <a:noFill/>
            <a:ln>
              <a:solidFill>
                <a:srgbClr val="1E28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6" name="Elipse 75">
            <a:extLst>
              <a:ext uri="{FF2B5EF4-FFF2-40B4-BE49-F238E27FC236}">
                <a16:creationId xmlns:a16="http://schemas.microsoft.com/office/drawing/2014/main" id="{C30DAF48-FE52-4384-9777-44433D8A574F}"/>
              </a:ext>
            </a:extLst>
          </p:cNvPr>
          <p:cNvSpPr/>
          <p:nvPr/>
        </p:nvSpPr>
        <p:spPr>
          <a:xfrm>
            <a:off x="2569944" y="2072600"/>
            <a:ext cx="933301" cy="933300"/>
          </a:xfrm>
          <a:prstGeom prst="ellipse">
            <a:avLst/>
          </a:prstGeom>
          <a:solidFill>
            <a:srgbClr val="24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1600" b="1" i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+83 </a:t>
            </a:r>
            <a:r>
              <a:rPr lang="pt-BR" sz="2000" b="1" i="1" dirty="0">
                <a:solidFill>
                  <a:srgbClr val="1E284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000" b="1" i="1" dirty="0">
                <a:solidFill>
                  <a:srgbClr val="1E284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Países</a:t>
            </a: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AA7B2F7-D848-490A-9F95-0BA116B9EB1F}"/>
              </a:ext>
            </a:extLst>
          </p:cNvPr>
          <p:cNvSpPr/>
          <p:nvPr/>
        </p:nvSpPr>
        <p:spPr>
          <a:xfrm>
            <a:off x="2611454" y="2113757"/>
            <a:ext cx="850986" cy="850985"/>
          </a:xfrm>
          <a:prstGeom prst="ellipse">
            <a:avLst/>
          </a:prstGeom>
          <a:noFill/>
          <a:ln>
            <a:solidFill>
              <a:srgbClr val="1E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416D9AD0-307D-4389-8C41-FF2ACF60EB38}"/>
              </a:ext>
            </a:extLst>
          </p:cNvPr>
          <p:cNvSpPr/>
          <p:nvPr/>
        </p:nvSpPr>
        <p:spPr>
          <a:xfrm>
            <a:off x="4534947" y="3822530"/>
            <a:ext cx="1509231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  <a:cs typeface="Segoe UI" panose="020B0502040204020203" pitchFamily="34" charset="0"/>
              </a:rPr>
              <a:t>AG BRASIL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TATICCA</a:t>
            </a:r>
          </a:p>
          <a:p>
            <a:r>
              <a:rPr lang="pt-BR" sz="1200" i="1" dirty="0" err="1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McBenner</a:t>
            </a:r>
            <a:endParaRPr lang="pt-BR" sz="1200" i="1" dirty="0">
              <a:solidFill>
                <a:schemeClr val="accent5">
                  <a:lumMod val="50000"/>
                </a:schemeClr>
              </a:solidFill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P&amp;L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SKIV</a:t>
            </a:r>
          </a:p>
          <a:p>
            <a:r>
              <a:rPr lang="pt-BR" sz="1200" i="1" dirty="0" err="1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Wulaia</a:t>
            </a:r>
            <a:endParaRPr lang="pt-BR" sz="1200" i="1" dirty="0">
              <a:solidFill>
                <a:schemeClr val="accent5">
                  <a:lumMod val="50000"/>
                </a:schemeClr>
              </a:solidFill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CFO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P&amp;A Associados</a:t>
            </a:r>
          </a:p>
          <a:p>
            <a:r>
              <a:rPr lang="pt-BR" sz="1200" i="1" dirty="0">
                <a:solidFill>
                  <a:schemeClr val="accent5">
                    <a:lumMod val="50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MRO</a:t>
            </a:r>
          </a:p>
        </p:txBody>
      </p:sp>
      <p:sp>
        <p:nvSpPr>
          <p:cNvPr id="99" name="Retângulo: Cantos Arredondados 98">
            <a:extLst>
              <a:ext uri="{FF2B5EF4-FFF2-40B4-BE49-F238E27FC236}">
                <a16:creationId xmlns:a16="http://schemas.microsoft.com/office/drawing/2014/main" id="{7B1CCC87-B27E-471C-A94F-28AD0CC75F90}"/>
              </a:ext>
            </a:extLst>
          </p:cNvPr>
          <p:cNvSpPr/>
          <p:nvPr/>
        </p:nvSpPr>
        <p:spPr>
          <a:xfrm>
            <a:off x="9083437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</a:t>
            </a:r>
            <a:endParaRPr lang="en-US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Retângulo: Cantos Arredondados 102">
            <a:extLst>
              <a:ext uri="{FF2B5EF4-FFF2-40B4-BE49-F238E27FC236}">
                <a16:creationId xmlns:a16="http://schemas.microsoft.com/office/drawing/2014/main" id="{9E813A89-C19B-48B5-9ACD-F79C06BBF9D0}"/>
              </a:ext>
            </a:extLst>
          </p:cNvPr>
          <p:cNvSpPr/>
          <p:nvPr/>
        </p:nvSpPr>
        <p:spPr>
          <a:xfrm>
            <a:off x="7630398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</a:t>
            </a:r>
            <a:endParaRPr lang="en-US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Retângulo: Cantos Arredondados 107">
            <a:extLst>
              <a:ext uri="{FF2B5EF4-FFF2-40B4-BE49-F238E27FC236}">
                <a16:creationId xmlns:a16="http://schemas.microsoft.com/office/drawing/2014/main" id="{55351D2D-0E0A-45DF-BE7E-063B1B1F7940}"/>
              </a:ext>
            </a:extLst>
          </p:cNvPr>
          <p:cNvSpPr/>
          <p:nvPr/>
        </p:nvSpPr>
        <p:spPr>
          <a:xfrm>
            <a:off x="10532787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pPr algn="ctr"/>
            <a:r>
              <a:rPr lang="pt-BR" sz="1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Projects</a:t>
            </a:r>
            <a:endParaRPr lang="pt-BR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82F986D9-131F-4AAC-B4E7-793BEF389143}"/>
              </a:ext>
            </a:extLst>
          </p:cNvPr>
          <p:cNvSpPr/>
          <p:nvPr/>
        </p:nvSpPr>
        <p:spPr>
          <a:xfrm>
            <a:off x="6181632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Marketing</a:t>
            </a:r>
          </a:p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Branding</a:t>
            </a:r>
          </a:p>
        </p:txBody>
      </p:sp>
      <p:sp>
        <p:nvSpPr>
          <p:cNvPr id="114" name="Retângulo: Cantos Arredondados 113">
            <a:extLst>
              <a:ext uri="{FF2B5EF4-FFF2-40B4-BE49-F238E27FC236}">
                <a16:creationId xmlns:a16="http://schemas.microsoft.com/office/drawing/2014/main" id="{56BB86B5-CABC-4CBF-8D8F-D5A1CF25D57B}"/>
              </a:ext>
            </a:extLst>
          </p:cNvPr>
          <p:cNvSpPr/>
          <p:nvPr/>
        </p:nvSpPr>
        <p:spPr>
          <a:xfrm>
            <a:off x="4733986" y="6158966"/>
            <a:ext cx="1279156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Networking</a:t>
            </a:r>
          </a:p>
          <a:p>
            <a:pPr algn="ctr"/>
            <a:r>
              <a:rPr lang="pt-BR" sz="1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Connecting</a:t>
            </a:r>
            <a:endParaRPr lang="pt-BR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Retângulo: Cantos Arredondados 119">
            <a:extLst>
              <a:ext uri="{FF2B5EF4-FFF2-40B4-BE49-F238E27FC236}">
                <a16:creationId xmlns:a16="http://schemas.microsoft.com/office/drawing/2014/main" id="{1E04CF4A-5E01-4B19-B173-D0CD12DEC33C}"/>
              </a:ext>
            </a:extLst>
          </p:cNvPr>
          <p:cNvSpPr/>
          <p:nvPr/>
        </p:nvSpPr>
        <p:spPr>
          <a:xfrm>
            <a:off x="391894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Meetings</a:t>
            </a:r>
            <a:endParaRPr lang="en-US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1B24F2C0-BBD2-4154-A6FF-7356FBE97CB4}"/>
              </a:ext>
            </a:extLst>
          </p:cNvPr>
          <p:cNvSpPr/>
          <p:nvPr/>
        </p:nvSpPr>
        <p:spPr>
          <a:xfrm>
            <a:off x="3286335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Methodology</a:t>
            </a:r>
            <a:endParaRPr lang="pt-BR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</a:t>
            </a:r>
          </a:p>
        </p:txBody>
      </p: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id="{CF7F7476-67A6-4AB4-AA46-82E1C86A1E55}"/>
              </a:ext>
            </a:extLst>
          </p:cNvPr>
          <p:cNvSpPr/>
          <p:nvPr/>
        </p:nvSpPr>
        <p:spPr>
          <a:xfrm>
            <a:off x="1839247" y="6158966"/>
            <a:ext cx="1279155" cy="459820"/>
          </a:xfrm>
          <a:prstGeom prst="roundRect">
            <a:avLst>
              <a:gd name="adj" fmla="val 10000"/>
            </a:avLst>
          </a:prstGeom>
          <a:solidFill>
            <a:srgbClr val="1E2845"/>
          </a:solidFill>
          <a:ln>
            <a:solidFill>
              <a:srgbClr val="24A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i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endParaRPr lang="en-US" sz="1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 animBg="1"/>
      <p:bldP spid="50" grpId="0" animBg="1"/>
      <p:bldP spid="67" grpId="0" animBg="1"/>
      <p:bldP spid="76" grpId="0" animBg="1"/>
      <p:bldP spid="77" grpId="0" animBg="1"/>
      <p:bldP spid="79" grpId="0"/>
      <p:bldP spid="99" grpId="0" animBg="1"/>
      <p:bldP spid="103" grpId="0" animBg="1"/>
      <p:bldP spid="108" grpId="0" animBg="1"/>
      <p:bldP spid="111" grpId="0" animBg="1"/>
      <p:bldP spid="114" grpId="0" animBg="1"/>
      <p:bldP spid="120" grpId="0" animBg="1"/>
      <p:bldP spid="126" grpId="0" animBg="1"/>
      <p:bldP spid="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: Shape 12">
            <a:extLst>
              <a:ext uri="{FF2B5EF4-FFF2-40B4-BE49-F238E27FC236}">
                <a16:creationId xmlns:a16="http://schemas.microsoft.com/office/drawing/2014/main" id="{AA18EB36-7C08-48AA-836F-1F8A033D80D2}"/>
              </a:ext>
            </a:extLst>
          </p:cNvPr>
          <p:cNvSpPr/>
          <p:nvPr/>
        </p:nvSpPr>
        <p:spPr>
          <a:xfrm flipH="1">
            <a:off x="-36942" y="-911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Freeform: Shape 12"/>
          <p:cNvSpPr/>
          <p:nvPr/>
        </p:nvSpPr>
        <p:spPr>
          <a:xfrm flipH="1">
            <a:off x="-32922" y="-5485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solidFill>
            <a:srgbClr val="1E284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TextBox 3"/>
          <p:cNvSpPr txBox="1"/>
          <p:nvPr/>
        </p:nvSpPr>
        <p:spPr>
          <a:xfrm>
            <a:off x="259612" y="2793505"/>
            <a:ext cx="51395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TATICCA É RECONHECIDA </a:t>
            </a:r>
            <a:b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PELA COMPETÊNCIA</a:t>
            </a:r>
          </a:p>
        </p:txBody>
      </p:sp>
      <p:sp>
        <p:nvSpPr>
          <p:cNvPr id="117" name="Rectangle 5"/>
          <p:cNvSpPr/>
          <p:nvPr/>
        </p:nvSpPr>
        <p:spPr>
          <a:xfrm>
            <a:off x="259612" y="4116827"/>
            <a:ext cx="344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nosso rol de clientes cresce a cada dia</a:t>
            </a:r>
          </a:p>
        </p:txBody>
      </p:sp>
      <p:sp>
        <p:nvSpPr>
          <p:cNvPr id="119" name="Triângulo isósceles 118"/>
          <p:cNvSpPr/>
          <p:nvPr/>
        </p:nvSpPr>
        <p:spPr>
          <a:xfrm>
            <a:off x="-36524" y="4830318"/>
            <a:ext cx="1424793" cy="1534600"/>
          </a:xfrm>
          <a:prstGeom prst="triangle">
            <a:avLst>
              <a:gd name="adj" fmla="val 34"/>
            </a:avLst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ctangle 5"/>
          <p:cNvSpPr/>
          <p:nvPr/>
        </p:nvSpPr>
        <p:spPr>
          <a:xfrm>
            <a:off x="2456840" y="311706"/>
            <a:ext cx="926939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DE </a:t>
            </a:r>
            <a:r>
              <a:rPr lang="pt-BR" sz="20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NOSSOS CLIENTES </a:t>
            </a:r>
          </a:p>
        </p:txBody>
      </p:sp>
      <p:sp>
        <p:nvSpPr>
          <p:cNvPr id="69" name="Freeform: Shape 22"/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A1DC6B4-ED32-43C3-A80F-4F1C3F459D3C}"/>
              </a:ext>
            </a:extLst>
          </p:cNvPr>
          <p:cNvGrpSpPr/>
          <p:nvPr/>
        </p:nvGrpSpPr>
        <p:grpSpPr>
          <a:xfrm>
            <a:off x="2509050" y="1293149"/>
            <a:ext cx="15762904" cy="5078623"/>
            <a:chOff x="2490000" y="1283624"/>
            <a:chExt cx="15762904" cy="5078623"/>
          </a:xfrm>
        </p:grpSpPr>
        <p:sp>
          <p:nvSpPr>
            <p:cNvPr id="110" name="Rectangle: Rounded Corners 18">
              <a:extLst>
                <a:ext uri="{FF2B5EF4-FFF2-40B4-BE49-F238E27FC236}">
                  <a16:creationId xmlns:a16="http://schemas.microsoft.com/office/drawing/2014/main" id="{A6A0E3EB-DAB9-474A-9C1C-F1787D8C6D1A}"/>
                </a:ext>
              </a:extLst>
            </p:cNvPr>
            <p:cNvSpPr/>
            <p:nvPr/>
          </p:nvSpPr>
          <p:spPr>
            <a:xfrm flipH="1">
              <a:off x="2490000" y="1283624"/>
              <a:ext cx="15762904" cy="5078623"/>
            </a:xfrm>
            <a:prstGeom prst="parallelogram">
              <a:avLst>
                <a:gd name="adj" fmla="val 9343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3000" sy="93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4" descr="Resultado de imagem para josapar">
              <a:extLst>
                <a:ext uri="{FF2B5EF4-FFF2-40B4-BE49-F238E27FC236}">
                  <a16:creationId xmlns:a16="http://schemas.microsoft.com/office/drawing/2014/main" id="{3DB434C9-8587-4927-94CC-4A720C9E9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623" y="1511969"/>
              <a:ext cx="1414115" cy="41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0" descr="http://www.guiainvest.com.br/Images/Ativo/RCSL_120.gif">
              <a:extLst>
                <a:ext uri="{FF2B5EF4-FFF2-40B4-BE49-F238E27FC236}">
                  <a16:creationId xmlns:a16="http://schemas.microsoft.com/office/drawing/2014/main" id="{99B7E120-A1C2-457B-AD95-7D27D5631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734" y="1965265"/>
              <a:ext cx="1376905" cy="74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6" descr="http://www.bloglojasbompreco.com/wp-content/uploads/2014/11/logo-kappesberg.jpg">
              <a:extLst>
                <a:ext uri="{FF2B5EF4-FFF2-40B4-BE49-F238E27FC236}">
                  <a16:creationId xmlns:a16="http://schemas.microsoft.com/office/drawing/2014/main" id="{BE203F6C-AC98-4877-AD40-0B57279F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17" y="3186048"/>
              <a:ext cx="1251842" cy="31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Resultado de imagem para incoterm indÃºstria de termÃ´metros ltda">
              <a:extLst>
                <a:ext uri="{FF2B5EF4-FFF2-40B4-BE49-F238E27FC236}">
                  <a16:creationId xmlns:a16="http://schemas.microsoft.com/office/drawing/2014/main" id="{7257AFCB-1916-4A83-9573-636B7976C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974" y="2465945"/>
              <a:ext cx="1534706" cy="916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6" descr="http://www.nucleocom.com.br/blog/img/cliente/logomarga_metasa.jpg">
              <a:extLst>
                <a:ext uri="{FF2B5EF4-FFF2-40B4-BE49-F238E27FC236}">
                  <a16:creationId xmlns:a16="http://schemas.microsoft.com/office/drawing/2014/main" id="{5A7AC31D-BB86-408F-B755-B6D526528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551" y="3217563"/>
              <a:ext cx="1252739" cy="312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Resultado de imagem para mahindra do brasil logo">
              <a:extLst>
                <a:ext uri="{FF2B5EF4-FFF2-40B4-BE49-F238E27FC236}">
                  <a16:creationId xmlns:a16="http://schemas.microsoft.com/office/drawing/2014/main" id="{B6DA94BF-C933-4B65-A906-555E2C667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792" y="2145305"/>
              <a:ext cx="896652" cy="42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Imagem 135">
              <a:extLst>
                <a:ext uri="{FF2B5EF4-FFF2-40B4-BE49-F238E27FC236}">
                  <a16:creationId xmlns:a16="http://schemas.microsoft.com/office/drawing/2014/main" id="{C8FF7242-85AF-46AF-91C0-374F86191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9335" y="4268048"/>
              <a:ext cx="1552032" cy="457763"/>
            </a:xfrm>
            <a:prstGeom prst="rect">
              <a:avLst/>
            </a:prstGeom>
          </p:spPr>
        </p:pic>
        <p:pic>
          <p:nvPicPr>
            <p:cNvPr id="137" name="Picture 16" descr="Resultado de imagem para arbaza">
              <a:extLst>
                <a:ext uri="{FF2B5EF4-FFF2-40B4-BE49-F238E27FC236}">
                  <a16:creationId xmlns:a16="http://schemas.microsoft.com/office/drawing/2014/main" id="{FDF1E8E4-C90C-41ED-955F-049AF817B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705" y="1630833"/>
              <a:ext cx="1276745" cy="12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18" descr="Resultado de imagem para gadkin alimentos">
              <a:extLst>
                <a:ext uri="{FF2B5EF4-FFF2-40B4-BE49-F238E27FC236}">
                  <a16:creationId xmlns:a16="http://schemas.microsoft.com/office/drawing/2014/main" id="{D4CDFF2F-25C2-496C-8FEA-3EE8780F2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492" y="2713421"/>
              <a:ext cx="968515" cy="457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harmaceuticals and feed additives for human and animal health and ...">
              <a:extLst>
                <a:ext uri="{FF2B5EF4-FFF2-40B4-BE49-F238E27FC236}">
                  <a16:creationId xmlns:a16="http://schemas.microsoft.com/office/drawing/2014/main" id="{239A3910-57B9-4EA1-9F3E-8674741E1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448" y="3192195"/>
              <a:ext cx="1462911" cy="459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Radar do Mercado: SLC Agrícola (SLCE3) comunica aprovação de plano ...">
              <a:extLst>
                <a:ext uri="{FF2B5EF4-FFF2-40B4-BE49-F238E27FC236}">
                  <a16:creationId xmlns:a16="http://schemas.microsoft.com/office/drawing/2014/main" id="{567C5256-21DD-4EDA-B98A-FF33B40F6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597" y="2452639"/>
              <a:ext cx="1767450" cy="92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Oderich">
              <a:hlinkClick r:id="rId15" tooltip="Oderich"/>
              <a:extLst>
                <a:ext uri="{FF2B5EF4-FFF2-40B4-BE49-F238E27FC236}">
                  <a16:creationId xmlns:a16="http://schemas.microsoft.com/office/drawing/2014/main" id="{E48E4264-7ABE-4B88-9EA1-895B7BCD3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371" y="1526200"/>
              <a:ext cx="980165" cy="495477"/>
            </a:xfrm>
            <a:prstGeom prst="rect">
              <a:avLst/>
            </a:prstGeom>
            <a:solidFill>
              <a:srgbClr val="C00000"/>
            </a:solidFill>
          </p:spPr>
        </p:pic>
        <p:pic>
          <p:nvPicPr>
            <p:cNvPr id="141" name="Picture 14" descr="Resultado de imagem para supertex">
              <a:extLst>
                <a:ext uri="{FF2B5EF4-FFF2-40B4-BE49-F238E27FC236}">
                  <a16:creationId xmlns:a16="http://schemas.microsoft.com/office/drawing/2014/main" id="{CCDB98A9-1CA5-4E46-A5AD-47D8D6C4B3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583" b="13665"/>
            <a:stretch/>
          </p:blipFill>
          <p:spPr bwMode="auto">
            <a:xfrm>
              <a:off x="9568247" y="5641347"/>
              <a:ext cx="1291563" cy="58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Logomarca das Lojas Solar">
              <a:hlinkClick r:id="rId18"/>
              <a:extLst>
                <a:ext uri="{FF2B5EF4-FFF2-40B4-BE49-F238E27FC236}">
                  <a16:creationId xmlns:a16="http://schemas.microsoft.com/office/drawing/2014/main" id="{A0544BC3-DB97-4689-B872-90FE89FB1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368" y="3312852"/>
              <a:ext cx="1231806" cy="484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7">
              <a:extLst>
                <a:ext uri="{FF2B5EF4-FFF2-40B4-BE49-F238E27FC236}">
                  <a16:creationId xmlns:a16="http://schemas.microsoft.com/office/drawing/2014/main" id="{F6836C69-1332-49E9-B14A-9C8EB98BD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401" y="3845444"/>
              <a:ext cx="826522" cy="69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6" descr="https://saojoaofarmacias.com.br/site/imgs/logo.png">
              <a:extLst>
                <a:ext uri="{FF2B5EF4-FFF2-40B4-BE49-F238E27FC236}">
                  <a16:creationId xmlns:a16="http://schemas.microsoft.com/office/drawing/2014/main" id="{09EE7FB1-B17B-4731-9397-B4FE73154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580" y="1530278"/>
              <a:ext cx="1345970" cy="363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Resultado de imagem para mig-plus logo">
              <a:extLst>
                <a:ext uri="{FF2B5EF4-FFF2-40B4-BE49-F238E27FC236}">
                  <a16:creationId xmlns:a16="http://schemas.microsoft.com/office/drawing/2014/main" id="{3EAB7A6F-0CF6-45BA-8B63-DCB6D6B72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135" y="2661940"/>
              <a:ext cx="1216957" cy="36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 descr="Resultado de imagem para parus alimentação e facilities">
              <a:extLst>
                <a:ext uri="{FF2B5EF4-FFF2-40B4-BE49-F238E27FC236}">
                  <a16:creationId xmlns:a16="http://schemas.microsoft.com/office/drawing/2014/main" id="{BF7AA579-D7CE-468A-A3A6-7145AE874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2095" y="2109722"/>
              <a:ext cx="963194" cy="54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://www.aplicap.com.br/_common/site/img/aplicap@r.png">
              <a:extLst>
                <a:ext uri="{FF2B5EF4-FFF2-40B4-BE49-F238E27FC236}">
                  <a16:creationId xmlns:a16="http://schemas.microsoft.com/office/drawing/2014/main" id="{7ED1A007-2653-4BFC-B14A-9C76BD62F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221" y="3594698"/>
              <a:ext cx="726998" cy="59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F636E119-E104-4181-9CCC-EA8935D63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3236" y="4135047"/>
              <a:ext cx="720398" cy="723764"/>
            </a:xfrm>
            <a:prstGeom prst="rect">
              <a:avLst/>
            </a:prstGeom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89D2BBE4-0399-4F6A-8F83-A0596AD3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099287" y="5273493"/>
              <a:ext cx="1244368" cy="448421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E9FAF432-7816-4C27-8A5A-757F675D9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9554" y="4681050"/>
              <a:ext cx="716795" cy="693505"/>
            </a:xfrm>
            <a:prstGeom prst="rect">
              <a:avLst/>
            </a:prstGeom>
          </p:spPr>
        </p:pic>
        <p:pic>
          <p:nvPicPr>
            <p:cNvPr id="61" name="Picture 16" descr="http://www.aruanaseguros.com.br/imagens/logo-aruana-seguros.png">
              <a:extLst>
                <a:ext uri="{FF2B5EF4-FFF2-40B4-BE49-F238E27FC236}">
                  <a16:creationId xmlns:a16="http://schemas.microsoft.com/office/drawing/2014/main" id="{1A799094-E163-4398-AD9B-92DCFC3F8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922" y="3722787"/>
              <a:ext cx="1325255" cy="35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Resultado de imagem para uniao seguradora">
              <a:extLst>
                <a:ext uri="{FF2B5EF4-FFF2-40B4-BE49-F238E27FC236}">
                  <a16:creationId xmlns:a16="http://schemas.microsoft.com/office/drawing/2014/main" id="{7B1649F5-229A-4CC7-96E2-4EB6F668E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098" y="2103751"/>
              <a:ext cx="798378" cy="40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0" descr="logo">
              <a:extLst>
                <a:ext uri="{FF2B5EF4-FFF2-40B4-BE49-F238E27FC236}">
                  <a16:creationId xmlns:a16="http://schemas.microsoft.com/office/drawing/2014/main" id="{48DF92D4-6390-47D4-BF52-63C0F8051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email">
              <a:duotone>
                <a:prstClr val="black"/>
                <a:srgbClr val="97979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4217" y="1614686"/>
              <a:ext cx="1365716" cy="32677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6" name="Picture 8" descr="https://pbs.twimg.com/profile_images/448151940740833280/fFwAxfb6.jpeg">
              <a:extLst>
                <a:ext uri="{FF2B5EF4-FFF2-40B4-BE49-F238E27FC236}">
                  <a16:creationId xmlns:a16="http://schemas.microsoft.com/office/drawing/2014/main" id="{EF674E8F-49AC-4A7D-8CBE-D6E4A21E0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9155" y="5474383"/>
              <a:ext cx="991673" cy="70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Resultado de imagem para pla do brasil logo">
              <a:extLst>
                <a:ext uri="{FF2B5EF4-FFF2-40B4-BE49-F238E27FC236}">
                  <a16:creationId xmlns:a16="http://schemas.microsoft.com/office/drawing/2014/main" id="{751A6A09-B77E-455B-AF66-C45D2DFD7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4536" y="4405319"/>
              <a:ext cx="743585" cy="65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BE399396-A829-4E45-810E-C4DD004C9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757" y="4344249"/>
              <a:ext cx="606602" cy="67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2" descr="http://www.lizander.net/images/logos_afismap.gif">
              <a:extLst>
                <a:ext uri="{FF2B5EF4-FFF2-40B4-BE49-F238E27FC236}">
                  <a16:creationId xmlns:a16="http://schemas.microsoft.com/office/drawing/2014/main" id="{1ECF4176-10D3-4BC9-AD5F-05EE05635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203" y="4356749"/>
              <a:ext cx="748720" cy="74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Resultado de imagem para futuro previdencia privada">
              <a:extLst>
                <a:ext uri="{FF2B5EF4-FFF2-40B4-BE49-F238E27FC236}">
                  <a16:creationId xmlns:a16="http://schemas.microsoft.com/office/drawing/2014/main" id="{7718D1F4-A88F-41FA-85B0-CBDF95E28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6482" y="5268311"/>
              <a:ext cx="1077022" cy="34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2" descr="http://images.orkut.com/orkut/photos/OQAAAHFN1EaQLc7jWXxVNcvLrPKPLfbmtWoLPYZHzy8LEB13O5Y0emcGfWDM6tTHGG76QuquygvFm_CZ0mxDptA03TwAm1T1UB2A_u2HQtq5zsC115BtiiBFi3I4.jpg">
              <a:extLst>
                <a:ext uri="{FF2B5EF4-FFF2-40B4-BE49-F238E27FC236}">
                  <a16:creationId xmlns:a16="http://schemas.microsoft.com/office/drawing/2014/main" id="{12ADDFB9-8827-48ED-BD3F-688A09A34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221" y="5730406"/>
              <a:ext cx="1176027" cy="54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 descr="dana.com.br">
              <a:hlinkClick r:id="rId37"/>
              <a:extLst>
                <a:ext uri="{FF2B5EF4-FFF2-40B4-BE49-F238E27FC236}">
                  <a16:creationId xmlns:a16="http://schemas.microsoft.com/office/drawing/2014/main" id="{3FC40B37-48AD-4827-AC23-AD2FA07C1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167" y="1456526"/>
              <a:ext cx="1206188" cy="65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logo">
              <a:hlinkClick r:id="rId39"/>
              <a:extLst>
                <a:ext uri="{FF2B5EF4-FFF2-40B4-BE49-F238E27FC236}">
                  <a16:creationId xmlns:a16="http://schemas.microsoft.com/office/drawing/2014/main" id="{8322E56A-2DA6-4E0A-B280-5F3E1733C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051" y="5874662"/>
              <a:ext cx="1215787" cy="35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Logotipo do Asun">
              <a:hlinkClick r:id="rId41" tooltip="Asun"/>
              <a:extLst>
                <a:ext uri="{FF2B5EF4-FFF2-40B4-BE49-F238E27FC236}">
                  <a16:creationId xmlns:a16="http://schemas.microsoft.com/office/drawing/2014/main" id="{8D397C7A-F00B-4F67-AB69-F23E0B9D9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6408" y="2194960"/>
              <a:ext cx="1359285" cy="41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4">
              <a:extLst>
                <a:ext uri="{FF2B5EF4-FFF2-40B4-BE49-F238E27FC236}">
                  <a16:creationId xmlns:a16="http://schemas.microsoft.com/office/drawing/2014/main" id="{0C2A3155-6395-4522-A453-424B0008B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0987" y="3255684"/>
              <a:ext cx="1626012" cy="46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Resultado de imagem para pettenati">
              <a:extLst>
                <a:ext uri="{FF2B5EF4-FFF2-40B4-BE49-F238E27FC236}">
                  <a16:creationId xmlns:a16="http://schemas.microsoft.com/office/drawing/2014/main" id="{9FAEA36C-D158-4E7A-8FAE-0C41259C8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03580" y="2627423"/>
              <a:ext cx="1508977" cy="467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AF5FC2EE-1256-4241-9787-3118AF3E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9682267" y="3751992"/>
              <a:ext cx="828675" cy="485775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C776689-C9A8-4903-9C80-435A2B291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8294101" y="3729629"/>
              <a:ext cx="1066800" cy="485775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0828E6C-C24E-4F89-9EDA-4F48B2513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997" y="3642614"/>
              <a:ext cx="729593" cy="547195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350ECF3-B8E6-4947-B278-7F662710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6806802" y="5283808"/>
              <a:ext cx="1104900" cy="561975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361A1DE-61B3-4B7E-B612-A2523DF2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4514" y="1525310"/>
              <a:ext cx="1883947" cy="540763"/>
            </a:xfrm>
            <a:prstGeom prst="rect">
              <a:avLst/>
            </a:prstGeom>
          </p:spPr>
        </p:pic>
        <p:pic>
          <p:nvPicPr>
            <p:cNvPr id="82" name="Picture 2" descr="http://logo.empregos.com.br/346959_G.jpg">
              <a:extLst>
                <a:ext uri="{FF2B5EF4-FFF2-40B4-BE49-F238E27FC236}">
                  <a16:creationId xmlns:a16="http://schemas.microsoft.com/office/drawing/2014/main" id="{867E0BE9-F269-49BF-B366-7B8E0FF98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824" y="2046187"/>
              <a:ext cx="1196245" cy="6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E6232C99-AFBD-4C9C-AD37-6D33FD5D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780" y="4859160"/>
              <a:ext cx="1210147" cy="448834"/>
            </a:xfrm>
            <a:prstGeom prst="rect">
              <a:avLst/>
            </a:prstGeom>
          </p:spPr>
        </p:pic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E10287BB-FEFA-4202-976F-FB35A2E31976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54956EE2-B870-4532-8B77-B954B41E1D2E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81" name="Freeform 98">
                <a:extLst>
                  <a:ext uri="{FF2B5EF4-FFF2-40B4-BE49-F238E27FC236}">
                    <a16:creationId xmlns:a16="http://schemas.microsoft.com/office/drawing/2014/main" id="{8F611E13-5122-4645-B459-D749403EF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99">
                <a:extLst>
                  <a:ext uri="{FF2B5EF4-FFF2-40B4-BE49-F238E27FC236}">
                    <a16:creationId xmlns:a16="http://schemas.microsoft.com/office/drawing/2014/main" id="{C820DC2A-EF1F-453D-9A82-1F6F9F5E6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100">
                <a:extLst>
                  <a:ext uri="{FF2B5EF4-FFF2-40B4-BE49-F238E27FC236}">
                    <a16:creationId xmlns:a16="http://schemas.microsoft.com/office/drawing/2014/main" id="{A3B75043-7B78-4140-BD74-F5CBA949F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Rectangle 101">
                <a:extLst>
                  <a:ext uri="{FF2B5EF4-FFF2-40B4-BE49-F238E27FC236}">
                    <a16:creationId xmlns:a16="http://schemas.microsoft.com/office/drawing/2014/main" id="{1989C03B-5E94-459C-BEAF-B3CE413AB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102">
                <a:extLst>
                  <a:ext uri="{FF2B5EF4-FFF2-40B4-BE49-F238E27FC236}">
                    <a16:creationId xmlns:a16="http://schemas.microsoft.com/office/drawing/2014/main" id="{EC3178F0-7CBE-42D7-B73E-727D50B1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103">
                <a:extLst>
                  <a:ext uri="{FF2B5EF4-FFF2-40B4-BE49-F238E27FC236}">
                    <a16:creationId xmlns:a16="http://schemas.microsoft.com/office/drawing/2014/main" id="{7880B6DB-B1DE-40C6-9701-724EB48960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104">
                <a:extLst>
                  <a:ext uri="{FF2B5EF4-FFF2-40B4-BE49-F238E27FC236}">
                    <a16:creationId xmlns:a16="http://schemas.microsoft.com/office/drawing/2014/main" id="{9D571155-08DB-4176-867C-74D30E9D2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105">
                <a:extLst>
                  <a:ext uri="{FF2B5EF4-FFF2-40B4-BE49-F238E27FC236}">
                    <a16:creationId xmlns:a16="http://schemas.microsoft.com/office/drawing/2014/main" id="{CC81D744-B113-4B8E-BC19-A13B35EE3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106">
                <a:extLst>
                  <a:ext uri="{FF2B5EF4-FFF2-40B4-BE49-F238E27FC236}">
                    <a16:creationId xmlns:a16="http://schemas.microsoft.com/office/drawing/2014/main" id="{C148490D-D0A4-40D9-B4BF-1A456CDEC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Freeform 107">
                <a:extLst>
                  <a:ext uri="{FF2B5EF4-FFF2-40B4-BE49-F238E27FC236}">
                    <a16:creationId xmlns:a16="http://schemas.microsoft.com/office/drawing/2014/main" id="{CBB4215F-02A7-4DB5-BF6C-F884BDA507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108">
                <a:extLst>
                  <a:ext uri="{FF2B5EF4-FFF2-40B4-BE49-F238E27FC236}">
                    <a16:creationId xmlns:a16="http://schemas.microsoft.com/office/drawing/2014/main" id="{CB660174-5D83-4FBE-B561-91D347398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Freeform 109">
                <a:extLst>
                  <a:ext uri="{FF2B5EF4-FFF2-40B4-BE49-F238E27FC236}">
                    <a16:creationId xmlns:a16="http://schemas.microsoft.com/office/drawing/2014/main" id="{E32CF476-267F-43F3-AC45-088E9B3D4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110">
                <a:extLst>
                  <a:ext uri="{FF2B5EF4-FFF2-40B4-BE49-F238E27FC236}">
                    <a16:creationId xmlns:a16="http://schemas.microsoft.com/office/drawing/2014/main" id="{CE7F7487-E201-4762-880D-D8612696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111">
                <a:extLst>
                  <a:ext uri="{FF2B5EF4-FFF2-40B4-BE49-F238E27FC236}">
                    <a16:creationId xmlns:a16="http://schemas.microsoft.com/office/drawing/2014/main" id="{278E556F-1534-4954-B773-32B0C733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112">
                <a:extLst>
                  <a:ext uri="{FF2B5EF4-FFF2-40B4-BE49-F238E27FC236}">
                    <a16:creationId xmlns:a16="http://schemas.microsoft.com/office/drawing/2014/main" id="{5D663DA2-2142-492A-80FF-8A37BC0E2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9E6A9709-3AD5-4742-99AA-7501758E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0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1" grpId="0" animBg="1"/>
      <p:bldP spid="116" grpId="0"/>
      <p:bldP spid="117" grpId="0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: Shape 12">
            <a:extLst>
              <a:ext uri="{FF2B5EF4-FFF2-40B4-BE49-F238E27FC236}">
                <a16:creationId xmlns:a16="http://schemas.microsoft.com/office/drawing/2014/main" id="{25D34202-C59A-4FD4-BD95-E4C89417DCDE}"/>
              </a:ext>
            </a:extLst>
          </p:cNvPr>
          <p:cNvSpPr/>
          <p:nvPr/>
        </p:nvSpPr>
        <p:spPr>
          <a:xfrm flipH="1">
            <a:off x="-36942" y="-911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1" name="Freeform: Shape 12"/>
          <p:cNvSpPr/>
          <p:nvPr/>
        </p:nvSpPr>
        <p:spPr>
          <a:xfrm flipH="1">
            <a:off x="-38089" y="-5485"/>
            <a:ext cx="7249307" cy="6363158"/>
          </a:xfrm>
          <a:custGeom>
            <a:avLst/>
            <a:gdLst>
              <a:gd name="connsiteX0" fmla="*/ 5891975 w 7207249"/>
              <a:gd name="connsiteY0" fmla="*/ 0 h 5905500"/>
              <a:gd name="connsiteX1" fmla="*/ 7207249 w 7207249"/>
              <a:gd name="connsiteY1" fmla="*/ 0 h 5905500"/>
              <a:gd name="connsiteX2" fmla="*/ 7207249 w 7207249"/>
              <a:gd name="connsiteY2" fmla="*/ 4506119 h 5905500"/>
              <a:gd name="connsiteX3" fmla="*/ 5811073 w 7207249"/>
              <a:gd name="connsiteY3" fmla="*/ 5905500 h 5905500"/>
              <a:gd name="connsiteX4" fmla="*/ 0 w 7207249"/>
              <a:gd name="connsiteY4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249" h="5905500">
                <a:moveTo>
                  <a:pt x="5891975" y="0"/>
                </a:moveTo>
                <a:lnTo>
                  <a:pt x="7207249" y="0"/>
                </a:lnTo>
                <a:lnTo>
                  <a:pt x="7207249" y="4506119"/>
                </a:lnTo>
                <a:lnTo>
                  <a:pt x="5811073" y="5905500"/>
                </a:lnTo>
                <a:lnTo>
                  <a:pt x="0" y="5905500"/>
                </a:lnTo>
                <a:close/>
              </a:path>
            </a:pathLst>
          </a:custGeom>
          <a:solidFill>
            <a:srgbClr val="1E284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TextBox 3"/>
          <p:cNvSpPr txBox="1"/>
          <p:nvPr/>
        </p:nvSpPr>
        <p:spPr>
          <a:xfrm>
            <a:off x="259612" y="2793505"/>
            <a:ext cx="513957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TATICCA É RECONHECIDA </a:t>
            </a:r>
            <a:b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PELA COMPETÊNCIA</a:t>
            </a:r>
          </a:p>
        </p:txBody>
      </p:sp>
      <p:sp>
        <p:nvSpPr>
          <p:cNvPr id="117" name="Rectangle 5"/>
          <p:cNvSpPr/>
          <p:nvPr/>
        </p:nvSpPr>
        <p:spPr>
          <a:xfrm>
            <a:off x="259612" y="4116827"/>
            <a:ext cx="3441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nosso rol de clientes cresce a cada dia</a:t>
            </a:r>
          </a:p>
        </p:txBody>
      </p:sp>
      <p:sp>
        <p:nvSpPr>
          <p:cNvPr id="119" name="Triângulo isósceles 118"/>
          <p:cNvSpPr/>
          <p:nvPr/>
        </p:nvSpPr>
        <p:spPr>
          <a:xfrm>
            <a:off x="-36524" y="4830318"/>
            <a:ext cx="1424793" cy="1534600"/>
          </a:xfrm>
          <a:prstGeom prst="triangle">
            <a:avLst>
              <a:gd name="adj" fmla="val 34"/>
            </a:avLst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ctangle 5"/>
          <p:cNvSpPr/>
          <p:nvPr/>
        </p:nvSpPr>
        <p:spPr>
          <a:xfrm>
            <a:off x="2456840" y="311706"/>
            <a:ext cx="926939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DE </a:t>
            </a:r>
            <a:r>
              <a:rPr lang="pt-BR" sz="20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NOSSOS CLIENTES: SETOR ELÉTRICO </a:t>
            </a:r>
          </a:p>
        </p:txBody>
      </p:sp>
      <p:sp>
        <p:nvSpPr>
          <p:cNvPr id="69" name="Freeform: Shape 22"/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3127FE7-74AD-4B80-A772-F62444B79EF4}"/>
              </a:ext>
            </a:extLst>
          </p:cNvPr>
          <p:cNvGrpSpPr/>
          <p:nvPr/>
        </p:nvGrpSpPr>
        <p:grpSpPr>
          <a:xfrm>
            <a:off x="2484500" y="1274872"/>
            <a:ext cx="15762904" cy="5078623"/>
            <a:chOff x="2456840" y="1198783"/>
            <a:chExt cx="15762904" cy="5078623"/>
          </a:xfrm>
        </p:grpSpPr>
        <p:sp>
          <p:nvSpPr>
            <p:cNvPr id="110" name="Rectangle: Rounded Corners 18">
              <a:extLst>
                <a:ext uri="{FF2B5EF4-FFF2-40B4-BE49-F238E27FC236}">
                  <a16:creationId xmlns:a16="http://schemas.microsoft.com/office/drawing/2014/main" id="{A6A0E3EB-DAB9-474A-9C1C-F1787D8C6D1A}"/>
                </a:ext>
              </a:extLst>
            </p:cNvPr>
            <p:cNvSpPr/>
            <p:nvPr/>
          </p:nvSpPr>
          <p:spPr>
            <a:xfrm flipH="1">
              <a:off x="2456840" y="1198783"/>
              <a:ext cx="15762904" cy="5078623"/>
            </a:xfrm>
            <a:prstGeom prst="parallelogram">
              <a:avLst>
                <a:gd name="adj" fmla="val 9343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3000" sy="93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88CFABFB-6678-47F6-81D5-39908DA69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5596" y="2046056"/>
              <a:ext cx="614065" cy="644230"/>
            </a:xfrm>
            <a:prstGeom prst="rect">
              <a:avLst/>
            </a:prstGeom>
          </p:spPr>
        </p:pic>
        <p:pic>
          <p:nvPicPr>
            <p:cNvPr id="54" name="Picture 5">
              <a:extLst>
                <a:ext uri="{FF2B5EF4-FFF2-40B4-BE49-F238E27FC236}">
                  <a16:creationId xmlns:a16="http://schemas.microsoft.com/office/drawing/2014/main" id="{CE69D121-049D-486C-8694-7BDE78D4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1093" y="2670988"/>
              <a:ext cx="1228562" cy="655233"/>
            </a:xfrm>
            <a:prstGeom prst="rect">
              <a:avLst/>
            </a:prstGeom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40FD747B-5517-4B18-A397-3328DE9E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6843" y="2143300"/>
              <a:ext cx="604933" cy="499229"/>
            </a:xfrm>
            <a:prstGeom prst="rect">
              <a:avLst/>
            </a:prstGeom>
          </p:spPr>
        </p:pic>
        <p:pic>
          <p:nvPicPr>
            <p:cNvPr id="56" name="Picture 7">
              <a:extLst>
                <a:ext uri="{FF2B5EF4-FFF2-40B4-BE49-F238E27FC236}">
                  <a16:creationId xmlns:a16="http://schemas.microsoft.com/office/drawing/2014/main" id="{F842E3BF-719B-4B91-916F-2800E58FB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4391" y="1889505"/>
              <a:ext cx="884802" cy="884802"/>
            </a:xfrm>
            <a:prstGeom prst="rect">
              <a:avLst/>
            </a:prstGeom>
          </p:spPr>
        </p:pic>
        <p:pic>
          <p:nvPicPr>
            <p:cNvPr id="58" name="Picture 8">
              <a:extLst>
                <a:ext uri="{FF2B5EF4-FFF2-40B4-BE49-F238E27FC236}">
                  <a16:creationId xmlns:a16="http://schemas.microsoft.com/office/drawing/2014/main" id="{41AC8449-293D-48A6-AC7C-E112BADC1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3251" y="2046691"/>
              <a:ext cx="668645" cy="741467"/>
            </a:xfrm>
            <a:prstGeom prst="rect">
              <a:avLst/>
            </a:prstGeom>
          </p:spPr>
        </p:pic>
        <p:pic>
          <p:nvPicPr>
            <p:cNvPr id="59" name="Picture 11">
              <a:extLst>
                <a:ext uri="{FF2B5EF4-FFF2-40B4-BE49-F238E27FC236}">
                  <a16:creationId xmlns:a16="http://schemas.microsoft.com/office/drawing/2014/main" id="{237F4A87-8854-40AD-9A6A-DFDDB7172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7026" y="3893233"/>
              <a:ext cx="850274" cy="336309"/>
            </a:xfrm>
            <a:prstGeom prst="rect">
              <a:avLst/>
            </a:prstGeom>
          </p:spPr>
        </p:pic>
        <p:pic>
          <p:nvPicPr>
            <p:cNvPr id="61" name="Picture 13">
              <a:extLst>
                <a:ext uri="{FF2B5EF4-FFF2-40B4-BE49-F238E27FC236}">
                  <a16:creationId xmlns:a16="http://schemas.microsoft.com/office/drawing/2014/main" id="{64196F39-7EB1-4953-8FA6-41DB5FC63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2402" y="2324223"/>
              <a:ext cx="904091" cy="390713"/>
            </a:xfrm>
            <a:prstGeom prst="rect">
              <a:avLst/>
            </a:prstGeom>
          </p:spPr>
        </p:pic>
        <p:pic>
          <p:nvPicPr>
            <p:cNvPr id="62" name="Picture 14">
              <a:extLst>
                <a:ext uri="{FF2B5EF4-FFF2-40B4-BE49-F238E27FC236}">
                  <a16:creationId xmlns:a16="http://schemas.microsoft.com/office/drawing/2014/main" id="{0E12269E-C309-4AE2-958E-D6E8A11C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6005" y="1589843"/>
              <a:ext cx="1072894" cy="283008"/>
            </a:xfrm>
            <a:prstGeom prst="rect">
              <a:avLst/>
            </a:prstGeom>
          </p:spPr>
        </p:pic>
        <p:pic>
          <p:nvPicPr>
            <p:cNvPr id="63" name="Picture 15">
              <a:extLst>
                <a:ext uri="{FF2B5EF4-FFF2-40B4-BE49-F238E27FC236}">
                  <a16:creationId xmlns:a16="http://schemas.microsoft.com/office/drawing/2014/main" id="{9EC42CF6-39DA-4658-B0E9-3D65CFCC7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621" y="1470017"/>
              <a:ext cx="604933" cy="604933"/>
            </a:xfrm>
            <a:prstGeom prst="rect">
              <a:avLst/>
            </a:prstGeom>
          </p:spPr>
        </p:pic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F3DD9C19-8C86-487A-B976-DD7606A5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548" y="2754663"/>
              <a:ext cx="983975" cy="402914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39AC8693-224F-41F4-A869-F4B94092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4617" y="5626285"/>
              <a:ext cx="963167" cy="495900"/>
            </a:xfrm>
            <a:prstGeom prst="rect">
              <a:avLst/>
            </a:prstGeom>
          </p:spPr>
        </p:pic>
        <p:pic>
          <p:nvPicPr>
            <p:cNvPr id="67" name="Picture 5">
              <a:extLst>
                <a:ext uri="{FF2B5EF4-FFF2-40B4-BE49-F238E27FC236}">
                  <a16:creationId xmlns:a16="http://schemas.microsoft.com/office/drawing/2014/main" id="{9635322D-61F7-4F9A-BCC6-9DD0D62CF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626" y="5737331"/>
              <a:ext cx="1388542" cy="379094"/>
            </a:xfrm>
            <a:prstGeom prst="rect">
              <a:avLst/>
            </a:prstGeom>
          </p:spPr>
        </p:pic>
        <p:pic>
          <p:nvPicPr>
            <p:cNvPr id="68" name="Picture 8">
              <a:extLst>
                <a:ext uri="{FF2B5EF4-FFF2-40B4-BE49-F238E27FC236}">
                  <a16:creationId xmlns:a16="http://schemas.microsoft.com/office/drawing/2014/main" id="{D3BBEBC2-417A-44EA-9C3D-0F6F807E5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9271" y="5623558"/>
              <a:ext cx="1087324" cy="440807"/>
            </a:xfrm>
            <a:prstGeom prst="rect">
              <a:avLst/>
            </a:prstGeom>
          </p:spPr>
        </p:pic>
        <p:pic>
          <p:nvPicPr>
            <p:cNvPr id="70" name="Picture 9">
              <a:extLst>
                <a:ext uri="{FF2B5EF4-FFF2-40B4-BE49-F238E27FC236}">
                  <a16:creationId xmlns:a16="http://schemas.microsoft.com/office/drawing/2014/main" id="{A1A6039B-629E-4FE1-AB22-FD768B485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500" y="5221206"/>
              <a:ext cx="1068222" cy="259934"/>
            </a:xfrm>
            <a:prstGeom prst="rect">
              <a:avLst/>
            </a:prstGeom>
          </p:spPr>
        </p:pic>
        <p:pic>
          <p:nvPicPr>
            <p:cNvPr id="71" name="Picture 10">
              <a:extLst>
                <a:ext uri="{FF2B5EF4-FFF2-40B4-BE49-F238E27FC236}">
                  <a16:creationId xmlns:a16="http://schemas.microsoft.com/office/drawing/2014/main" id="{43285BF4-30DC-4D26-9E57-569101359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2866" y="5173563"/>
              <a:ext cx="1141701" cy="308259"/>
            </a:xfrm>
            <a:prstGeom prst="rect">
              <a:avLst/>
            </a:prstGeom>
          </p:spPr>
        </p:pic>
        <p:pic>
          <p:nvPicPr>
            <p:cNvPr id="72" name="Picture 13">
              <a:extLst>
                <a:ext uri="{FF2B5EF4-FFF2-40B4-BE49-F238E27FC236}">
                  <a16:creationId xmlns:a16="http://schemas.microsoft.com/office/drawing/2014/main" id="{464745EE-9873-4037-A633-9F7A599D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6595" y="5071628"/>
              <a:ext cx="1326974" cy="423477"/>
            </a:xfrm>
            <a:prstGeom prst="rect">
              <a:avLst/>
            </a:prstGeom>
          </p:spPr>
        </p:pic>
        <p:pic>
          <p:nvPicPr>
            <p:cNvPr id="73" name="Picture 11">
              <a:extLst>
                <a:ext uri="{FF2B5EF4-FFF2-40B4-BE49-F238E27FC236}">
                  <a16:creationId xmlns:a16="http://schemas.microsoft.com/office/drawing/2014/main" id="{69831B11-32D2-4994-8926-0C55D3AE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7658" y="5125281"/>
              <a:ext cx="963898" cy="421297"/>
            </a:xfrm>
            <a:prstGeom prst="rect">
              <a:avLst/>
            </a:prstGeom>
          </p:spPr>
        </p:pic>
        <p:pic>
          <p:nvPicPr>
            <p:cNvPr id="74" name="Picture 14">
              <a:extLst>
                <a:ext uri="{FF2B5EF4-FFF2-40B4-BE49-F238E27FC236}">
                  <a16:creationId xmlns:a16="http://schemas.microsoft.com/office/drawing/2014/main" id="{BD8C3366-A038-4EA1-A005-5C522675A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1203" y="5558108"/>
              <a:ext cx="916657" cy="517741"/>
            </a:xfrm>
            <a:prstGeom prst="rect">
              <a:avLst/>
            </a:prstGeom>
          </p:spPr>
        </p:pic>
        <p:pic>
          <p:nvPicPr>
            <p:cNvPr id="75" name="Picture 4">
              <a:extLst>
                <a:ext uri="{FF2B5EF4-FFF2-40B4-BE49-F238E27FC236}">
                  <a16:creationId xmlns:a16="http://schemas.microsoft.com/office/drawing/2014/main" id="{A5A682D9-34AD-45DC-B440-F61AC4ED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425" y="3037569"/>
              <a:ext cx="1409616" cy="1057212"/>
            </a:xfrm>
            <a:prstGeom prst="rect">
              <a:avLst/>
            </a:prstGeom>
          </p:spPr>
        </p:pic>
        <p:pic>
          <p:nvPicPr>
            <p:cNvPr id="76" name="Picture 5">
              <a:extLst>
                <a:ext uri="{FF2B5EF4-FFF2-40B4-BE49-F238E27FC236}">
                  <a16:creationId xmlns:a16="http://schemas.microsoft.com/office/drawing/2014/main" id="{5635251A-BD7B-4CEE-8F0F-02CEE48A6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5872" y="1322319"/>
              <a:ext cx="1161555" cy="869427"/>
            </a:xfrm>
            <a:prstGeom prst="rect">
              <a:avLst/>
            </a:prstGeom>
          </p:spPr>
        </p:pic>
        <p:pic>
          <p:nvPicPr>
            <p:cNvPr id="77" name="Picture 6">
              <a:extLst>
                <a:ext uri="{FF2B5EF4-FFF2-40B4-BE49-F238E27FC236}">
                  <a16:creationId xmlns:a16="http://schemas.microsoft.com/office/drawing/2014/main" id="{2A7B0548-8DF2-44DE-9861-ECCE6835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147" y="3882934"/>
              <a:ext cx="835617" cy="520304"/>
            </a:xfrm>
            <a:prstGeom prst="rect">
              <a:avLst/>
            </a:prstGeom>
          </p:spPr>
        </p:pic>
        <p:pic>
          <p:nvPicPr>
            <p:cNvPr id="78" name="Picture 7">
              <a:extLst>
                <a:ext uri="{FF2B5EF4-FFF2-40B4-BE49-F238E27FC236}">
                  <a16:creationId xmlns:a16="http://schemas.microsoft.com/office/drawing/2014/main" id="{B70E9762-732C-41F8-93EB-623CD944B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790" y="2726577"/>
              <a:ext cx="1435273" cy="535835"/>
            </a:xfrm>
            <a:prstGeom prst="rect">
              <a:avLst/>
            </a:prstGeom>
          </p:spPr>
        </p:pic>
        <p:pic>
          <p:nvPicPr>
            <p:cNvPr id="80" name="Picture 12">
              <a:extLst>
                <a:ext uri="{FF2B5EF4-FFF2-40B4-BE49-F238E27FC236}">
                  <a16:creationId xmlns:a16="http://schemas.microsoft.com/office/drawing/2014/main" id="{D59C23F0-0F09-4A48-91E1-EDC4B6B17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161" y="1397853"/>
              <a:ext cx="2020956" cy="762336"/>
            </a:xfrm>
            <a:prstGeom prst="rect">
              <a:avLst/>
            </a:prstGeom>
          </p:spPr>
        </p:pic>
        <p:pic>
          <p:nvPicPr>
            <p:cNvPr id="81" name="Picture 13">
              <a:extLst>
                <a:ext uri="{FF2B5EF4-FFF2-40B4-BE49-F238E27FC236}">
                  <a16:creationId xmlns:a16="http://schemas.microsoft.com/office/drawing/2014/main" id="{808F8E40-E382-4449-915F-969085D1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080" y="2806236"/>
              <a:ext cx="886047" cy="232760"/>
            </a:xfrm>
            <a:prstGeom prst="rect">
              <a:avLst/>
            </a:prstGeom>
          </p:spPr>
        </p:pic>
        <p:grpSp>
          <p:nvGrpSpPr>
            <p:cNvPr id="82" name="Agrupar 81">
              <a:extLst>
                <a:ext uri="{FF2B5EF4-FFF2-40B4-BE49-F238E27FC236}">
                  <a16:creationId xmlns:a16="http://schemas.microsoft.com/office/drawing/2014/main" id="{B42771F1-DCF3-42F2-967C-28F7BF992E9E}"/>
                </a:ext>
              </a:extLst>
            </p:cNvPr>
            <p:cNvGrpSpPr/>
            <p:nvPr/>
          </p:nvGrpSpPr>
          <p:grpSpPr>
            <a:xfrm>
              <a:off x="6467753" y="3337647"/>
              <a:ext cx="1053384" cy="376216"/>
              <a:chOff x="1003301" y="3588406"/>
              <a:chExt cx="1609280" cy="572019"/>
            </a:xfrm>
          </p:grpSpPr>
          <p:sp>
            <p:nvSpPr>
              <p:cNvPr id="83" name="Rectangle 14">
                <a:extLst>
                  <a:ext uri="{FF2B5EF4-FFF2-40B4-BE49-F238E27FC236}">
                    <a16:creationId xmlns:a16="http://schemas.microsoft.com/office/drawing/2014/main" id="{F80A1FEF-BBB6-42BC-BD1B-FDFE9F4C764D}"/>
                  </a:ext>
                </a:extLst>
              </p:cNvPr>
              <p:cNvSpPr/>
              <p:nvPr/>
            </p:nvSpPr>
            <p:spPr>
              <a:xfrm>
                <a:off x="1003301" y="3637091"/>
                <a:ext cx="1609280" cy="523334"/>
              </a:xfrm>
              <a:prstGeom prst="rect">
                <a:avLst/>
              </a:prstGeom>
              <a:solidFill>
                <a:srgbClr val="052A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4" name="Picture 8">
                <a:extLst>
                  <a:ext uri="{FF2B5EF4-FFF2-40B4-BE49-F238E27FC236}">
                    <a16:creationId xmlns:a16="http://schemas.microsoft.com/office/drawing/2014/main" id="{9245B94D-E56F-4B67-8CC5-CC9AB7660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6347" y="3588406"/>
                <a:ext cx="1243187" cy="572019"/>
              </a:xfrm>
              <a:prstGeom prst="rect">
                <a:avLst/>
              </a:prstGeom>
            </p:spPr>
          </p:pic>
        </p:grpSp>
        <p:pic>
          <p:nvPicPr>
            <p:cNvPr id="85" name="Picture 4">
              <a:extLst>
                <a:ext uri="{FF2B5EF4-FFF2-40B4-BE49-F238E27FC236}">
                  <a16:creationId xmlns:a16="http://schemas.microsoft.com/office/drawing/2014/main" id="{9EF82BA1-487A-4C6D-881E-E3113D8E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552" y="4574625"/>
              <a:ext cx="1228563" cy="563694"/>
            </a:xfrm>
            <a:prstGeom prst="rect">
              <a:avLst/>
            </a:prstGeom>
          </p:spPr>
        </p:pic>
        <p:pic>
          <p:nvPicPr>
            <p:cNvPr id="91" name="Picture 4">
              <a:extLst>
                <a:ext uri="{FF2B5EF4-FFF2-40B4-BE49-F238E27FC236}">
                  <a16:creationId xmlns:a16="http://schemas.microsoft.com/office/drawing/2014/main" id="{529BC23B-88A8-4280-A0E1-5FE6C224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3029" y="2091443"/>
              <a:ext cx="1034952" cy="471546"/>
            </a:xfrm>
            <a:prstGeom prst="rect">
              <a:avLst/>
            </a:prstGeom>
          </p:spPr>
        </p:pic>
        <p:pic>
          <p:nvPicPr>
            <p:cNvPr id="112" name="Picture 5">
              <a:extLst>
                <a:ext uri="{FF2B5EF4-FFF2-40B4-BE49-F238E27FC236}">
                  <a16:creationId xmlns:a16="http://schemas.microsoft.com/office/drawing/2014/main" id="{E0280346-FC99-4F61-9149-6F02EBBC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898" y="1592047"/>
              <a:ext cx="1265537" cy="333036"/>
            </a:xfrm>
            <a:prstGeom prst="rect">
              <a:avLst/>
            </a:prstGeom>
          </p:spPr>
        </p:pic>
        <p:pic>
          <p:nvPicPr>
            <p:cNvPr id="130" name="Imagem 129">
              <a:extLst>
                <a:ext uri="{FF2B5EF4-FFF2-40B4-BE49-F238E27FC236}">
                  <a16:creationId xmlns:a16="http://schemas.microsoft.com/office/drawing/2014/main" id="{7F30BA80-2E75-4EA9-9AF2-88EBCF2E7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9445" y="1483068"/>
              <a:ext cx="1005441" cy="720856"/>
            </a:xfrm>
            <a:prstGeom prst="rect">
              <a:avLst/>
            </a:prstGeom>
          </p:spPr>
        </p:pic>
        <p:pic>
          <p:nvPicPr>
            <p:cNvPr id="133" name="Imagem 132">
              <a:extLst>
                <a:ext uri="{FF2B5EF4-FFF2-40B4-BE49-F238E27FC236}">
                  <a16:creationId xmlns:a16="http://schemas.microsoft.com/office/drawing/2014/main" id="{EADF6446-FD6C-4625-BE3D-87273B75D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0506" y="1467413"/>
              <a:ext cx="659886" cy="510092"/>
            </a:xfrm>
            <a:prstGeom prst="rect">
              <a:avLst/>
            </a:prstGeom>
          </p:spPr>
        </p:pic>
        <p:pic>
          <p:nvPicPr>
            <p:cNvPr id="134" name="Imagem 133">
              <a:extLst>
                <a:ext uri="{FF2B5EF4-FFF2-40B4-BE49-F238E27FC236}">
                  <a16:creationId xmlns:a16="http://schemas.microsoft.com/office/drawing/2014/main" id="{0151BD63-7334-4650-8E86-7FBB62019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157" y="2831788"/>
              <a:ext cx="1181267" cy="402914"/>
            </a:xfrm>
            <a:prstGeom prst="rect">
              <a:avLst/>
            </a:prstGeom>
          </p:spPr>
        </p:pic>
        <p:pic>
          <p:nvPicPr>
            <p:cNvPr id="136" name="Imagem 135">
              <a:extLst>
                <a:ext uri="{FF2B5EF4-FFF2-40B4-BE49-F238E27FC236}">
                  <a16:creationId xmlns:a16="http://schemas.microsoft.com/office/drawing/2014/main" id="{024664E0-D14B-4A29-901D-5212B8EA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041" y="1934240"/>
              <a:ext cx="901361" cy="676972"/>
            </a:xfrm>
            <a:prstGeom prst="rect">
              <a:avLst/>
            </a:prstGeom>
          </p:spPr>
        </p:pic>
        <p:pic>
          <p:nvPicPr>
            <p:cNvPr id="138" name="Picture 383">
              <a:extLst>
                <a:ext uri="{FF2B5EF4-FFF2-40B4-BE49-F238E27FC236}">
                  <a16:creationId xmlns:a16="http://schemas.microsoft.com/office/drawing/2014/main" id="{E304EF6C-656E-4B46-B3BE-EA611BC42E2D}"/>
                </a:ext>
              </a:extLst>
            </p:cNvPr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744" y="1923581"/>
              <a:ext cx="1108434" cy="98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Imagem 138">
              <a:extLst>
                <a:ext uri="{FF2B5EF4-FFF2-40B4-BE49-F238E27FC236}">
                  <a16:creationId xmlns:a16="http://schemas.microsoft.com/office/drawing/2014/main" id="{33763CE5-9FAB-4E10-BF19-97D670145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939" y="3317866"/>
              <a:ext cx="901361" cy="3456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BA983B8-A551-4EE3-8E06-B7BDC4515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3603" y="3348132"/>
              <a:ext cx="1275755" cy="46973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C9A856F-16C6-4CD4-94B1-E314FEAF0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8765" y="3946006"/>
              <a:ext cx="1050592" cy="56707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42B9A69-4AFD-456C-BA54-C6F4F4B8B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1137" y="3359706"/>
              <a:ext cx="1342589" cy="383234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AE469D5-0CDE-4806-9E1F-BC57E00A5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4729" y="3953531"/>
              <a:ext cx="1050593" cy="497537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58FE50D-DD78-4DAA-B25A-8ED56753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3816" y="3990553"/>
              <a:ext cx="879990" cy="51332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2B373A1-0F4C-47B3-85DE-43712E45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422" y="4541198"/>
              <a:ext cx="650253" cy="535836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2147BD2-76AA-4E9E-9D42-A57E11031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7668" y="4533459"/>
              <a:ext cx="1253796" cy="530804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8738988-CBD2-4C03-9664-C224D39C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083" y="4602223"/>
              <a:ext cx="906575" cy="383234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13DBEDE1-C0DF-48BA-AB24-66185CF79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1203" y="4374489"/>
              <a:ext cx="841130" cy="538545"/>
            </a:xfrm>
            <a:prstGeom prst="rect">
              <a:avLst/>
            </a:prstGeom>
          </p:spPr>
        </p:pic>
        <p:pic>
          <p:nvPicPr>
            <p:cNvPr id="142" name="Picture 3">
              <a:extLst>
                <a:ext uri="{FF2B5EF4-FFF2-40B4-BE49-F238E27FC236}">
                  <a16:creationId xmlns:a16="http://schemas.microsoft.com/office/drawing/2014/main" id="{57F8AA41-AAA5-4B61-819F-939687083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345" y="2766943"/>
              <a:ext cx="1368962" cy="35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08" descr="Case Study: Statkraft - Skype for Business and Cisco">
              <a:extLst>
                <a:ext uri="{FF2B5EF4-FFF2-40B4-BE49-F238E27FC236}">
                  <a16:creationId xmlns:a16="http://schemas.microsoft.com/office/drawing/2014/main" id="{93504C53-C18E-4464-97BB-B29ED29C8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416" y="3863921"/>
              <a:ext cx="618276" cy="61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94F7A0CE-CCAA-4EE9-B53C-356775196F14}"/>
              </a:ext>
            </a:extLst>
          </p:cNvPr>
          <p:cNvGrpSpPr/>
          <p:nvPr/>
        </p:nvGrpSpPr>
        <p:grpSpPr>
          <a:xfrm>
            <a:off x="8921661" y="92133"/>
            <a:ext cx="3100817" cy="495320"/>
            <a:chOff x="8921661" y="92133"/>
            <a:chExt cx="3100817" cy="495320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2971352-298B-4C9F-A9BC-95C07F653B61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89" name="Freeform 98">
                <a:extLst>
                  <a:ext uri="{FF2B5EF4-FFF2-40B4-BE49-F238E27FC236}">
                    <a16:creationId xmlns:a16="http://schemas.microsoft.com/office/drawing/2014/main" id="{573949AD-2DE5-4781-B75A-A857C3B46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99">
                <a:extLst>
                  <a:ext uri="{FF2B5EF4-FFF2-40B4-BE49-F238E27FC236}">
                    <a16:creationId xmlns:a16="http://schemas.microsoft.com/office/drawing/2014/main" id="{1D40CF60-58DD-4E18-93EA-D1EB3A7F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100">
                <a:extLst>
                  <a:ext uri="{FF2B5EF4-FFF2-40B4-BE49-F238E27FC236}">
                    <a16:creationId xmlns:a16="http://schemas.microsoft.com/office/drawing/2014/main" id="{933D3B77-D8A2-4D1E-AFC3-EBFBE37B1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Rectangle 101">
                <a:extLst>
                  <a:ext uri="{FF2B5EF4-FFF2-40B4-BE49-F238E27FC236}">
                    <a16:creationId xmlns:a16="http://schemas.microsoft.com/office/drawing/2014/main" id="{F6E19686-0BEA-498D-BF7B-EC2A69D15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102">
                <a:extLst>
                  <a:ext uri="{FF2B5EF4-FFF2-40B4-BE49-F238E27FC236}">
                    <a16:creationId xmlns:a16="http://schemas.microsoft.com/office/drawing/2014/main" id="{0CFA74E1-BAAD-4B4D-870C-F4C226BEA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103">
                <a:extLst>
                  <a:ext uri="{FF2B5EF4-FFF2-40B4-BE49-F238E27FC236}">
                    <a16:creationId xmlns:a16="http://schemas.microsoft.com/office/drawing/2014/main" id="{D3CA6BCE-1776-4A4C-A500-4B9421C90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104">
                <a:extLst>
                  <a:ext uri="{FF2B5EF4-FFF2-40B4-BE49-F238E27FC236}">
                    <a16:creationId xmlns:a16="http://schemas.microsoft.com/office/drawing/2014/main" id="{3DCCC97F-53CC-4ECE-88EB-267ACCF0E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105">
                <a:extLst>
                  <a:ext uri="{FF2B5EF4-FFF2-40B4-BE49-F238E27FC236}">
                    <a16:creationId xmlns:a16="http://schemas.microsoft.com/office/drawing/2014/main" id="{39BDB2C4-DE76-42FB-86F0-6E675F8FB9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106">
                <a:extLst>
                  <a:ext uri="{FF2B5EF4-FFF2-40B4-BE49-F238E27FC236}">
                    <a16:creationId xmlns:a16="http://schemas.microsoft.com/office/drawing/2014/main" id="{DD7AC34F-BB2D-48E5-80E8-D4B82D6F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107">
                <a:extLst>
                  <a:ext uri="{FF2B5EF4-FFF2-40B4-BE49-F238E27FC236}">
                    <a16:creationId xmlns:a16="http://schemas.microsoft.com/office/drawing/2014/main" id="{A4A49DA9-8772-4151-B83C-22135478B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108">
                <a:extLst>
                  <a:ext uri="{FF2B5EF4-FFF2-40B4-BE49-F238E27FC236}">
                    <a16:creationId xmlns:a16="http://schemas.microsoft.com/office/drawing/2014/main" id="{FB856F2D-7D71-478F-8331-E3FF4E683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109">
                <a:extLst>
                  <a:ext uri="{FF2B5EF4-FFF2-40B4-BE49-F238E27FC236}">
                    <a16:creationId xmlns:a16="http://schemas.microsoft.com/office/drawing/2014/main" id="{35502049-078A-4043-85D9-E7EB609C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110">
                <a:extLst>
                  <a:ext uri="{FF2B5EF4-FFF2-40B4-BE49-F238E27FC236}">
                    <a16:creationId xmlns:a16="http://schemas.microsoft.com/office/drawing/2014/main" id="{1179E715-C885-4CCA-9ACB-2BA8CCB44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111">
                <a:extLst>
                  <a:ext uri="{FF2B5EF4-FFF2-40B4-BE49-F238E27FC236}">
                    <a16:creationId xmlns:a16="http://schemas.microsoft.com/office/drawing/2014/main" id="{D23FF31B-D892-402F-9494-0B24075D8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112">
                <a:extLst>
                  <a:ext uri="{FF2B5EF4-FFF2-40B4-BE49-F238E27FC236}">
                    <a16:creationId xmlns:a16="http://schemas.microsoft.com/office/drawing/2014/main" id="{1A897002-272A-435C-93BF-77F3C48FF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88" name="Imagem 87">
              <a:extLst>
                <a:ext uri="{FF2B5EF4-FFF2-40B4-BE49-F238E27FC236}">
                  <a16:creationId xmlns:a16="http://schemas.microsoft.com/office/drawing/2014/main" id="{7F36B898-D611-4E06-9A6D-CFB3E2ECD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5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1" grpId="0" animBg="1"/>
      <p:bldP spid="116" grpId="0"/>
      <p:bldP spid="117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aralelogramo 30"/>
          <p:cNvSpPr/>
          <p:nvPr/>
        </p:nvSpPr>
        <p:spPr>
          <a:xfrm flipH="1">
            <a:off x="-7726374" y="-4539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reeform: Shape 22"/>
          <p:cNvSpPr/>
          <p:nvPr/>
        </p:nvSpPr>
        <p:spPr>
          <a:xfrm flipH="1" flipV="1">
            <a:off x="8764920" y="175662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TextBox 3"/>
          <p:cNvSpPr txBox="1"/>
          <p:nvPr/>
        </p:nvSpPr>
        <p:spPr>
          <a:xfrm>
            <a:off x="9277298" y="187856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ight Triangle 32"/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"/>
          <p:cNvSpPr txBox="1"/>
          <p:nvPr/>
        </p:nvSpPr>
        <p:spPr>
          <a:xfrm>
            <a:off x="301257" y="3670711"/>
            <a:ext cx="441282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CERTIFICAÇÕES E REGISTROS DE DIVERSOS ÓRGÃOS E ASSOCIAÇÕES</a:t>
            </a:r>
          </a:p>
        </p:txBody>
      </p:sp>
      <p:sp>
        <p:nvSpPr>
          <p:cNvPr id="36" name="Rectangle 5"/>
          <p:cNvSpPr/>
          <p:nvPr/>
        </p:nvSpPr>
        <p:spPr>
          <a:xfrm>
            <a:off x="301257" y="2600378"/>
            <a:ext cx="369951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27AD8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Contamos com  profissionais com as melhores qualificações</a:t>
            </a:r>
          </a:p>
        </p:txBody>
      </p:sp>
      <p:grpSp>
        <p:nvGrpSpPr>
          <p:cNvPr id="28" name="Agrupar 27"/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9" name="Agrupar 18"/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5"/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9"/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31"/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3"/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89" name="Freeform: Shape 22"/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5" name="Imagem 54">
            <a:extLst>
              <a:ext uri="{FF2B5EF4-FFF2-40B4-BE49-F238E27FC236}">
                <a16:creationId xmlns:a16="http://schemas.microsoft.com/office/drawing/2014/main" id="{92C1A6F8-7D3C-4C83-9A82-3EF1E78CB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E1BCD76-5AB8-44C3-BA99-304D0A6B93F1}"/>
              </a:ext>
            </a:extLst>
          </p:cNvPr>
          <p:cNvGrpSpPr/>
          <p:nvPr/>
        </p:nvGrpSpPr>
        <p:grpSpPr>
          <a:xfrm>
            <a:off x="3878647" y="971482"/>
            <a:ext cx="8020937" cy="5465355"/>
            <a:chOff x="3878647" y="971482"/>
            <a:chExt cx="8020937" cy="546535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4029" y="5688689"/>
              <a:ext cx="2054301" cy="748148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6798" y="2488286"/>
              <a:ext cx="1369684" cy="113191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6826" y="4034685"/>
              <a:ext cx="1138922" cy="113892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9322" y="5741008"/>
              <a:ext cx="2614173" cy="534220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9848" y="1140189"/>
              <a:ext cx="1313478" cy="698411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2969" y1="53889" x2="12969" y2="53889"/>
                          <a14:foregroundMark x1="18125" y1="55000" x2="18125" y2="55000"/>
                          <a14:foregroundMark x1="24453" y1="56806" x2="24453" y2="56806"/>
                          <a14:foregroundMark x1="29453" y1="52917" x2="29453" y2="52917"/>
                          <a14:foregroundMark x1="33828" y1="53472" x2="33828" y2="53472"/>
                          <a14:foregroundMark x1="55391" y1="61944" x2="55391" y2="61944"/>
                          <a14:foregroundMark x1="59141" y1="40278" x2="59141" y2="40278"/>
                          <a14:foregroundMark x1="64219" y1="44722" x2="64219" y2="44722"/>
                          <a14:foregroundMark x1="73906" y1="51250" x2="73906" y2="51250"/>
                          <a14:foregroundMark x1="77813" y1="62361" x2="77813" y2="62361"/>
                          <a14:foregroundMark x1="86953" y1="42222" x2="86953" y2="4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609" y="971482"/>
              <a:ext cx="1942018" cy="109238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3609" y="2661940"/>
              <a:ext cx="1383812" cy="84276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8647" y="1084248"/>
              <a:ext cx="1889892" cy="904564"/>
            </a:xfrm>
            <a:prstGeom prst="rect">
              <a:avLst/>
            </a:prstGeom>
          </p:spPr>
        </p:pic>
        <p:grpSp>
          <p:nvGrpSpPr>
            <p:cNvPr id="17" name="Agrupar 16"/>
            <p:cNvGrpSpPr/>
            <p:nvPr/>
          </p:nvGrpSpPr>
          <p:grpSpPr>
            <a:xfrm>
              <a:off x="4389507" y="2379366"/>
              <a:ext cx="1128695" cy="1550394"/>
              <a:chOff x="4352087" y="1795282"/>
              <a:chExt cx="1128695" cy="1550394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04602" y="2071741"/>
                <a:ext cx="562226" cy="1273935"/>
              </a:xfrm>
              <a:prstGeom prst="rect">
                <a:avLst/>
              </a:prstGeom>
            </p:spPr>
          </p:pic>
          <p:pic>
            <p:nvPicPr>
              <p:cNvPr id="37" name="Imagem 36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52087" y="1795282"/>
                <a:ext cx="1128695" cy="1289394"/>
              </a:xfrm>
              <a:prstGeom prst="rect">
                <a:avLst/>
              </a:prstGeom>
            </p:spPr>
          </p:pic>
        </p:grpSp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500" r="99625">
                          <a14:foregroundMark x1="11000" y1="83375" x2="11000" y2="83375"/>
                          <a14:foregroundMark x1="30500" y1="78125" x2="30500" y2="78125"/>
                          <a14:foregroundMark x1="58750" y1="83375" x2="58750" y2="83375"/>
                          <a14:foregroundMark x1="76500" y1="84750" x2="76500" y2="8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9091" y="2611692"/>
              <a:ext cx="893952" cy="893952"/>
            </a:xfrm>
            <a:prstGeom prst="rect">
              <a:avLst/>
            </a:prstGeom>
          </p:spPr>
        </p:pic>
        <p:pic>
          <p:nvPicPr>
            <p:cNvPr id="1026" name="Picture 2" descr="http://compueducacion.mx/wp-content/uploads/2017/06/sapcertified-bueno.png">
              <a:extLst>
                <a:ext uri="{FF2B5EF4-FFF2-40B4-BE49-F238E27FC236}">
                  <a16:creationId xmlns:a16="http://schemas.microsoft.com/office/drawing/2014/main" id="{48328737-7071-4917-8ACC-AAFCC59A1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703" y="4258433"/>
              <a:ext cx="2224574" cy="74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B07DE29-9718-445F-A0C8-658028A17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055575" y="4135505"/>
              <a:ext cx="819150" cy="809625"/>
            </a:xfrm>
            <a:prstGeom prst="rect">
              <a:avLst/>
            </a:prstGeom>
          </p:spPr>
        </p:pic>
        <p:pic>
          <p:nvPicPr>
            <p:cNvPr id="6" name="Picture 2" descr="Resultado de imagem para bacen logo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8700" y="2216821"/>
              <a:ext cx="1602466" cy="160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m para PREVIC logo"/>
            <p:cNvPicPr>
              <a:picLocks noChangeAspect="1" noChangeArrowheads="1"/>
            </p:cNvPicPr>
            <p:nvPr/>
          </p:nvPicPr>
          <p:blipFill rotWithShape="1">
            <a:blip r:embed="rId20" cstate="email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83414" y="1028853"/>
              <a:ext cx="2107139" cy="96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m para susep logo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689" y="4038495"/>
              <a:ext cx="1634895" cy="122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6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6"/>
          <p:cNvSpPr txBox="1"/>
          <p:nvPr/>
        </p:nvSpPr>
        <p:spPr>
          <a:xfrm>
            <a:off x="112620" y="187577"/>
            <a:ext cx="5078907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 FERRAMENTAS </a:t>
            </a:r>
            <a:br>
              <a:rPr lang="pt-BR" sz="28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pt-BR" sz="2800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 MÉTODOS ESPECÍFICOS</a:t>
            </a:r>
          </a:p>
        </p:txBody>
      </p:sp>
      <p:sp>
        <p:nvSpPr>
          <p:cNvPr id="42" name="Rectangle 5"/>
          <p:cNvSpPr/>
          <p:nvPr/>
        </p:nvSpPr>
        <p:spPr>
          <a:xfrm>
            <a:off x="206433" y="1100597"/>
            <a:ext cx="3966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dirty="0">
                <a:solidFill>
                  <a:srgbClr val="27AD8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Colocamos nossa experiência em prol dos seus negócios </a:t>
            </a:r>
          </a:p>
        </p:txBody>
      </p:sp>
      <p:sp>
        <p:nvSpPr>
          <p:cNvPr id="59" name="Freeform: Shape 22"/>
          <p:cNvSpPr/>
          <p:nvPr/>
        </p:nvSpPr>
        <p:spPr>
          <a:xfrm flipH="1">
            <a:off x="10565346" y="6219264"/>
            <a:ext cx="6727473" cy="652051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78" t="-1303" r="-86704" b="363"/>
          <a:stretch/>
        </p:blipFill>
        <p:spPr>
          <a:xfrm>
            <a:off x="5751991" y="170450"/>
            <a:ext cx="591025" cy="6604000"/>
          </a:xfrm>
          <a:prstGeom prst="rect">
            <a:avLst/>
          </a:prstGeom>
        </p:spPr>
      </p:pic>
      <p:grpSp>
        <p:nvGrpSpPr>
          <p:cNvPr id="199" name="Agrupar 198"/>
          <p:cNvGrpSpPr/>
          <p:nvPr/>
        </p:nvGrpSpPr>
        <p:grpSpPr>
          <a:xfrm>
            <a:off x="3968027" y="1114798"/>
            <a:ext cx="1857007" cy="2292092"/>
            <a:chOff x="4040586" y="1717695"/>
            <a:chExt cx="1857007" cy="2292092"/>
          </a:xfrm>
        </p:grpSpPr>
        <p:grpSp>
          <p:nvGrpSpPr>
            <p:cNvPr id="170" name="Agrupar 169"/>
            <p:cNvGrpSpPr/>
            <p:nvPr/>
          </p:nvGrpSpPr>
          <p:grpSpPr>
            <a:xfrm>
              <a:off x="4800068" y="1941752"/>
              <a:ext cx="1097525" cy="1017553"/>
              <a:chOff x="4673785" y="1619944"/>
              <a:chExt cx="1321251" cy="1224977"/>
            </a:xfrm>
          </p:grpSpPr>
          <p:grpSp>
            <p:nvGrpSpPr>
              <p:cNvPr id="1061" name="Agrupar 1060"/>
              <p:cNvGrpSpPr/>
              <p:nvPr/>
            </p:nvGrpSpPr>
            <p:grpSpPr>
              <a:xfrm>
                <a:off x="5008787" y="1619944"/>
                <a:ext cx="743071" cy="742709"/>
                <a:chOff x="-6748463" y="409575"/>
                <a:chExt cx="6530975" cy="6527800"/>
              </a:xfrm>
              <a:solidFill>
                <a:srgbClr val="27AD88"/>
              </a:solidFill>
            </p:grpSpPr>
            <p:sp>
              <p:nvSpPr>
                <p:cNvPr id="1040" name="Freeform 17"/>
                <p:cNvSpPr>
                  <a:spLocks/>
                </p:cNvSpPr>
                <p:nvPr/>
              </p:nvSpPr>
              <p:spPr bwMode="auto">
                <a:xfrm>
                  <a:off x="-736601" y="3997325"/>
                  <a:ext cx="228600" cy="298450"/>
                </a:xfrm>
                <a:custGeom>
                  <a:avLst/>
                  <a:gdLst>
                    <a:gd name="T0" fmla="*/ 43 w 72"/>
                    <a:gd name="T1" fmla="*/ 2 h 94"/>
                    <a:gd name="T2" fmla="*/ 8 w 72"/>
                    <a:gd name="T3" fmla="*/ 29 h 94"/>
                    <a:gd name="T4" fmla="*/ 3 w 72"/>
                    <a:gd name="T5" fmla="*/ 57 h 94"/>
                    <a:gd name="T6" fmla="*/ 29 w 72"/>
                    <a:gd name="T7" fmla="*/ 93 h 94"/>
                    <a:gd name="T8" fmla="*/ 34 w 72"/>
                    <a:gd name="T9" fmla="*/ 94 h 94"/>
                    <a:gd name="T10" fmla="*/ 65 w 72"/>
                    <a:gd name="T11" fmla="*/ 68 h 94"/>
                    <a:gd name="T12" fmla="*/ 70 w 72"/>
                    <a:gd name="T13" fmla="*/ 38 h 94"/>
                    <a:gd name="T14" fmla="*/ 43 w 72"/>
                    <a:gd name="T15" fmla="*/ 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94">
                      <a:moveTo>
                        <a:pt x="43" y="2"/>
                      </a:moveTo>
                      <a:cubicBezTo>
                        <a:pt x="26" y="0"/>
                        <a:pt x="10" y="12"/>
                        <a:pt x="8" y="29"/>
                      </a:cubicBezTo>
                      <a:cubicBezTo>
                        <a:pt x="7" y="38"/>
                        <a:pt x="5" y="48"/>
                        <a:pt x="3" y="57"/>
                      </a:cubicBezTo>
                      <a:cubicBezTo>
                        <a:pt x="0" y="74"/>
                        <a:pt x="12" y="90"/>
                        <a:pt x="29" y="93"/>
                      </a:cubicBezTo>
                      <a:cubicBezTo>
                        <a:pt x="31" y="94"/>
                        <a:pt x="32" y="94"/>
                        <a:pt x="34" y="94"/>
                      </a:cubicBezTo>
                      <a:cubicBezTo>
                        <a:pt x="49" y="94"/>
                        <a:pt x="62" y="83"/>
                        <a:pt x="65" y="68"/>
                      </a:cubicBezTo>
                      <a:cubicBezTo>
                        <a:pt x="67" y="58"/>
                        <a:pt x="69" y="48"/>
                        <a:pt x="70" y="38"/>
                      </a:cubicBezTo>
                      <a:cubicBezTo>
                        <a:pt x="72" y="21"/>
                        <a:pt x="61" y="5"/>
                        <a:pt x="4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1" name="Freeform 18"/>
                <p:cNvSpPr>
                  <a:spLocks/>
                </p:cNvSpPr>
                <p:nvPr/>
              </p:nvSpPr>
              <p:spPr bwMode="auto">
                <a:xfrm>
                  <a:off x="-1084263" y="4859338"/>
                  <a:ext cx="312738" cy="371475"/>
                </a:xfrm>
                <a:custGeom>
                  <a:avLst/>
                  <a:gdLst>
                    <a:gd name="T0" fmla="*/ 76 w 98"/>
                    <a:gd name="T1" fmla="*/ 8 h 117"/>
                    <a:gd name="T2" fmla="*/ 34 w 98"/>
                    <a:gd name="T3" fmla="*/ 22 h 117"/>
                    <a:gd name="T4" fmla="*/ 9 w 98"/>
                    <a:gd name="T5" fmla="*/ 70 h 117"/>
                    <a:gd name="T6" fmla="*/ 20 w 98"/>
                    <a:gd name="T7" fmla="*/ 113 h 117"/>
                    <a:gd name="T8" fmla="*/ 36 w 98"/>
                    <a:gd name="T9" fmla="*/ 117 h 117"/>
                    <a:gd name="T10" fmla="*/ 63 w 98"/>
                    <a:gd name="T11" fmla="*/ 101 h 117"/>
                    <a:gd name="T12" fmla="*/ 90 w 98"/>
                    <a:gd name="T13" fmla="*/ 50 h 117"/>
                    <a:gd name="T14" fmla="*/ 76 w 98"/>
                    <a:gd name="T15" fmla="*/ 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117">
                      <a:moveTo>
                        <a:pt x="76" y="8"/>
                      </a:moveTo>
                      <a:cubicBezTo>
                        <a:pt x="61" y="0"/>
                        <a:pt x="42" y="6"/>
                        <a:pt x="34" y="22"/>
                      </a:cubicBezTo>
                      <a:cubicBezTo>
                        <a:pt x="26" y="38"/>
                        <a:pt x="18" y="54"/>
                        <a:pt x="9" y="70"/>
                      </a:cubicBezTo>
                      <a:cubicBezTo>
                        <a:pt x="0" y="85"/>
                        <a:pt x="5" y="104"/>
                        <a:pt x="20" y="113"/>
                      </a:cubicBezTo>
                      <a:cubicBezTo>
                        <a:pt x="25" y="116"/>
                        <a:pt x="30" y="117"/>
                        <a:pt x="36" y="117"/>
                      </a:cubicBezTo>
                      <a:cubicBezTo>
                        <a:pt x="46" y="117"/>
                        <a:pt x="57" y="111"/>
                        <a:pt x="63" y="101"/>
                      </a:cubicBezTo>
                      <a:cubicBezTo>
                        <a:pt x="73" y="84"/>
                        <a:pt x="82" y="67"/>
                        <a:pt x="90" y="50"/>
                      </a:cubicBezTo>
                      <a:cubicBezTo>
                        <a:pt x="98" y="34"/>
                        <a:pt x="92" y="15"/>
                        <a:pt x="7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2" name="Freeform 19"/>
                <p:cNvSpPr>
                  <a:spLocks/>
                </p:cNvSpPr>
                <p:nvPr/>
              </p:nvSpPr>
              <p:spPr bwMode="auto">
                <a:xfrm>
                  <a:off x="-869951" y="4397375"/>
                  <a:ext cx="279400" cy="379413"/>
                </a:xfrm>
                <a:custGeom>
                  <a:avLst/>
                  <a:gdLst>
                    <a:gd name="T0" fmla="*/ 62 w 88"/>
                    <a:gd name="T1" fmla="*/ 4 h 119"/>
                    <a:gd name="T2" fmla="*/ 23 w 88"/>
                    <a:gd name="T3" fmla="*/ 26 h 119"/>
                    <a:gd name="T4" fmla="*/ 6 w 88"/>
                    <a:gd name="T5" fmla="*/ 77 h 119"/>
                    <a:gd name="T6" fmla="*/ 24 w 88"/>
                    <a:gd name="T7" fmla="*/ 118 h 119"/>
                    <a:gd name="T8" fmla="*/ 35 w 88"/>
                    <a:gd name="T9" fmla="*/ 119 h 119"/>
                    <a:gd name="T10" fmla="*/ 65 w 88"/>
                    <a:gd name="T11" fmla="*/ 99 h 119"/>
                    <a:gd name="T12" fmla="*/ 83 w 88"/>
                    <a:gd name="T13" fmla="*/ 43 h 119"/>
                    <a:gd name="T14" fmla="*/ 62 w 88"/>
                    <a:gd name="T15" fmla="*/ 4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119">
                      <a:moveTo>
                        <a:pt x="62" y="4"/>
                      </a:moveTo>
                      <a:cubicBezTo>
                        <a:pt x="45" y="0"/>
                        <a:pt x="28" y="9"/>
                        <a:pt x="23" y="26"/>
                      </a:cubicBezTo>
                      <a:cubicBezTo>
                        <a:pt x="18" y="43"/>
                        <a:pt x="12" y="60"/>
                        <a:pt x="6" y="77"/>
                      </a:cubicBezTo>
                      <a:cubicBezTo>
                        <a:pt x="0" y="94"/>
                        <a:pt x="8" y="112"/>
                        <a:pt x="24" y="118"/>
                      </a:cubicBezTo>
                      <a:cubicBezTo>
                        <a:pt x="28" y="119"/>
                        <a:pt x="32" y="119"/>
                        <a:pt x="35" y="119"/>
                      </a:cubicBezTo>
                      <a:cubicBezTo>
                        <a:pt x="48" y="119"/>
                        <a:pt x="60" y="112"/>
                        <a:pt x="65" y="99"/>
                      </a:cubicBezTo>
                      <a:cubicBezTo>
                        <a:pt x="71" y="81"/>
                        <a:pt x="78" y="62"/>
                        <a:pt x="83" y="43"/>
                      </a:cubicBezTo>
                      <a:cubicBezTo>
                        <a:pt x="88" y="27"/>
                        <a:pt x="78" y="9"/>
                        <a:pt x="6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3" name="Freeform 20"/>
                <p:cNvSpPr>
                  <a:spLocks/>
                </p:cNvSpPr>
                <p:nvPr/>
              </p:nvSpPr>
              <p:spPr bwMode="auto">
                <a:xfrm>
                  <a:off x="-1371601" y="5286375"/>
                  <a:ext cx="338138" cy="355600"/>
                </a:xfrm>
                <a:custGeom>
                  <a:avLst/>
                  <a:gdLst>
                    <a:gd name="T0" fmla="*/ 89 w 106"/>
                    <a:gd name="T1" fmla="*/ 11 h 112"/>
                    <a:gd name="T2" fmla="*/ 45 w 106"/>
                    <a:gd name="T3" fmla="*/ 17 h 112"/>
                    <a:gd name="T4" fmla="*/ 12 w 106"/>
                    <a:gd name="T5" fmla="*/ 60 h 112"/>
                    <a:gd name="T6" fmla="*/ 16 w 106"/>
                    <a:gd name="T7" fmla="*/ 104 h 112"/>
                    <a:gd name="T8" fmla="*/ 36 w 106"/>
                    <a:gd name="T9" fmla="*/ 112 h 112"/>
                    <a:gd name="T10" fmla="*/ 60 w 106"/>
                    <a:gd name="T11" fmla="*/ 100 h 112"/>
                    <a:gd name="T12" fmla="*/ 96 w 106"/>
                    <a:gd name="T13" fmla="*/ 54 h 112"/>
                    <a:gd name="T14" fmla="*/ 89 w 106"/>
                    <a:gd name="T15" fmla="*/ 11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112">
                      <a:moveTo>
                        <a:pt x="89" y="11"/>
                      </a:moveTo>
                      <a:cubicBezTo>
                        <a:pt x="75" y="0"/>
                        <a:pt x="55" y="3"/>
                        <a:pt x="45" y="17"/>
                      </a:cubicBezTo>
                      <a:cubicBezTo>
                        <a:pt x="35" y="32"/>
                        <a:pt x="23" y="46"/>
                        <a:pt x="12" y="60"/>
                      </a:cubicBezTo>
                      <a:cubicBezTo>
                        <a:pt x="0" y="74"/>
                        <a:pt x="2" y="93"/>
                        <a:pt x="16" y="104"/>
                      </a:cubicBezTo>
                      <a:cubicBezTo>
                        <a:pt x="21" y="109"/>
                        <a:pt x="29" y="112"/>
                        <a:pt x="36" y="112"/>
                      </a:cubicBezTo>
                      <a:cubicBezTo>
                        <a:pt x="45" y="112"/>
                        <a:pt x="54" y="108"/>
                        <a:pt x="60" y="100"/>
                      </a:cubicBezTo>
                      <a:cubicBezTo>
                        <a:pt x="72" y="86"/>
                        <a:pt x="84" y="70"/>
                        <a:pt x="96" y="54"/>
                      </a:cubicBezTo>
                      <a:cubicBezTo>
                        <a:pt x="106" y="41"/>
                        <a:pt x="103" y="21"/>
                        <a:pt x="89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4" name="Freeform 21"/>
                <p:cNvSpPr>
                  <a:spLocks/>
                </p:cNvSpPr>
                <p:nvPr/>
              </p:nvSpPr>
              <p:spPr bwMode="auto">
                <a:xfrm>
                  <a:off x="-3660776" y="5664200"/>
                  <a:ext cx="2292350" cy="1273175"/>
                </a:xfrm>
                <a:custGeom>
                  <a:avLst/>
                  <a:gdLst>
                    <a:gd name="T0" fmla="*/ 664 w 720"/>
                    <a:gd name="T1" fmla="*/ 12 h 400"/>
                    <a:gd name="T2" fmla="*/ 643 w 720"/>
                    <a:gd name="T3" fmla="*/ 32 h 400"/>
                    <a:gd name="T4" fmla="*/ 643 w 720"/>
                    <a:gd name="T5" fmla="*/ 32 h 400"/>
                    <a:gd name="T6" fmla="*/ 102 w 720"/>
                    <a:gd name="T7" fmla="*/ 256 h 400"/>
                    <a:gd name="T8" fmla="*/ 131 w 720"/>
                    <a:gd name="T9" fmla="*/ 229 h 400"/>
                    <a:gd name="T10" fmla="*/ 132 w 720"/>
                    <a:gd name="T11" fmla="*/ 185 h 400"/>
                    <a:gd name="T12" fmla="*/ 88 w 720"/>
                    <a:gd name="T13" fmla="*/ 183 h 400"/>
                    <a:gd name="T14" fmla="*/ 16 w 720"/>
                    <a:gd name="T15" fmla="*/ 250 h 400"/>
                    <a:gd name="T16" fmla="*/ 0 w 720"/>
                    <a:gd name="T17" fmla="*/ 287 h 400"/>
                    <a:gd name="T18" fmla="*/ 16 w 720"/>
                    <a:gd name="T19" fmla="*/ 325 h 400"/>
                    <a:gd name="T20" fmla="*/ 88 w 720"/>
                    <a:gd name="T21" fmla="*/ 392 h 400"/>
                    <a:gd name="T22" fmla="*/ 109 w 720"/>
                    <a:gd name="T23" fmla="*/ 400 h 400"/>
                    <a:gd name="T24" fmla="*/ 132 w 720"/>
                    <a:gd name="T25" fmla="*/ 390 h 400"/>
                    <a:gd name="T26" fmla="*/ 131 w 720"/>
                    <a:gd name="T27" fmla="*/ 346 h 400"/>
                    <a:gd name="T28" fmla="*/ 102 w 720"/>
                    <a:gd name="T29" fmla="*/ 319 h 400"/>
                    <a:gd name="T30" fmla="*/ 685 w 720"/>
                    <a:gd name="T31" fmla="*/ 78 h 400"/>
                    <a:gd name="T32" fmla="*/ 685 w 720"/>
                    <a:gd name="T33" fmla="*/ 78 h 400"/>
                    <a:gd name="T34" fmla="*/ 708 w 720"/>
                    <a:gd name="T35" fmla="*/ 58 h 400"/>
                    <a:gd name="T36" fmla="*/ 708 w 720"/>
                    <a:gd name="T37" fmla="*/ 13 h 400"/>
                    <a:gd name="T38" fmla="*/ 664 w 720"/>
                    <a:gd name="T39" fmla="*/ 1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20" h="400">
                      <a:moveTo>
                        <a:pt x="664" y="12"/>
                      </a:moveTo>
                      <a:cubicBezTo>
                        <a:pt x="657" y="19"/>
                        <a:pt x="650" y="25"/>
                        <a:pt x="643" y="32"/>
                      </a:cubicBezTo>
                      <a:cubicBezTo>
                        <a:pt x="643" y="32"/>
                        <a:pt x="643" y="32"/>
                        <a:pt x="643" y="32"/>
                      </a:cubicBezTo>
                      <a:cubicBezTo>
                        <a:pt x="493" y="167"/>
                        <a:pt x="303" y="245"/>
                        <a:pt x="102" y="256"/>
                      </a:cubicBezTo>
                      <a:cubicBezTo>
                        <a:pt x="131" y="229"/>
                        <a:pt x="131" y="229"/>
                        <a:pt x="131" y="229"/>
                      </a:cubicBezTo>
                      <a:cubicBezTo>
                        <a:pt x="143" y="217"/>
                        <a:pt x="144" y="197"/>
                        <a:pt x="132" y="185"/>
                      </a:cubicBezTo>
                      <a:cubicBezTo>
                        <a:pt x="120" y="172"/>
                        <a:pt x="100" y="172"/>
                        <a:pt x="88" y="183"/>
                      </a:cubicBezTo>
                      <a:cubicBezTo>
                        <a:pt x="16" y="250"/>
                        <a:pt x="16" y="250"/>
                        <a:pt x="16" y="250"/>
                      </a:cubicBezTo>
                      <a:cubicBezTo>
                        <a:pt x="6" y="260"/>
                        <a:pt x="0" y="273"/>
                        <a:pt x="0" y="287"/>
                      </a:cubicBezTo>
                      <a:cubicBezTo>
                        <a:pt x="0" y="301"/>
                        <a:pt x="6" y="315"/>
                        <a:pt x="16" y="325"/>
                      </a:cubicBezTo>
                      <a:cubicBezTo>
                        <a:pt x="88" y="392"/>
                        <a:pt x="88" y="392"/>
                        <a:pt x="88" y="392"/>
                      </a:cubicBezTo>
                      <a:cubicBezTo>
                        <a:pt x="94" y="397"/>
                        <a:pt x="102" y="400"/>
                        <a:pt x="109" y="400"/>
                      </a:cubicBezTo>
                      <a:cubicBezTo>
                        <a:pt x="118" y="400"/>
                        <a:pt x="126" y="397"/>
                        <a:pt x="132" y="390"/>
                      </a:cubicBezTo>
                      <a:cubicBezTo>
                        <a:pt x="144" y="377"/>
                        <a:pt x="143" y="358"/>
                        <a:pt x="131" y="346"/>
                      </a:cubicBezTo>
                      <a:cubicBezTo>
                        <a:pt x="102" y="319"/>
                        <a:pt x="102" y="319"/>
                        <a:pt x="102" y="319"/>
                      </a:cubicBezTo>
                      <a:cubicBezTo>
                        <a:pt x="318" y="308"/>
                        <a:pt x="524" y="224"/>
                        <a:pt x="685" y="78"/>
                      </a:cubicBezTo>
                      <a:cubicBezTo>
                        <a:pt x="685" y="78"/>
                        <a:pt x="685" y="78"/>
                        <a:pt x="685" y="78"/>
                      </a:cubicBezTo>
                      <a:cubicBezTo>
                        <a:pt x="693" y="72"/>
                        <a:pt x="700" y="65"/>
                        <a:pt x="708" y="58"/>
                      </a:cubicBezTo>
                      <a:cubicBezTo>
                        <a:pt x="720" y="46"/>
                        <a:pt x="720" y="26"/>
                        <a:pt x="708" y="13"/>
                      </a:cubicBezTo>
                      <a:cubicBezTo>
                        <a:pt x="696" y="1"/>
                        <a:pt x="677" y="0"/>
                        <a:pt x="66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5" name="Freeform 22"/>
                <p:cNvSpPr>
                  <a:spLocks/>
                </p:cNvSpPr>
                <p:nvPr/>
              </p:nvSpPr>
              <p:spPr bwMode="auto">
                <a:xfrm>
                  <a:off x="-4106863" y="6427788"/>
                  <a:ext cx="304800" cy="223838"/>
                </a:xfrm>
                <a:custGeom>
                  <a:avLst/>
                  <a:gdLst>
                    <a:gd name="T0" fmla="*/ 39 w 96"/>
                    <a:gd name="T1" fmla="*/ 3 h 70"/>
                    <a:gd name="T2" fmla="*/ 3 w 96"/>
                    <a:gd name="T3" fmla="*/ 29 h 70"/>
                    <a:gd name="T4" fmla="*/ 28 w 96"/>
                    <a:gd name="T5" fmla="*/ 65 h 70"/>
                    <a:gd name="T6" fmla="*/ 58 w 96"/>
                    <a:gd name="T7" fmla="*/ 70 h 70"/>
                    <a:gd name="T8" fmla="*/ 63 w 96"/>
                    <a:gd name="T9" fmla="*/ 70 h 70"/>
                    <a:gd name="T10" fmla="*/ 94 w 96"/>
                    <a:gd name="T11" fmla="*/ 43 h 70"/>
                    <a:gd name="T12" fmla="*/ 67 w 96"/>
                    <a:gd name="T13" fmla="*/ 8 h 70"/>
                    <a:gd name="T14" fmla="*/ 39 w 96"/>
                    <a:gd name="T15" fmla="*/ 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6" h="70">
                      <a:moveTo>
                        <a:pt x="39" y="3"/>
                      </a:moveTo>
                      <a:cubicBezTo>
                        <a:pt x="22" y="0"/>
                        <a:pt x="6" y="12"/>
                        <a:pt x="3" y="29"/>
                      </a:cubicBezTo>
                      <a:cubicBezTo>
                        <a:pt x="0" y="46"/>
                        <a:pt x="11" y="62"/>
                        <a:pt x="28" y="65"/>
                      </a:cubicBezTo>
                      <a:cubicBezTo>
                        <a:pt x="38" y="67"/>
                        <a:pt x="48" y="68"/>
                        <a:pt x="58" y="70"/>
                      </a:cubicBezTo>
                      <a:cubicBezTo>
                        <a:pt x="60" y="70"/>
                        <a:pt x="61" y="70"/>
                        <a:pt x="63" y="70"/>
                      </a:cubicBezTo>
                      <a:cubicBezTo>
                        <a:pt x="78" y="70"/>
                        <a:pt x="91" y="59"/>
                        <a:pt x="94" y="43"/>
                      </a:cubicBezTo>
                      <a:cubicBezTo>
                        <a:pt x="96" y="26"/>
                        <a:pt x="84" y="10"/>
                        <a:pt x="67" y="8"/>
                      </a:cubicBezTo>
                      <a:cubicBezTo>
                        <a:pt x="58" y="6"/>
                        <a:pt x="49" y="5"/>
                        <a:pt x="3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6" name="Freeform 23"/>
                <p:cNvSpPr>
                  <a:spLocks/>
                </p:cNvSpPr>
                <p:nvPr/>
              </p:nvSpPr>
              <p:spPr bwMode="auto">
                <a:xfrm>
                  <a:off x="-4594226" y="6294438"/>
                  <a:ext cx="393700" cy="266700"/>
                </a:xfrm>
                <a:custGeom>
                  <a:avLst/>
                  <a:gdLst>
                    <a:gd name="T0" fmla="*/ 46 w 124"/>
                    <a:gd name="T1" fmla="*/ 6 h 84"/>
                    <a:gd name="T2" fmla="*/ 6 w 124"/>
                    <a:gd name="T3" fmla="*/ 24 h 84"/>
                    <a:gd name="T4" fmla="*/ 25 w 124"/>
                    <a:gd name="T5" fmla="*/ 64 h 84"/>
                    <a:gd name="T6" fmla="*/ 80 w 124"/>
                    <a:gd name="T7" fmla="*/ 83 h 84"/>
                    <a:gd name="T8" fmla="*/ 89 w 124"/>
                    <a:gd name="T9" fmla="*/ 84 h 84"/>
                    <a:gd name="T10" fmla="*/ 119 w 124"/>
                    <a:gd name="T11" fmla="*/ 62 h 84"/>
                    <a:gd name="T12" fmla="*/ 98 w 124"/>
                    <a:gd name="T13" fmla="*/ 23 h 84"/>
                    <a:gd name="T14" fmla="*/ 46 w 124"/>
                    <a:gd name="T15" fmla="*/ 6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4" h="84">
                      <a:moveTo>
                        <a:pt x="46" y="6"/>
                      </a:moveTo>
                      <a:cubicBezTo>
                        <a:pt x="30" y="0"/>
                        <a:pt x="12" y="8"/>
                        <a:pt x="6" y="24"/>
                      </a:cubicBezTo>
                      <a:cubicBezTo>
                        <a:pt x="0" y="40"/>
                        <a:pt x="8" y="58"/>
                        <a:pt x="25" y="64"/>
                      </a:cubicBezTo>
                      <a:cubicBezTo>
                        <a:pt x="43" y="71"/>
                        <a:pt x="61" y="77"/>
                        <a:pt x="80" y="83"/>
                      </a:cubicBezTo>
                      <a:cubicBezTo>
                        <a:pt x="83" y="84"/>
                        <a:pt x="86" y="84"/>
                        <a:pt x="89" y="84"/>
                      </a:cubicBezTo>
                      <a:cubicBezTo>
                        <a:pt x="102" y="84"/>
                        <a:pt x="115" y="75"/>
                        <a:pt x="119" y="62"/>
                      </a:cubicBezTo>
                      <a:cubicBezTo>
                        <a:pt x="124" y="45"/>
                        <a:pt x="114" y="28"/>
                        <a:pt x="98" y="23"/>
                      </a:cubicBezTo>
                      <a:cubicBezTo>
                        <a:pt x="81" y="18"/>
                        <a:pt x="63" y="12"/>
                        <a:pt x="4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7" name="Freeform 24"/>
                <p:cNvSpPr>
                  <a:spLocks/>
                </p:cNvSpPr>
                <p:nvPr/>
              </p:nvSpPr>
              <p:spPr bwMode="auto">
                <a:xfrm>
                  <a:off x="-5454651" y="5794375"/>
                  <a:ext cx="366713" cy="322263"/>
                </a:xfrm>
                <a:custGeom>
                  <a:avLst/>
                  <a:gdLst>
                    <a:gd name="T0" fmla="*/ 55 w 115"/>
                    <a:gd name="T1" fmla="*/ 11 h 101"/>
                    <a:gd name="T2" fmla="*/ 11 w 115"/>
                    <a:gd name="T3" fmla="*/ 15 h 101"/>
                    <a:gd name="T4" fmla="*/ 15 w 115"/>
                    <a:gd name="T5" fmla="*/ 59 h 101"/>
                    <a:gd name="T6" fmla="*/ 60 w 115"/>
                    <a:gd name="T7" fmla="*/ 95 h 101"/>
                    <a:gd name="T8" fmla="*/ 79 w 115"/>
                    <a:gd name="T9" fmla="*/ 101 h 101"/>
                    <a:gd name="T10" fmla="*/ 104 w 115"/>
                    <a:gd name="T11" fmla="*/ 89 h 101"/>
                    <a:gd name="T12" fmla="*/ 98 w 115"/>
                    <a:gd name="T13" fmla="*/ 45 h 101"/>
                    <a:gd name="T14" fmla="*/ 55 w 115"/>
                    <a:gd name="T15" fmla="*/ 1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01">
                      <a:moveTo>
                        <a:pt x="55" y="11"/>
                      </a:moveTo>
                      <a:cubicBezTo>
                        <a:pt x="42" y="0"/>
                        <a:pt x="22" y="2"/>
                        <a:pt x="11" y="15"/>
                      </a:cubicBezTo>
                      <a:cubicBezTo>
                        <a:pt x="0" y="28"/>
                        <a:pt x="1" y="48"/>
                        <a:pt x="15" y="59"/>
                      </a:cubicBezTo>
                      <a:cubicBezTo>
                        <a:pt x="29" y="71"/>
                        <a:pt x="45" y="84"/>
                        <a:pt x="60" y="95"/>
                      </a:cubicBezTo>
                      <a:cubicBezTo>
                        <a:pt x="66" y="99"/>
                        <a:pt x="73" y="101"/>
                        <a:pt x="79" y="101"/>
                      </a:cubicBezTo>
                      <a:cubicBezTo>
                        <a:pt x="89" y="101"/>
                        <a:pt x="98" y="97"/>
                        <a:pt x="104" y="89"/>
                      </a:cubicBezTo>
                      <a:cubicBezTo>
                        <a:pt x="115" y="75"/>
                        <a:pt x="112" y="55"/>
                        <a:pt x="98" y="45"/>
                      </a:cubicBezTo>
                      <a:cubicBezTo>
                        <a:pt x="83" y="34"/>
                        <a:pt x="69" y="23"/>
                        <a:pt x="5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8" name="Freeform 25"/>
                <p:cNvSpPr>
                  <a:spLocks/>
                </p:cNvSpPr>
                <p:nvPr/>
              </p:nvSpPr>
              <p:spPr bwMode="auto">
                <a:xfrm>
                  <a:off x="-5049838" y="6078538"/>
                  <a:ext cx="387350" cy="298450"/>
                </a:xfrm>
                <a:custGeom>
                  <a:avLst/>
                  <a:gdLst>
                    <a:gd name="T0" fmla="*/ 52 w 122"/>
                    <a:gd name="T1" fmla="*/ 9 h 94"/>
                    <a:gd name="T2" fmla="*/ 9 w 122"/>
                    <a:gd name="T3" fmla="*/ 20 h 94"/>
                    <a:gd name="T4" fmla="*/ 21 w 122"/>
                    <a:gd name="T5" fmla="*/ 63 h 94"/>
                    <a:gd name="T6" fmla="*/ 72 w 122"/>
                    <a:gd name="T7" fmla="*/ 91 h 94"/>
                    <a:gd name="T8" fmla="*/ 86 w 122"/>
                    <a:gd name="T9" fmla="*/ 94 h 94"/>
                    <a:gd name="T10" fmla="*/ 114 w 122"/>
                    <a:gd name="T11" fmla="*/ 77 h 94"/>
                    <a:gd name="T12" fmla="*/ 100 w 122"/>
                    <a:gd name="T13" fmla="*/ 35 h 94"/>
                    <a:gd name="T14" fmla="*/ 52 w 122"/>
                    <a:gd name="T15" fmla="*/ 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94">
                      <a:moveTo>
                        <a:pt x="52" y="9"/>
                      </a:moveTo>
                      <a:cubicBezTo>
                        <a:pt x="37" y="0"/>
                        <a:pt x="18" y="6"/>
                        <a:pt x="9" y="20"/>
                      </a:cubicBezTo>
                      <a:cubicBezTo>
                        <a:pt x="0" y="35"/>
                        <a:pt x="6" y="55"/>
                        <a:pt x="21" y="63"/>
                      </a:cubicBezTo>
                      <a:cubicBezTo>
                        <a:pt x="37" y="73"/>
                        <a:pt x="55" y="82"/>
                        <a:pt x="72" y="91"/>
                      </a:cubicBezTo>
                      <a:cubicBezTo>
                        <a:pt x="76" y="93"/>
                        <a:pt x="81" y="94"/>
                        <a:pt x="86" y="94"/>
                      </a:cubicBezTo>
                      <a:cubicBezTo>
                        <a:pt x="97" y="94"/>
                        <a:pt x="108" y="88"/>
                        <a:pt x="114" y="77"/>
                      </a:cubicBezTo>
                      <a:cubicBezTo>
                        <a:pt x="122" y="62"/>
                        <a:pt x="115" y="43"/>
                        <a:pt x="100" y="35"/>
                      </a:cubicBezTo>
                      <a:cubicBezTo>
                        <a:pt x="84" y="27"/>
                        <a:pt x="68" y="18"/>
                        <a:pt x="5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9" name="Freeform 26"/>
                <p:cNvSpPr>
                  <a:spLocks/>
                </p:cNvSpPr>
                <p:nvPr/>
              </p:nvSpPr>
              <p:spPr bwMode="auto">
                <a:xfrm>
                  <a:off x="-6748463" y="3500438"/>
                  <a:ext cx="1281113" cy="2287588"/>
                </a:xfrm>
                <a:custGeom>
                  <a:avLst/>
                  <a:gdLst>
                    <a:gd name="T0" fmla="*/ 371 w 402"/>
                    <a:gd name="T1" fmla="*/ 645 h 719"/>
                    <a:gd name="T2" fmla="*/ 147 w 402"/>
                    <a:gd name="T3" fmla="*/ 102 h 719"/>
                    <a:gd name="T4" fmla="*/ 174 w 402"/>
                    <a:gd name="T5" fmla="*/ 131 h 719"/>
                    <a:gd name="T6" fmla="*/ 218 w 402"/>
                    <a:gd name="T7" fmla="*/ 132 h 719"/>
                    <a:gd name="T8" fmla="*/ 219 w 402"/>
                    <a:gd name="T9" fmla="*/ 88 h 719"/>
                    <a:gd name="T10" fmla="*/ 153 w 402"/>
                    <a:gd name="T11" fmla="*/ 16 h 719"/>
                    <a:gd name="T12" fmla="*/ 115 w 402"/>
                    <a:gd name="T13" fmla="*/ 0 h 719"/>
                    <a:gd name="T14" fmla="*/ 78 w 402"/>
                    <a:gd name="T15" fmla="*/ 16 h 719"/>
                    <a:gd name="T16" fmla="*/ 12 w 402"/>
                    <a:gd name="T17" fmla="*/ 88 h 719"/>
                    <a:gd name="T18" fmla="*/ 13 w 402"/>
                    <a:gd name="T19" fmla="*/ 132 h 719"/>
                    <a:gd name="T20" fmla="*/ 34 w 402"/>
                    <a:gd name="T21" fmla="*/ 141 h 719"/>
                    <a:gd name="T22" fmla="*/ 57 w 402"/>
                    <a:gd name="T23" fmla="*/ 131 h 719"/>
                    <a:gd name="T24" fmla="*/ 84 w 402"/>
                    <a:gd name="T25" fmla="*/ 102 h 719"/>
                    <a:gd name="T26" fmla="*/ 324 w 402"/>
                    <a:gd name="T27" fmla="*/ 687 h 719"/>
                    <a:gd name="T28" fmla="*/ 345 w 402"/>
                    <a:gd name="T29" fmla="*/ 709 h 719"/>
                    <a:gd name="T30" fmla="*/ 367 w 402"/>
                    <a:gd name="T31" fmla="*/ 719 h 719"/>
                    <a:gd name="T32" fmla="*/ 389 w 402"/>
                    <a:gd name="T33" fmla="*/ 710 h 719"/>
                    <a:gd name="T34" fmla="*/ 390 w 402"/>
                    <a:gd name="T35" fmla="*/ 666 h 719"/>
                    <a:gd name="T36" fmla="*/ 371 w 402"/>
                    <a:gd name="T37" fmla="*/ 645 h 7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2" h="719">
                      <a:moveTo>
                        <a:pt x="371" y="645"/>
                      </a:moveTo>
                      <a:cubicBezTo>
                        <a:pt x="236" y="494"/>
                        <a:pt x="157" y="303"/>
                        <a:pt x="147" y="102"/>
                      </a:cubicBezTo>
                      <a:cubicBezTo>
                        <a:pt x="174" y="131"/>
                        <a:pt x="174" y="131"/>
                        <a:pt x="174" y="131"/>
                      </a:cubicBezTo>
                      <a:cubicBezTo>
                        <a:pt x="185" y="143"/>
                        <a:pt x="205" y="144"/>
                        <a:pt x="218" y="132"/>
                      </a:cubicBezTo>
                      <a:cubicBezTo>
                        <a:pt x="231" y="121"/>
                        <a:pt x="231" y="101"/>
                        <a:pt x="219" y="88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43" y="6"/>
                        <a:pt x="129" y="0"/>
                        <a:pt x="115" y="0"/>
                      </a:cubicBezTo>
                      <a:cubicBezTo>
                        <a:pt x="102" y="0"/>
                        <a:pt x="88" y="6"/>
                        <a:pt x="78" y="16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0" y="101"/>
                        <a:pt x="0" y="121"/>
                        <a:pt x="13" y="132"/>
                      </a:cubicBezTo>
                      <a:cubicBezTo>
                        <a:pt x="19" y="138"/>
                        <a:pt x="27" y="141"/>
                        <a:pt x="34" y="141"/>
                      </a:cubicBezTo>
                      <a:cubicBezTo>
                        <a:pt x="43" y="141"/>
                        <a:pt x="51" y="137"/>
                        <a:pt x="57" y="131"/>
                      </a:cubicBezTo>
                      <a:cubicBezTo>
                        <a:pt x="84" y="102"/>
                        <a:pt x="84" y="102"/>
                        <a:pt x="84" y="102"/>
                      </a:cubicBezTo>
                      <a:cubicBezTo>
                        <a:pt x="95" y="319"/>
                        <a:pt x="179" y="525"/>
                        <a:pt x="324" y="687"/>
                      </a:cubicBezTo>
                      <a:cubicBezTo>
                        <a:pt x="331" y="694"/>
                        <a:pt x="338" y="702"/>
                        <a:pt x="345" y="709"/>
                      </a:cubicBezTo>
                      <a:cubicBezTo>
                        <a:pt x="351" y="715"/>
                        <a:pt x="359" y="719"/>
                        <a:pt x="367" y="719"/>
                      </a:cubicBezTo>
                      <a:cubicBezTo>
                        <a:pt x="375" y="719"/>
                        <a:pt x="383" y="716"/>
                        <a:pt x="389" y="710"/>
                      </a:cubicBezTo>
                      <a:cubicBezTo>
                        <a:pt x="402" y="698"/>
                        <a:pt x="402" y="678"/>
                        <a:pt x="390" y="666"/>
                      </a:cubicBezTo>
                      <a:cubicBezTo>
                        <a:pt x="383" y="659"/>
                        <a:pt x="377" y="652"/>
                        <a:pt x="371" y="6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0" name="Freeform 27"/>
                <p:cNvSpPr>
                  <a:spLocks/>
                </p:cNvSpPr>
                <p:nvPr/>
              </p:nvSpPr>
              <p:spPr bwMode="auto">
                <a:xfrm>
                  <a:off x="-6457951" y="3054350"/>
                  <a:ext cx="228600" cy="300038"/>
                </a:xfrm>
                <a:custGeom>
                  <a:avLst/>
                  <a:gdLst>
                    <a:gd name="T0" fmla="*/ 43 w 72"/>
                    <a:gd name="T1" fmla="*/ 3 h 94"/>
                    <a:gd name="T2" fmla="*/ 7 w 72"/>
                    <a:gd name="T3" fmla="*/ 28 h 94"/>
                    <a:gd name="T4" fmla="*/ 2 w 72"/>
                    <a:gd name="T5" fmla="*/ 58 h 94"/>
                    <a:gd name="T6" fmla="*/ 29 w 72"/>
                    <a:gd name="T7" fmla="*/ 94 h 94"/>
                    <a:gd name="T8" fmla="*/ 33 w 72"/>
                    <a:gd name="T9" fmla="*/ 94 h 94"/>
                    <a:gd name="T10" fmla="*/ 64 w 72"/>
                    <a:gd name="T11" fmla="*/ 67 h 94"/>
                    <a:gd name="T12" fmla="*/ 69 w 72"/>
                    <a:gd name="T13" fmla="*/ 39 h 94"/>
                    <a:gd name="T14" fmla="*/ 43 w 72"/>
                    <a:gd name="T15" fmla="*/ 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94">
                      <a:moveTo>
                        <a:pt x="43" y="3"/>
                      </a:moveTo>
                      <a:cubicBezTo>
                        <a:pt x="26" y="0"/>
                        <a:pt x="10" y="11"/>
                        <a:pt x="7" y="28"/>
                      </a:cubicBezTo>
                      <a:cubicBezTo>
                        <a:pt x="5" y="38"/>
                        <a:pt x="3" y="48"/>
                        <a:pt x="2" y="58"/>
                      </a:cubicBezTo>
                      <a:cubicBezTo>
                        <a:pt x="0" y="75"/>
                        <a:pt x="11" y="91"/>
                        <a:pt x="29" y="94"/>
                      </a:cubicBezTo>
                      <a:cubicBezTo>
                        <a:pt x="30" y="94"/>
                        <a:pt x="32" y="94"/>
                        <a:pt x="33" y="94"/>
                      </a:cubicBezTo>
                      <a:cubicBezTo>
                        <a:pt x="48" y="94"/>
                        <a:pt x="62" y="83"/>
                        <a:pt x="64" y="67"/>
                      </a:cubicBezTo>
                      <a:cubicBezTo>
                        <a:pt x="65" y="58"/>
                        <a:pt x="67" y="48"/>
                        <a:pt x="69" y="39"/>
                      </a:cubicBezTo>
                      <a:cubicBezTo>
                        <a:pt x="72" y="22"/>
                        <a:pt x="60" y="6"/>
                        <a:pt x="4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1" name="Freeform 28"/>
                <p:cNvSpPr>
                  <a:spLocks/>
                </p:cNvSpPr>
                <p:nvPr/>
              </p:nvSpPr>
              <p:spPr bwMode="auto">
                <a:xfrm>
                  <a:off x="-5932488" y="1701800"/>
                  <a:ext cx="336550" cy="354013"/>
                </a:xfrm>
                <a:custGeom>
                  <a:avLst/>
                  <a:gdLst>
                    <a:gd name="T0" fmla="*/ 90 w 106"/>
                    <a:gd name="T1" fmla="*/ 12 h 111"/>
                    <a:gd name="T2" fmla="*/ 46 w 106"/>
                    <a:gd name="T3" fmla="*/ 16 h 111"/>
                    <a:gd name="T4" fmla="*/ 10 w 106"/>
                    <a:gd name="T5" fmla="*/ 62 h 111"/>
                    <a:gd name="T6" fmla="*/ 17 w 106"/>
                    <a:gd name="T7" fmla="*/ 105 h 111"/>
                    <a:gd name="T8" fmla="*/ 35 w 106"/>
                    <a:gd name="T9" fmla="*/ 111 h 111"/>
                    <a:gd name="T10" fmla="*/ 61 w 106"/>
                    <a:gd name="T11" fmla="*/ 99 h 111"/>
                    <a:gd name="T12" fmla="*/ 94 w 106"/>
                    <a:gd name="T13" fmla="*/ 56 h 111"/>
                    <a:gd name="T14" fmla="*/ 90 w 106"/>
                    <a:gd name="T15" fmla="*/ 1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111">
                      <a:moveTo>
                        <a:pt x="90" y="12"/>
                      </a:moveTo>
                      <a:cubicBezTo>
                        <a:pt x="77" y="0"/>
                        <a:pt x="57" y="2"/>
                        <a:pt x="46" y="16"/>
                      </a:cubicBezTo>
                      <a:cubicBezTo>
                        <a:pt x="34" y="30"/>
                        <a:pt x="22" y="46"/>
                        <a:pt x="10" y="62"/>
                      </a:cubicBezTo>
                      <a:cubicBezTo>
                        <a:pt x="0" y="75"/>
                        <a:pt x="3" y="95"/>
                        <a:pt x="17" y="105"/>
                      </a:cubicBezTo>
                      <a:cubicBezTo>
                        <a:pt x="23" y="109"/>
                        <a:pt x="29" y="111"/>
                        <a:pt x="35" y="111"/>
                      </a:cubicBezTo>
                      <a:cubicBezTo>
                        <a:pt x="45" y="111"/>
                        <a:pt x="55" y="107"/>
                        <a:pt x="61" y="99"/>
                      </a:cubicBezTo>
                      <a:cubicBezTo>
                        <a:pt x="71" y="84"/>
                        <a:pt x="83" y="70"/>
                        <a:pt x="94" y="56"/>
                      </a:cubicBezTo>
                      <a:cubicBezTo>
                        <a:pt x="106" y="42"/>
                        <a:pt x="104" y="23"/>
                        <a:pt x="9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2" name="Freeform 29"/>
                <p:cNvSpPr>
                  <a:spLocks/>
                </p:cNvSpPr>
                <p:nvPr/>
              </p:nvSpPr>
              <p:spPr bwMode="auto">
                <a:xfrm>
                  <a:off x="-6194426" y="2112963"/>
                  <a:ext cx="312738" cy="371475"/>
                </a:xfrm>
                <a:custGeom>
                  <a:avLst/>
                  <a:gdLst>
                    <a:gd name="T0" fmla="*/ 64 w 98"/>
                    <a:gd name="T1" fmla="*/ 99 h 117"/>
                    <a:gd name="T2" fmla="*/ 89 w 98"/>
                    <a:gd name="T3" fmla="*/ 51 h 117"/>
                    <a:gd name="T4" fmla="*/ 78 w 98"/>
                    <a:gd name="T5" fmla="*/ 8 h 117"/>
                    <a:gd name="T6" fmla="*/ 35 w 98"/>
                    <a:gd name="T7" fmla="*/ 20 h 117"/>
                    <a:gd name="T8" fmla="*/ 8 w 98"/>
                    <a:gd name="T9" fmla="*/ 71 h 117"/>
                    <a:gd name="T10" fmla="*/ 22 w 98"/>
                    <a:gd name="T11" fmla="*/ 113 h 117"/>
                    <a:gd name="T12" fmla="*/ 36 w 98"/>
                    <a:gd name="T13" fmla="*/ 117 h 117"/>
                    <a:gd name="T14" fmla="*/ 64 w 98"/>
                    <a:gd name="T15" fmla="*/ 9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117">
                      <a:moveTo>
                        <a:pt x="64" y="99"/>
                      </a:moveTo>
                      <a:cubicBezTo>
                        <a:pt x="72" y="83"/>
                        <a:pt x="80" y="67"/>
                        <a:pt x="89" y="51"/>
                      </a:cubicBezTo>
                      <a:cubicBezTo>
                        <a:pt x="98" y="36"/>
                        <a:pt x="93" y="17"/>
                        <a:pt x="78" y="8"/>
                      </a:cubicBezTo>
                      <a:cubicBezTo>
                        <a:pt x="63" y="0"/>
                        <a:pt x="44" y="5"/>
                        <a:pt x="35" y="20"/>
                      </a:cubicBezTo>
                      <a:cubicBezTo>
                        <a:pt x="25" y="37"/>
                        <a:pt x="16" y="54"/>
                        <a:pt x="8" y="71"/>
                      </a:cubicBezTo>
                      <a:cubicBezTo>
                        <a:pt x="0" y="87"/>
                        <a:pt x="6" y="106"/>
                        <a:pt x="22" y="113"/>
                      </a:cubicBezTo>
                      <a:cubicBezTo>
                        <a:pt x="26" y="116"/>
                        <a:pt x="31" y="117"/>
                        <a:pt x="36" y="117"/>
                      </a:cubicBezTo>
                      <a:cubicBezTo>
                        <a:pt x="47" y="117"/>
                        <a:pt x="58" y="110"/>
                        <a:pt x="64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3" name="Freeform 30"/>
                <p:cNvSpPr>
                  <a:spLocks/>
                </p:cNvSpPr>
                <p:nvPr/>
              </p:nvSpPr>
              <p:spPr bwMode="auto">
                <a:xfrm>
                  <a:off x="-6375401" y="2563813"/>
                  <a:ext cx="279400" cy="385763"/>
                </a:xfrm>
                <a:custGeom>
                  <a:avLst/>
                  <a:gdLst>
                    <a:gd name="T0" fmla="*/ 65 w 88"/>
                    <a:gd name="T1" fmla="*/ 98 h 121"/>
                    <a:gd name="T2" fmla="*/ 82 w 88"/>
                    <a:gd name="T3" fmla="*/ 47 h 121"/>
                    <a:gd name="T4" fmla="*/ 64 w 88"/>
                    <a:gd name="T5" fmla="*/ 6 h 121"/>
                    <a:gd name="T6" fmla="*/ 23 w 88"/>
                    <a:gd name="T7" fmla="*/ 25 h 121"/>
                    <a:gd name="T8" fmla="*/ 5 w 88"/>
                    <a:gd name="T9" fmla="*/ 81 h 121"/>
                    <a:gd name="T10" fmla="*/ 26 w 88"/>
                    <a:gd name="T11" fmla="*/ 120 h 121"/>
                    <a:gd name="T12" fmla="*/ 35 w 88"/>
                    <a:gd name="T13" fmla="*/ 121 h 121"/>
                    <a:gd name="T14" fmla="*/ 65 w 88"/>
                    <a:gd name="T15" fmla="*/ 9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121">
                      <a:moveTo>
                        <a:pt x="65" y="98"/>
                      </a:moveTo>
                      <a:cubicBezTo>
                        <a:pt x="70" y="81"/>
                        <a:pt x="76" y="64"/>
                        <a:pt x="82" y="47"/>
                      </a:cubicBezTo>
                      <a:cubicBezTo>
                        <a:pt x="88" y="30"/>
                        <a:pt x="80" y="12"/>
                        <a:pt x="64" y="6"/>
                      </a:cubicBezTo>
                      <a:cubicBezTo>
                        <a:pt x="47" y="0"/>
                        <a:pt x="29" y="9"/>
                        <a:pt x="23" y="25"/>
                      </a:cubicBezTo>
                      <a:cubicBezTo>
                        <a:pt x="17" y="43"/>
                        <a:pt x="10" y="62"/>
                        <a:pt x="5" y="81"/>
                      </a:cubicBezTo>
                      <a:cubicBezTo>
                        <a:pt x="0" y="97"/>
                        <a:pt x="10" y="115"/>
                        <a:pt x="26" y="120"/>
                      </a:cubicBezTo>
                      <a:cubicBezTo>
                        <a:pt x="29" y="120"/>
                        <a:pt x="32" y="121"/>
                        <a:pt x="35" y="121"/>
                      </a:cubicBezTo>
                      <a:cubicBezTo>
                        <a:pt x="49" y="121"/>
                        <a:pt x="61" y="112"/>
                        <a:pt x="65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4" name="Freeform 31"/>
                <p:cNvSpPr>
                  <a:spLocks/>
                </p:cNvSpPr>
                <p:nvPr/>
              </p:nvSpPr>
              <p:spPr bwMode="auto">
                <a:xfrm>
                  <a:off x="-5599113" y="409575"/>
                  <a:ext cx="2293938" cy="1270000"/>
                </a:xfrm>
                <a:custGeom>
                  <a:avLst/>
                  <a:gdLst>
                    <a:gd name="T0" fmla="*/ 35 w 720"/>
                    <a:gd name="T1" fmla="*/ 325 h 399"/>
                    <a:gd name="T2" fmla="*/ 12 w 720"/>
                    <a:gd name="T3" fmla="*/ 345 h 399"/>
                    <a:gd name="T4" fmla="*/ 12 w 720"/>
                    <a:gd name="T5" fmla="*/ 390 h 399"/>
                    <a:gd name="T6" fmla="*/ 34 w 720"/>
                    <a:gd name="T7" fmla="*/ 399 h 399"/>
                    <a:gd name="T8" fmla="*/ 56 w 720"/>
                    <a:gd name="T9" fmla="*/ 391 h 399"/>
                    <a:gd name="T10" fmla="*/ 77 w 720"/>
                    <a:gd name="T11" fmla="*/ 371 h 399"/>
                    <a:gd name="T12" fmla="*/ 77 w 720"/>
                    <a:gd name="T13" fmla="*/ 371 h 399"/>
                    <a:gd name="T14" fmla="*/ 618 w 720"/>
                    <a:gd name="T15" fmla="*/ 147 h 399"/>
                    <a:gd name="T16" fmla="*/ 589 w 720"/>
                    <a:gd name="T17" fmla="*/ 174 h 399"/>
                    <a:gd name="T18" fmla="*/ 588 w 720"/>
                    <a:gd name="T19" fmla="*/ 218 h 399"/>
                    <a:gd name="T20" fmla="*/ 611 w 720"/>
                    <a:gd name="T21" fmla="*/ 228 h 399"/>
                    <a:gd name="T22" fmla="*/ 632 w 720"/>
                    <a:gd name="T23" fmla="*/ 220 h 399"/>
                    <a:gd name="T24" fmla="*/ 704 w 720"/>
                    <a:gd name="T25" fmla="*/ 153 h 399"/>
                    <a:gd name="T26" fmla="*/ 720 w 720"/>
                    <a:gd name="T27" fmla="*/ 116 h 399"/>
                    <a:gd name="T28" fmla="*/ 704 w 720"/>
                    <a:gd name="T29" fmla="*/ 78 h 399"/>
                    <a:gd name="T30" fmla="*/ 632 w 720"/>
                    <a:gd name="T31" fmla="*/ 11 h 399"/>
                    <a:gd name="T32" fmla="*/ 588 w 720"/>
                    <a:gd name="T33" fmla="*/ 13 h 399"/>
                    <a:gd name="T34" fmla="*/ 589 w 720"/>
                    <a:gd name="T35" fmla="*/ 57 h 399"/>
                    <a:gd name="T36" fmla="*/ 618 w 720"/>
                    <a:gd name="T37" fmla="*/ 84 h 399"/>
                    <a:gd name="T38" fmla="*/ 35 w 720"/>
                    <a:gd name="T39" fmla="*/ 325 h 399"/>
                    <a:gd name="T40" fmla="*/ 35 w 720"/>
                    <a:gd name="T41" fmla="*/ 325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20" h="399">
                      <a:moveTo>
                        <a:pt x="35" y="325"/>
                      </a:moveTo>
                      <a:cubicBezTo>
                        <a:pt x="27" y="331"/>
                        <a:pt x="20" y="338"/>
                        <a:pt x="12" y="345"/>
                      </a:cubicBezTo>
                      <a:cubicBezTo>
                        <a:pt x="0" y="357"/>
                        <a:pt x="0" y="377"/>
                        <a:pt x="12" y="390"/>
                      </a:cubicBezTo>
                      <a:cubicBezTo>
                        <a:pt x="18" y="396"/>
                        <a:pt x="26" y="399"/>
                        <a:pt x="34" y="399"/>
                      </a:cubicBezTo>
                      <a:cubicBezTo>
                        <a:pt x="42" y="399"/>
                        <a:pt x="50" y="396"/>
                        <a:pt x="56" y="391"/>
                      </a:cubicBezTo>
                      <a:cubicBezTo>
                        <a:pt x="63" y="384"/>
                        <a:pt x="70" y="378"/>
                        <a:pt x="77" y="371"/>
                      </a:cubicBezTo>
                      <a:cubicBezTo>
                        <a:pt x="77" y="371"/>
                        <a:pt x="77" y="371"/>
                        <a:pt x="77" y="371"/>
                      </a:cubicBezTo>
                      <a:cubicBezTo>
                        <a:pt x="227" y="236"/>
                        <a:pt x="417" y="158"/>
                        <a:pt x="618" y="147"/>
                      </a:cubicBezTo>
                      <a:cubicBezTo>
                        <a:pt x="589" y="174"/>
                        <a:pt x="589" y="174"/>
                        <a:pt x="589" y="174"/>
                      </a:cubicBezTo>
                      <a:cubicBezTo>
                        <a:pt x="577" y="186"/>
                        <a:pt x="576" y="206"/>
                        <a:pt x="588" y="218"/>
                      </a:cubicBezTo>
                      <a:cubicBezTo>
                        <a:pt x="594" y="225"/>
                        <a:pt x="602" y="228"/>
                        <a:pt x="611" y="228"/>
                      </a:cubicBezTo>
                      <a:cubicBezTo>
                        <a:pt x="618" y="228"/>
                        <a:pt x="626" y="225"/>
                        <a:pt x="632" y="220"/>
                      </a:cubicBezTo>
                      <a:cubicBezTo>
                        <a:pt x="704" y="153"/>
                        <a:pt x="704" y="153"/>
                        <a:pt x="704" y="153"/>
                      </a:cubicBezTo>
                      <a:cubicBezTo>
                        <a:pt x="714" y="143"/>
                        <a:pt x="720" y="130"/>
                        <a:pt x="720" y="116"/>
                      </a:cubicBezTo>
                      <a:cubicBezTo>
                        <a:pt x="720" y="102"/>
                        <a:pt x="714" y="88"/>
                        <a:pt x="704" y="78"/>
                      </a:cubicBezTo>
                      <a:cubicBezTo>
                        <a:pt x="632" y="11"/>
                        <a:pt x="632" y="11"/>
                        <a:pt x="632" y="11"/>
                      </a:cubicBezTo>
                      <a:cubicBezTo>
                        <a:pt x="620" y="0"/>
                        <a:pt x="600" y="0"/>
                        <a:pt x="588" y="13"/>
                      </a:cubicBezTo>
                      <a:cubicBezTo>
                        <a:pt x="576" y="26"/>
                        <a:pt x="577" y="45"/>
                        <a:pt x="589" y="57"/>
                      </a:cubicBezTo>
                      <a:cubicBezTo>
                        <a:pt x="618" y="84"/>
                        <a:pt x="618" y="84"/>
                        <a:pt x="618" y="84"/>
                      </a:cubicBezTo>
                      <a:cubicBezTo>
                        <a:pt x="402" y="95"/>
                        <a:pt x="196" y="179"/>
                        <a:pt x="35" y="325"/>
                      </a:cubicBezTo>
                      <a:cubicBezTo>
                        <a:pt x="35" y="325"/>
                        <a:pt x="35" y="325"/>
                        <a:pt x="35" y="3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5" name="Freeform 32"/>
                <p:cNvSpPr>
                  <a:spLocks/>
                </p:cNvSpPr>
                <p:nvPr/>
              </p:nvSpPr>
              <p:spPr bwMode="auto">
                <a:xfrm>
                  <a:off x="-1498601" y="1558925"/>
                  <a:ext cx="1281113" cy="2297113"/>
                </a:xfrm>
                <a:custGeom>
                  <a:avLst/>
                  <a:gdLst>
                    <a:gd name="T0" fmla="*/ 345 w 402"/>
                    <a:gd name="T1" fmla="*/ 591 h 722"/>
                    <a:gd name="T2" fmla="*/ 318 w 402"/>
                    <a:gd name="T3" fmla="*/ 620 h 722"/>
                    <a:gd name="T4" fmla="*/ 78 w 402"/>
                    <a:gd name="T5" fmla="*/ 35 h 722"/>
                    <a:gd name="T6" fmla="*/ 57 w 402"/>
                    <a:gd name="T7" fmla="*/ 13 h 722"/>
                    <a:gd name="T8" fmla="*/ 13 w 402"/>
                    <a:gd name="T9" fmla="*/ 12 h 722"/>
                    <a:gd name="T10" fmla="*/ 12 w 402"/>
                    <a:gd name="T11" fmla="*/ 56 h 722"/>
                    <a:gd name="T12" fmla="*/ 31 w 402"/>
                    <a:gd name="T13" fmla="*/ 77 h 722"/>
                    <a:gd name="T14" fmla="*/ 255 w 402"/>
                    <a:gd name="T15" fmla="*/ 620 h 722"/>
                    <a:gd name="T16" fmla="*/ 228 w 402"/>
                    <a:gd name="T17" fmla="*/ 591 h 722"/>
                    <a:gd name="T18" fmla="*/ 184 w 402"/>
                    <a:gd name="T19" fmla="*/ 590 h 722"/>
                    <a:gd name="T20" fmla="*/ 183 w 402"/>
                    <a:gd name="T21" fmla="*/ 634 h 722"/>
                    <a:gd name="T22" fmla="*/ 249 w 402"/>
                    <a:gd name="T23" fmla="*/ 706 h 722"/>
                    <a:gd name="T24" fmla="*/ 287 w 402"/>
                    <a:gd name="T25" fmla="*/ 722 h 722"/>
                    <a:gd name="T26" fmla="*/ 324 w 402"/>
                    <a:gd name="T27" fmla="*/ 706 h 722"/>
                    <a:gd name="T28" fmla="*/ 390 w 402"/>
                    <a:gd name="T29" fmla="*/ 634 h 722"/>
                    <a:gd name="T30" fmla="*/ 389 w 402"/>
                    <a:gd name="T31" fmla="*/ 590 h 722"/>
                    <a:gd name="T32" fmla="*/ 345 w 402"/>
                    <a:gd name="T33" fmla="*/ 591 h 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2" h="722">
                      <a:moveTo>
                        <a:pt x="345" y="591"/>
                      </a:moveTo>
                      <a:cubicBezTo>
                        <a:pt x="318" y="620"/>
                        <a:pt x="318" y="620"/>
                        <a:pt x="318" y="620"/>
                      </a:cubicBezTo>
                      <a:cubicBezTo>
                        <a:pt x="307" y="403"/>
                        <a:pt x="223" y="197"/>
                        <a:pt x="78" y="35"/>
                      </a:cubicBezTo>
                      <a:cubicBezTo>
                        <a:pt x="71" y="28"/>
                        <a:pt x="64" y="20"/>
                        <a:pt x="57" y="13"/>
                      </a:cubicBezTo>
                      <a:cubicBezTo>
                        <a:pt x="45" y="1"/>
                        <a:pt x="26" y="0"/>
                        <a:pt x="13" y="12"/>
                      </a:cubicBezTo>
                      <a:cubicBezTo>
                        <a:pt x="1" y="24"/>
                        <a:pt x="0" y="44"/>
                        <a:pt x="12" y="56"/>
                      </a:cubicBezTo>
                      <a:cubicBezTo>
                        <a:pt x="19" y="63"/>
                        <a:pt x="25" y="70"/>
                        <a:pt x="31" y="77"/>
                      </a:cubicBezTo>
                      <a:cubicBezTo>
                        <a:pt x="166" y="228"/>
                        <a:pt x="245" y="419"/>
                        <a:pt x="255" y="620"/>
                      </a:cubicBezTo>
                      <a:cubicBezTo>
                        <a:pt x="228" y="591"/>
                        <a:pt x="228" y="591"/>
                        <a:pt x="228" y="591"/>
                      </a:cubicBezTo>
                      <a:cubicBezTo>
                        <a:pt x="217" y="579"/>
                        <a:pt x="197" y="578"/>
                        <a:pt x="184" y="590"/>
                      </a:cubicBezTo>
                      <a:cubicBezTo>
                        <a:pt x="171" y="602"/>
                        <a:pt x="171" y="621"/>
                        <a:pt x="183" y="634"/>
                      </a:cubicBezTo>
                      <a:cubicBezTo>
                        <a:pt x="249" y="706"/>
                        <a:pt x="249" y="706"/>
                        <a:pt x="249" y="706"/>
                      </a:cubicBezTo>
                      <a:cubicBezTo>
                        <a:pt x="259" y="716"/>
                        <a:pt x="273" y="722"/>
                        <a:pt x="287" y="722"/>
                      </a:cubicBezTo>
                      <a:cubicBezTo>
                        <a:pt x="300" y="722"/>
                        <a:pt x="314" y="716"/>
                        <a:pt x="324" y="706"/>
                      </a:cubicBezTo>
                      <a:cubicBezTo>
                        <a:pt x="390" y="634"/>
                        <a:pt x="390" y="634"/>
                        <a:pt x="390" y="634"/>
                      </a:cubicBezTo>
                      <a:cubicBezTo>
                        <a:pt x="402" y="621"/>
                        <a:pt x="402" y="602"/>
                        <a:pt x="389" y="590"/>
                      </a:cubicBezTo>
                      <a:cubicBezTo>
                        <a:pt x="376" y="578"/>
                        <a:pt x="356" y="579"/>
                        <a:pt x="345" y="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6" name="Freeform 33"/>
                <p:cNvSpPr>
                  <a:spLocks/>
                </p:cNvSpPr>
                <p:nvPr/>
              </p:nvSpPr>
              <p:spPr bwMode="auto">
                <a:xfrm>
                  <a:off x="-3163888" y="700088"/>
                  <a:ext cx="304800" cy="219075"/>
                </a:xfrm>
                <a:custGeom>
                  <a:avLst/>
                  <a:gdLst>
                    <a:gd name="T0" fmla="*/ 57 w 96"/>
                    <a:gd name="T1" fmla="*/ 69 h 69"/>
                    <a:gd name="T2" fmla="*/ 62 w 96"/>
                    <a:gd name="T3" fmla="*/ 69 h 69"/>
                    <a:gd name="T4" fmla="*/ 93 w 96"/>
                    <a:gd name="T5" fmla="*/ 43 h 69"/>
                    <a:gd name="T6" fmla="*/ 68 w 96"/>
                    <a:gd name="T7" fmla="*/ 7 h 69"/>
                    <a:gd name="T8" fmla="*/ 38 w 96"/>
                    <a:gd name="T9" fmla="*/ 2 h 69"/>
                    <a:gd name="T10" fmla="*/ 2 w 96"/>
                    <a:gd name="T11" fmla="*/ 29 h 69"/>
                    <a:gd name="T12" fmla="*/ 29 w 96"/>
                    <a:gd name="T13" fmla="*/ 64 h 69"/>
                    <a:gd name="T14" fmla="*/ 57 w 96"/>
                    <a:gd name="T15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6" h="69">
                      <a:moveTo>
                        <a:pt x="57" y="69"/>
                      </a:moveTo>
                      <a:cubicBezTo>
                        <a:pt x="58" y="69"/>
                        <a:pt x="60" y="69"/>
                        <a:pt x="62" y="69"/>
                      </a:cubicBezTo>
                      <a:cubicBezTo>
                        <a:pt x="77" y="69"/>
                        <a:pt x="90" y="59"/>
                        <a:pt x="93" y="43"/>
                      </a:cubicBezTo>
                      <a:cubicBezTo>
                        <a:pt x="96" y="26"/>
                        <a:pt x="85" y="10"/>
                        <a:pt x="68" y="7"/>
                      </a:cubicBezTo>
                      <a:cubicBezTo>
                        <a:pt x="58" y="5"/>
                        <a:pt x="48" y="4"/>
                        <a:pt x="38" y="2"/>
                      </a:cubicBezTo>
                      <a:cubicBezTo>
                        <a:pt x="21" y="0"/>
                        <a:pt x="5" y="11"/>
                        <a:pt x="2" y="29"/>
                      </a:cubicBezTo>
                      <a:cubicBezTo>
                        <a:pt x="0" y="46"/>
                        <a:pt x="12" y="62"/>
                        <a:pt x="29" y="64"/>
                      </a:cubicBezTo>
                      <a:cubicBezTo>
                        <a:pt x="38" y="66"/>
                        <a:pt x="47" y="67"/>
                        <a:pt x="5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7" name="Freeform 34"/>
                <p:cNvSpPr>
                  <a:spLocks/>
                </p:cNvSpPr>
                <p:nvPr/>
              </p:nvSpPr>
              <p:spPr bwMode="auto">
                <a:xfrm>
                  <a:off x="-2305051" y="963613"/>
                  <a:ext cx="388938" cy="298450"/>
                </a:xfrm>
                <a:custGeom>
                  <a:avLst/>
                  <a:gdLst>
                    <a:gd name="T0" fmla="*/ 70 w 122"/>
                    <a:gd name="T1" fmla="*/ 90 h 94"/>
                    <a:gd name="T2" fmla="*/ 86 w 122"/>
                    <a:gd name="T3" fmla="*/ 94 h 94"/>
                    <a:gd name="T4" fmla="*/ 113 w 122"/>
                    <a:gd name="T5" fmla="*/ 79 h 94"/>
                    <a:gd name="T6" fmla="*/ 101 w 122"/>
                    <a:gd name="T7" fmla="*/ 36 h 94"/>
                    <a:gd name="T8" fmla="*/ 50 w 122"/>
                    <a:gd name="T9" fmla="*/ 8 h 94"/>
                    <a:gd name="T10" fmla="*/ 8 w 122"/>
                    <a:gd name="T11" fmla="*/ 22 h 94"/>
                    <a:gd name="T12" fmla="*/ 22 w 122"/>
                    <a:gd name="T13" fmla="*/ 64 h 94"/>
                    <a:gd name="T14" fmla="*/ 70 w 122"/>
                    <a:gd name="T15" fmla="*/ 9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94">
                      <a:moveTo>
                        <a:pt x="70" y="90"/>
                      </a:moveTo>
                      <a:cubicBezTo>
                        <a:pt x="75" y="93"/>
                        <a:pt x="80" y="94"/>
                        <a:pt x="86" y="94"/>
                      </a:cubicBezTo>
                      <a:cubicBezTo>
                        <a:pt x="96" y="94"/>
                        <a:pt x="107" y="89"/>
                        <a:pt x="113" y="79"/>
                      </a:cubicBezTo>
                      <a:cubicBezTo>
                        <a:pt x="122" y="64"/>
                        <a:pt x="116" y="44"/>
                        <a:pt x="101" y="36"/>
                      </a:cubicBezTo>
                      <a:cubicBezTo>
                        <a:pt x="85" y="26"/>
                        <a:pt x="67" y="17"/>
                        <a:pt x="50" y="8"/>
                      </a:cubicBezTo>
                      <a:cubicBezTo>
                        <a:pt x="35" y="0"/>
                        <a:pt x="16" y="6"/>
                        <a:pt x="8" y="22"/>
                      </a:cubicBezTo>
                      <a:cubicBezTo>
                        <a:pt x="0" y="37"/>
                        <a:pt x="7" y="56"/>
                        <a:pt x="22" y="64"/>
                      </a:cubicBezTo>
                      <a:cubicBezTo>
                        <a:pt x="38" y="72"/>
                        <a:pt x="54" y="81"/>
                        <a:pt x="70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8" name="Freeform 35"/>
                <p:cNvSpPr>
                  <a:spLocks/>
                </p:cNvSpPr>
                <p:nvPr/>
              </p:nvSpPr>
              <p:spPr bwMode="auto">
                <a:xfrm>
                  <a:off x="-1878013" y="1227138"/>
                  <a:ext cx="366713" cy="322263"/>
                </a:xfrm>
                <a:custGeom>
                  <a:avLst/>
                  <a:gdLst>
                    <a:gd name="T0" fmla="*/ 60 w 115"/>
                    <a:gd name="T1" fmla="*/ 94 h 101"/>
                    <a:gd name="T2" fmla="*/ 80 w 115"/>
                    <a:gd name="T3" fmla="*/ 101 h 101"/>
                    <a:gd name="T4" fmla="*/ 104 w 115"/>
                    <a:gd name="T5" fmla="*/ 90 h 101"/>
                    <a:gd name="T6" fmla="*/ 100 w 115"/>
                    <a:gd name="T7" fmla="*/ 46 h 101"/>
                    <a:gd name="T8" fmla="*/ 55 w 115"/>
                    <a:gd name="T9" fmla="*/ 10 h 101"/>
                    <a:gd name="T10" fmla="*/ 11 w 115"/>
                    <a:gd name="T11" fmla="*/ 16 h 101"/>
                    <a:gd name="T12" fmla="*/ 17 w 115"/>
                    <a:gd name="T13" fmla="*/ 60 h 101"/>
                    <a:gd name="T14" fmla="*/ 60 w 115"/>
                    <a:gd name="T15" fmla="*/ 94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01">
                      <a:moveTo>
                        <a:pt x="60" y="94"/>
                      </a:moveTo>
                      <a:cubicBezTo>
                        <a:pt x="66" y="99"/>
                        <a:pt x="73" y="101"/>
                        <a:pt x="80" y="101"/>
                      </a:cubicBezTo>
                      <a:cubicBezTo>
                        <a:pt x="89" y="101"/>
                        <a:pt x="98" y="98"/>
                        <a:pt x="104" y="90"/>
                      </a:cubicBezTo>
                      <a:cubicBezTo>
                        <a:pt x="115" y="77"/>
                        <a:pt x="114" y="57"/>
                        <a:pt x="100" y="46"/>
                      </a:cubicBezTo>
                      <a:cubicBezTo>
                        <a:pt x="86" y="34"/>
                        <a:pt x="70" y="21"/>
                        <a:pt x="55" y="10"/>
                      </a:cubicBezTo>
                      <a:cubicBezTo>
                        <a:pt x="41" y="0"/>
                        <a:pt x="21" y="3"/>
                        <a:pt x="11" y="16"/>
                      </a:cubicBezTo>
                      <a:cubicBezTo>
                        <a:pt x="0" y="30"/>
                        <a:pt x="3" y="50"/>
                        <a:pt x="17" y="60"/>
                      </a:cubicBezTo>
                      <a:cubicBezTo>
                        <a:pt x="32" y="71"/>
                        <a:pt x="46" y="82"/>
                        <a:pt x="6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9" name="Freeform 36"/>
                <p:cNvSpPr>
                  <a:spLocks/>
                </p:cNvSpPr>
                <p:nvPr/>
              </p:nvSpPr>
              <p:spPr bwMode="auto">
                <a:xfrm>
                  <a:off x="-2765426" y="782638"/>
                  <a:ext cx="393700" cy="266700"/>
                </a:xfrm>
                <a:custGeom>
                  <a:avLst/>
                  <a:gdLst>
                    <a:gd name="T0" fmla="*/ 78 w 124"/>
                    <a:gd name="T1" fmla="*/ 82 h 84"/>
                    <a:gd name="T2" fmla="*/ 89 w 124"/>
                    <a:gd name="T3" fmla="*/ 84 h 84"/>
                    <a:gd name="T4" fmla="*/ 118 w 124"/>
                    <a:gd name="T5" fmla="*/ 64 h 84"/>
                    <a:gd name="T6" fmla="*/ 99 w 124"/>
                    <a:gd name="T7" fmla="*/ 24 h 84"/>
                    <a:gd name="T8" fmla="*/ 44 w 124"/>
                    <a:gd name="T9" fmla="*/ 5 h 84"/>
                    <a:gd name="T10" fmla="*/ 5 w 124"/>
                    <a:gd name="T11" fmla="*/ 26 h 84"/>
                    <a:gd name="T12" fmla="*/ 26 w 124"/>
                    <a:gd name="T13" fmla="*/ 65 h 84"/>
                    <a:gd name="T14" fmla="*/ 78 w 124"/>
                    <a:gd name="T15" fmla="*/ 8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4" h="84">
                      <a:moveTo>
                        <a:pt x="78" y="82"/>
                      </a:moveTo>
                      <a:cubicBezTo>
                        <a:pt x="81" y="84"/>
                        <a:pt x="85" y="84"/>
                        <a:pt x="89" y="84"/>
                      </a:cubicBezTo>
                      <a:cubicBezTo>
                        <a:pt x="101" y="84"/>
                        <a:pt x="113" y="77"/>
                        <a:pt x="118" y="64"/>
                      </a:cubicBezTo>
                      <a:cubicBezTo>
                        <a:pt x="124" y="48"/>
                        <a:pt x="116" y="30"/>
                        <a:pt x="99" y="24"/>
                      </a:cubicBezTo>
                      <a:cubicBezTo>
                        <a:pt x="81" y="17"/>
                        <a:pt x="63" y="11"/>
                        <a:pt x="44" y="5"/>
                      </a:cubicBezTo>
                      <a:cubicBezTo>
                        <a:pt x="27" y="0"/>
                        <a:pt x="10" y="10"/>
                        <a:pt x="5" y="26"/>
                      </a:cubicBezTo>
                      <a:cubicBezTo>
                        <a:pt x="0" y="43"/>
                        <a:pt x="10" y="60"/>
                        <a:pt x="26" y="65"/>
                      </a:cubicBezTo>
                      <a:cubicBezTo>
                        <a:pt x="43" y="70"/>
                        <a:pt x="61" y="76"/>
                        <a:pt x="78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0" name="Freeform 37"/>
                <p:cNvSpPr>
                  <a:spLocks noEditPoints="1"/>
                </p:cNvSpPr>
                <p:nvPr/>
              </p:nvSpPr>
              <p:spPr bwMode="auto">
                <a:xfrm>
                  <a:off x="-5913438" y="1249363"/>
                  <a:ext cx="4860925" cy="4857750"/>
                </a:xfrm>
                <a:custGeom>
                  <a:avLst/>
                  <a:gdLst>
                    <a:gd name="T0" fmla="*/ 1506 w 1526"/>
                    <a:gd name="T1" fmla="*/ 589 h 1526"/>
                    <a:gd name="T2" fmla="*/ 1463 w 1526"/>
                    <a:gd name="T3" fmla="*/ 732 h 1526"/>
                    <a:gd name="T4" fmla="*/ 1373 w 1526"/>
                    <a:gd name="T5" fmla="*/ 419 h 1526"/>
                    <a:gd name="T6" fmla="*/ 1461 w 1526"/>
                    <a:gd name="T7" fmla="*/ 454 h 1526"/>
                    <a:gd name="T8" fmla="*/ 763 w 1526"/>
                    <a:gd name="T9" fmla="*/ 1526 h 1526"/>
                    <a:gd name="T10" fmla="*/ 251 w 1526"/>
                    <a:gd name="T11" fmla="*/ 1067 h 1526"/>
                    <a:gd name="T12" fmla="*/ 187 w 1526"/>
                    <a:gd name="T13" fmla="*/ 1161 h 1526"/>
                    <a:gd name="T14" fmla="*/ 437 w 1526"/>
                    <a:gd name="T15" fmla="*/ 1383 h 1526"/>
                    <a:gd name="T16" fmla="*/ 268 w 1526"/>
                    <a:gd name="T17" fmla="*/ 732 h 1526"/>
                    <a:gd name="T18" fmla="*/ 477 w 1526"/>
                    <a:gd name="T19" fmla="*/ 732 h 1526"/>
                    <a:gd name="T20" fmla="*/ 437 w 1526"/>
                    <a:gd name="T21" fmla="*/ 794 h 1526"/>
                    <a:gd name="T22" fmla="*/ 310 w 1526"/>
                    <a:gd name="T23" fmla="*/ 1046 h 1526"/>
                    <a:gd name="T24" fmla="*/ 343 w 1526"/>
                    <a:gd name="T25" fmla="*/ 763 h 1526"/>
                    <a:gd name="T26" fmla="*/ 499 w 1526"/>
                    <a:gd name="T27" fmla="*/ 1064 h 1526"/>
                    <a:gd name="T28" fmla="*/ 331 w 1526"/>
                    <a:gd name="T29" fmla="*/ 1106 h 1526"/>
                    <a:gd name="T30" fmla="*/ 553 w 1526"/>
                    <a:gd name="T31" fmla="*/ 992 h 1526"/>
                    <a:gd name="T32" fmla="*/ 540 w 1526"/>
                    <a:gd name="T33" fmla="*/ 732 h 1526"/>
                    <a:gd name="T34" fmla="*/ 732 w 1526"/>
                    <a:gd name="T35" fmla="*/ 732 h 1526"/>
                    <a:gd name="T36" fmla="*/ 973 w 1526"/>
                    <a:gd name="T37" fmla="*/ 1291 h 1526"/>
                    <a:gd name="T38" fmla="*/ 903 w 1526"/>
                    <a:gd name="T39" fmla="*/ 1435 h 1526"/>
                    <a:gd name="T40" fmla="*/ 1339 w 1526"/>
                    <a:gd name="T41" fmla="*/ 1161 h 1526"/>
                    <a:gd name="T42" fmla="*/ 1315 w 1526"/>
                    <a:gd name="T43" fmla="*/ 875 h 1526"/>
                    <a:gd name="T44" fmla="*/ 1373 w 1526"/>
                    <a:gd name="T45" fmla="*/ 1107 h 1526"/>
                    <a:gd name="T46" fmla="*/ 1269 w 1526"/>
                    <a:gd name="T47" fmla="*/ 971 h 1526"/>
                    <a:gd name="T48" fmla="*/ 1035 w 1526"/>
                    <a:gd name="T49" fmla="*/ 1002 h 1526"/>
                    <a:gd name="T50" fmla="*/ 1253 w 1526"/>
                    <a:gd name="T51" fmla="*/ 868 h 1526"/>
                    <a:gd name="T52" fmla="*/ 1216 w 1526"/>
                    <a:gd name="T53" fmla="*/ 480 h 1526"/>
                    <a:gd name="T54" fmla="*/ 1035 w 1526"/>
                    <a:gd name="T55" fmla="*/ 524 h 1526"/>
                    <a:gd name="T56" fmla="*/ 1161 w 1526"/>
                    <a:gd name="T57" fmla="*/ 227 h 1526"/>
                    <a:gd name="T58" fmla="*/ 1195 w 1526"/>
                    <a:gd name="T59" fmla="*/ 420 h 1526"/>
                    <a:gd name="T60" fmla="*/ 903 w 1526"/>
                    <a:gd name="T61" fmla="*/ 91 h 1526"/>
                    <a:gd name="T62" fmla="*/ 965 w 1526"/>
                    <a:gd name="T63" fmla="*/ 471 h 1526"/>
                    <a:gd name="T64" fmla="*/ 794 w 1526"/>
                    <a:gd name="T65" fmla="*/ 548 h 1526"/>
                    <a:gd name="T66" fmla="*/ 794 w 1526"/>
                    <a:gd name="T67" fmla="*/ 732 h 1526"/>
                    <a:gd name="T68" fmla="*/ 986 w 1526"/>
                    <a:gd name="T69" fmla="*/ 794 h 1526"/>
                    <a:gd name="T70" fmla="*/ 794 w 1526"/>
                    <a:gd name="T71" fmla="*/ 794 h 1526"/>
                    <a:gd name="T72" fmla="*/ 794 w 1526"/>
                    <a:gd name="T73" fmla="*/ 1041 h 1526"/>
                    <a:gd name="T74" fmla="*/ 794 w 1526"/>
                    <a:gd name="T75" fmla="*/ 1294 h 1526"/>
                    <a:gd name="T76" fmla="*/ 732 w 1526"/>
                    <a:gd name="T77" fmla="*/ 1455 h 1526"/>
                    <a:gd name="T78" fmla="*/ 732 w 1526"/>
                    <a:gd name="T79" fmla="*/ 1164 h 1526"/>
                    <a:gd name="T80" fmla="*/ 732 w 1526"/>
                    <a:gd name="T81" fmla="*/ 485 h 1526"/>
                    <a:gd name="T82" fmla="*/ 623 w 1526"/>
                    <a:gd name="T83" fmla="*/ 91 h 1526"/>
                    <a:gd name="T84" fmla="*/ 331 w 1526"/>
                    <a:gd name="T85" fmla="*/ 420 h 1526"/>
                    <a:gd name="T86" fmla="*/ 365 w 1526"/>
                    <a:gd name="T87" fmla="*/ 227 h 1526"/>
                    <a:gd name="T88" fmla="*/ 437 w 1526"/>
                    <a:gd name="T89" fmla="*/ 143 h 1526"/>
                    <a:gd name="T90" fmla="*/ 206 w 1526"/>
                    <a:gd name="T91" fmla="*/ 732 h 1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26" h="1526">
                      <a:moveTo>
                        <a:pt x="763" y="1526"/>
                      </a:moveTo>
                      <a:cubicBezTo>
                        <a:pt x="1184" y="1526"/>
                        <a:pt x="1526" y="1184"/>
                        <a:pt x="1526" y="763"/>
                      </a:cubicBezTo>
                      <a:cubicBezTo>
                        <a:pt x="1526" y="704"/>
                        <a:pt x="1520" y="646"/>
                        <a:pt x="1506" y="589"/>
                      </a:cubicBezTo>
                      <a:cubicBezTo>
                        <a:pt x="1502" y="572"/>
                        <a:pt x="1485" y="561"/>
                        <a:pt x="1469" y="565"/>
                      </a:cubicBezTo>
                      <a:cubicBezTo>
                        <a:pt x="1452" y="569"/>
                        <a:pt x="1441" y="586"/>
                        <a:pt x="1445" y="603"/>
                      </a:cubicBezTo>
                      <a:cubicBezTo>
                        <a:pt x="1455" y="645"/>
                        <a:pt x="1461" y="688"/>
                        <a:pt x="1463" y="732"/>
                      </a:cubicBezTo>
                      <a:cubicBezTo>
                        <a:pt x="1320" y="732"/>
                        <a:pt x="1320" y="732"/>
                        <a:pt x="1320" y="732"/>
                      </a:cubicBezTo>
                      <a:cubicBezTo>
                        <a:pt x="1318" y="637"/>
                        <a:pt x="1302" y="545"/>
                        <a:pt x="1275" y="459"/>
                      </a:cubicBezTo>
                      <a:cubicBezTo>
                        <a:pt x="1309" y="447"/>
                        <a:pt x="1341" y="434"/>
                        <a:pt x="1373" y="419"/>
                      </a:cubicBezTo>
                      <a:cubicBezTo>
                        <a:pt x="1384" y="438"/>
                        <a:pt x="1394" y="458"/>
                        <a:pt x="1404" y="479"/>
                      </a:cubicBezTo>
                      <a:cubicBezTo>
                        <a:pt x="1411" y="495"/>
                        <a:pt x="1429" y="502"/>
                        <a:pt x="1445" y="495"/>
                      </a:cubicBezTo>
                      <a:cubicBezTo>
                        <a:pt x="1461" y="488"/>
                        <a:pt x="1468" y="469"/>
                        <a:pt x="1461" y="454"/>
                      </a:cubicBezTo>
                      <a:cubicBezTo>
                        <a:pt x="1338" y="178"/>
                        <a:pt x="1065" y="0"/>
                        <a:pt x="763" y="0"/>
                      </a:cubicBezTo>
                      <a:cubicBezTo>
                        <a:pt x="342" y="0"/>
                        <a:pt x="0" y="342"/>
                        <a:pt x="0" y="763"/>
                      </a:cubicBezTo>
                      <a:cubicBezTo>
                        <a:pt x="0" y="1184"/>
                        <a:pt x="342" y="1526"/>
                        <a:pt x="763" y="1526"/>
                      </a:cubicBezTo>
                      <a:close/>
                      <a:moveTo>
                        <a:pt x="63" y="794"/>
                      </a:moveTo>
                      <a:cubicBezTo>
                        <a:pt x="206" y="794"/>
                        <a:pt x="206" y="794"/>
                        <a:pt x="206" y="794"/>
                      </a:cubicBezTo>
                      <a:cubicBezTo>
                        <a:pt x="208" y="889"/>
                        <a:pt x="224" y="981"/>
                        <a:pt x="251" y="1067"/>
                      </a:cubicBezTo>
                      <a:cubicBezTo>
                        <a:pt x="217" y="1079"/>
                        <a:pt x="185" y="1092"/>
                        <a:pt x="153" y="1107"/>
                      </a:cubicBezTo>
                      <a:cubicBezTo>
                        <a:pt x="100" y="1014"/>
                        <a:pt x="68" y="908"/>
                        <a:pt x="63" y="794"/>
                      </a:cubicBezTo>
                      <a:close/>
                      <a:moveTo>
                        <a:pt x="187" y="1161"/>
                      </a:moveTo>
                      <a:cubicBezTo>
                        <a:pt x="214" y="1148"/>
                        <a:pt x="243" y="1136"/>
                        <a:pt x="272" y="1126"/>
                      </a:cubicBezTo>
                      <a:cubicBezTo>
                        <a:pt x="297" y="1189"/>
                        <a:pt x="328" y="1247"/>
                        <a:pt x="365" y="1299"/>
                      </a:cubicBezTo>
                      <a:cubicBezTo>
                        <a:pt x="388" y="1330"/>
                        <a:pt x="411" y="1358"/>
                        <a:pt x="437" y="1383"/>
                      </a:cubicBezTo>
                      <a:cubicBezTo>
                        <a:pt x="336" y="1330"/>
                        <a:pt x="251" y="1253"/>
                        <a:pt x="187" y="1161"/>
                      </a:cubicBezTo>
                      <a:close/>
                      <a:moveTo>
                        <a:pt x="312" y="732"/>
                      </a:moveTo>
                      <a:cubicBezTo>
                        <a:pt x="268" y="732"/>
                        <a:pt x="268" y="732"/>
                        <a:pt x="268" y="732"/>
                      </a:cubicBezTo>
                      <a:cubicBezTo>
                        <a:pt x="271" y="642"/>
                        <a:pt x="286" y="557"/>
                        <a:pt x="310" y="480"/>
                      </a:cubicBezTo>
                      <a:cubicBezTo>
                        <a:pt x="369" y="498"/>
                        <a:pt x="429" y="513"/>
                        <a:pt x="491" y="524"/>
                      </a:cubicBezTo>
                      <a:cubicBezTo>
                        <a:pt x="483" y="590"/>
                        <a:pt x="478" y="660"/>
                        <a:pt x="477" y="732"/>
                      </a:cubicBezTo>
                      <a:cubicBezTo>
                        <a:pt x="437" y="732"/>
                        <a:pt x="437" y="732"/>
                        <a:pt x="437" y="732"/>
                      </a:cubicBezTo>
                      <a:cubicBezTo>
                        <a:pt x="420" y="732"/>
                        <a:pt x="406" y="746"/>
                        <a:pt x="406" y="763"/>
                      </a:cubicBezTo>
                      <a:cubicBezTo>
                        <a:pt x="406" y="780"/>
                        <a:pt x="420" y="794"/>
                        <a:pt x="437" y="794"/>
                      </a:cubicBezTo>
                      <a:cubicBezTo>
                        <a:pt x="477" y="794"/>
                        <a:pt x="477" y="794"/>
                        <a:pt x="477" y="794"/>
                      </a:cubicBezTo>
                      <a:cubicBezTo>
                        <a:pt x="478" y="866"/>
                        <a:pt x="483" y="936"/>
                        <a:pt x="491" y="1002"/>
                      </a:cubicBezTo>
                      <a:cubicBezTo>
                        <a:pt x="429" y="1013"/>
                        <a:pt x="369" y="1028"/>
                        <a:pt x="310" y="1046"/>
                      </a:cubicBezTo>
                      <a:cubicBezTo>
                        <a:pt x="286" y="969"/>
                        <a:pt x="271" y="884"/>
                        <a:pt x="268" y="794"/>
                      </a:cubicBezTo>
                      <a:cubicBezTo>
                        <a:pt x="312" y="794"/>
                        <a:pt x="312" y="794"/>
                        <a:pt x="312" y="794"/>
                      </a:cubicBezTo>
                      <a:cubicBezTo>
                        <a:pt x="329" y="794"/>
                        <a:pt x="343" y="780"/>
                        <a:pt x="343" y="763"/>
                      </a:cubicBezTo>
                      <a:cubicBezTo>
                        <a:pt x="343" y="746"/>
                        <a:pt x="329" y="732"/>
                        <a:pt x="312" y="732"/>
                      </a:cubicBezTo>
                      <a:close/>
                      <a:moveTo>
                        <a:pt x="331" y="1106"/>
                      </a:moveTo>
                      <a:cubicBezTo>
                        <a:pt x="386" y="1089"/>
                        <a:pt x="442" y="1075"/>
                        <a:pt x="499" y="1064"/>
                      </a:cubicBezTo>
                      <a:cubicBezTo>
                        <a:pt x="512" y="1148"/>
                        <a:pt x="530" y="1224"/>
                        <a:pt x="553" y="1291"/>
                      </a:cubicBezTo>
                      <a:cubicBezTo>
                        <a:pt x="574" y="1349"/>
                        <a:pt x="597" y="1398"/>
                        <a:pt x="623" y="1435"/>
                      </a:cubicBezTo>
                      <a:cubicBezTo>
                        <a:pt x="498" y="1383"/>
                        <a:pt x="394" y="1263"/>
                        <a:pt x="331" y="1106"/>
                      </a:cubicBezTo>
                      <a:close/>
                      <a:moveTo>
                        <a:pt x="732" y="794"/>
                      </a:moveTo>
                      <a:cubicBezTo>
                        <a:pt x="732" y="978"/>
                        <a:pt x="732" y="978"/>
                        <a:pt x="732" y="978"/>
                      </a:cubicBezTo>
                      <a:cubicBezTo>
                        <a:pt x="671" y="980"/>
                        <a:pt x="611" y="984"/>
                        <a:pt x="553" y="992"/>
                      </a:cubicBezTo>
                      <a:cubicBezTo>
                        <a:pt x="545" y="931"/>
                        <a:pt x="541" y="864"/>
                        <a:pt x="540" y="794"/>
                      </a:cubicBezTo>
                      <a:cubicBezTo>
                        <a:pt x="732" y="794"/>
                        <a:pt x="732" y="794"/>
                        <a:pt x="732" y="794"/>
                      </a:cubicBezTo>
                      <a:close/>
                      <a:moveTo>
                        <a:pt x="540" y="732"/>
                      </a:moveTo>
                      <a:cubicBezTo>
                        <a:pt x="541" y="662"/>
                        <a:pt x="545" y="595"/>
                        <a:pt x="553" y="534"/>
                      </a:cubicBezTo>
                      <a:cubicBezTo>
                        <a:pt x="611" y="542"/>
                        <a:pt x="671" y="546"/>
                        <a:pt x="732" y="548"/>
                      </a:cubicBezTo>
                      <a:cubicBezTo>
                        <a:pt x="732" y="732"/>
                        <a:pt x="732" y="732"/>
                        <a:pt x="732" y="732"/>
                      </a:cubicBezTo>
                      <a:lnTo>
                        <a:pt x="540" y="732"/>
                      </a:lnTo>
                      <a:close/>
                      <a:moveTo>
                        <a:pt x="903" y="1435"/>
                      </a:moveTo>
                      <a:cubicBezTo>
                        <a:pt x="929" y="1398"/>
                        <a:pt x="952" y="1349"/>
                        <a:pt x="973" y="1291"/>
                      </a:cubicBezTo>
                      <a:cubicBezTo>
                        <a:pt x="996" y="1224"/>
                        <a:pt x="1014" y="1148"/>
                        <a:pt x="1027" y="1064"/>
                      </a:cubicBezTo>
                      <a:cubicBezTo>
                        <a:pt x="1084" y="1075"/>
                        <a:pt x="1140" y="1089"/>
                        <a:pt x="1195" y="1106"/>
                      </a:cubicBezTo>
                      <a:cubicBezTo>
                        <a:pt x="1131" y="1266"/>
                        <a:pt x="1026" y="1383"/>
                        <a:pt x="903" y="1435"/>
                      </a:cubicBezTo>
                      <a:close/>
                      <a:moveTo>
                        <a:pt x="1089" y="1383"/>
                      </a:moveTo>
                      <a:cubicBezTo>
                        <a:pt x="1157" y="1316"/>
                        <a:pt x="1214" y="1229"/>
                        <a:pt x="1254" y="1126"/>
                      </a:cubicBezTo>
                      <a:cubicBezTo>
                        <a:pt x="1283" y="1136"/>
                        <a:pt x="1312" y="1148"/>
                        <a:pt x="1339" y="1161"/>
                      </a:cubicBezTo>
                      <a:cubicBezTo>
                        <a:pt x="1275" y="1253"/>
                        <a:pt x="1189" y="1330"/>
                        <a:pt x="1089" y="1383"/>
                      </a:cubicBezTo>
                      <a:close/>
                      <a:moveTo>
                        <a:pt x="1280" y="903"/>
                      </a:moveTo>
                      <a:cubicBezTo>
                        <a:pt x="1298" y="905"/>
                        <a:pt x="1313" y="892"/>
                        <a:pt x="1315" y="875"/>
                      </a:cubicBezTo>
                      <a:cubicBezTo>
                        <a:pt x="1318" y="848"/>
                        <a:pt x="1320" y="821"/>
                        <a:pt x="1320" y="794"/>
                      </a:cubicBezTo>
                      <a:cubicBezTo>
                        <a:pt x="1463" y="794"/>
                        <a:pt x="1463" y="794"/>
                        <a:pt x="1463" y="794"/>
                      </a:cubicBezTo>
                      <a:cubicBezTo>
                        <a:pt x="1458" y="908"/>
                        <a:pt x="1426" y="1014"/>
                        <a:pt x="1373" y="1107"/>
                      </a:cubicBezTo>
                      <a:cubicBezTo>
                        <a:pt x="1341" y="1092"/>
                        <a:pt x="1308" y="1079"/>
                        <a:pt x="1275" y="1067"/>
                      </a:cubicBezTo>
                      <a:cubicBezTo>
                        <a:pt x="1281" y="1048"/>
                        <a:pt x="1287" y="1029"/>
                        <a:pt x="1291" y="1009"/>
                      </a:cubicBezTo>
                      <a:cubicBezTo>
                        <a:pt x="1296" y="992"/>
                        <a:pt x="1285" y="975"/>
                        <a:pt x="1269" y="971"/>
                      </a:cubicBezTo>
                      <a:cubicBezTo>
                        <a:pt x="1252" y="967"/>
                        <a:pt x="1235" y="977"/>
                        <a:pt x="1231" y="994"/>
                      </a:cubicBezTo>
                      <a:cubicBezTo>
                        <a:pt x="1226" y="1012"/>
                        <a:pt x="1221" y="1029"/>
                        <a:pt x="1216" y="1046"/>
                      </a:cubicBezTo>
                      <a:cubicBezTo>
                        <a:pt x="1157" y="1028"/>
                        <a:pt x="1097" y="1013"/>
                        <a:pt x="1035" y="1002"/>
                      </a:cubicBezTo>
                      <a:cubicBezTo>
                        <a:pt x="1043" y="936"/>
                        <a:pt x="1048" y="866"/>
                        <a:pt x="1049" y="794"/>
                      </a:cubicBezTo>
                      <a:cubicBezTo>
                        <a:pt x="1258" y="794"/>
                        <a:pt x="1258" y="794"/>
                        <a:pt x="1258" y="794"/>
                      </a:cubicBezTo>
                      <a:cubicBezTo>
                        <a:pt x="1257" y="819"/>
                        <a:pt x="1255" y="844"/>
                        <a:pt x="1253" y="868"/>
                      </a:cubicBezTo>
                      <a:cubicBezTo>
                        <a:pt x="1251" y="886"/>
                        <a:pt x="1263" y="901"/>
                        <a:pt x="1280" y="903"/>
                      </a:cubicBezTo>
                      <a:close/>
                      <a:moveTo>
                        <a:pt x="1035" y="524"/>
                      </a:moveTo>
                      <a:cubicBezTo>
                        <a:pt x="1097" y="513"/>
                        <a:pt x="1157" y="498"/>
                        <a:pt x="1216" y="480"/>
                      </a:cubicBezTo>
                      <a:cubicBezTo>
                        <a:pt x="1240" y="557"/>
                        <a:pt x="1255" y="642"/>
                        <a:pt x="1258" y="732"/>
                      </a:cubicBezTo>
                      <a:cubicBezTo>
                        <a:pt x="1049" y="732"/>
                        <a:pt x="1049" y="732"/>
                        <a:pt x="1049" y="732"/>
                      </a:cubicBezTo>
                      <a:cubicBezTo>
                        <a:pt x="1048" y="660"/>
                        <a:pt x="1043" y="590"/>
                        <a:pt x="1035" y="524"/>
                      </a:cubicBezTo>
                      <a:close/>
                      <a:moveTo>
                        <a:pt x="1340" y="365"/>
                      </a:moveTo>
                      <a:cubicBezTo>
                        <a:pt x="1312" y="378"/>
                        <a:pt x="1283" y="390"/>
                        <a:pt x="1254" y="400"/>
                      </a:cubicBezTo>
                      <a:cubicBezTo>
                        <a:pt x="1230" y="337"/>
                        <a:pt x="1198" y="279"/>
                        <a:pt x="1161" y="227"/>
                      </a:cubicBezTo>
                      <a:cubicBezTo>
                        <a:pt x="1138" y="196"/>
                        <a:pt x="1115" y="168"/>
                        <a:pt x="1089" y="143"/>
                      </a:cubicBezTo>
                      <a:cubicBezTo>
                        <a:pt x="1189" y="195"/>
                        <a:pt x="1275" y="271"/>
                        <a:pt x="1340" y="365"/>
                      </a:cubicBezTo>
                      <a:close/>
                      <a:moveTo>
                        <a:pt x="1195" y="420"/>
                      </a:moveTo>
                      <a:cubicBezTo>
                        <a:pt x="1140" y="437"/>
                        <a:pt x="1084" y="451"/>
                        <a:pt x="1027" y="462"/>
                      </a:cubicBezTo>
                      <a:cubicBezTo>
                        <a:pt x="1014" y="378"/>
                        <a:pt x="996" y="302"/>
                        <a:pt x="973" y="235"/>
                      </a:cubicBezTo>
                      <a:cubicBezTo>
                        <a:pt x="952" y="177"/>
                        <a:pt x="929" y="128"/>
                        <a:pt x="903" y="91"/>
                      </a:cubicBezTo>
                      <a:cubicBezTo>
                        <a:pt x="1028" y="143"/>
                        <a:pt x="1132" y="263"/>
                        <a:pt x="1195" y="420"/>
                      </a:cubicBezTo>
                      <a:close/>
                      <a:moveTo>
                        <a:pt x="794" y="71"/>
                      </a:moveTo>
                      <a:cubicBezTo>
                        <a:pt x="863" y="106"/>
                        <a:pt x="931" y="254"/>
                        <a:pt x="965" y="471"/>
                      </a:cubicBezTo>
                      <a:cubicBezTo>
                        <a:pt x="909" y="479"/>
                        <a:pt x="852" y="484"/>
                        <a:pt x="794" y="485"/>
                      </a:cubicBezTo>
                      <a:lnTo>
                        <a:pt x="794" y="71"/>
                      </a:lnTo>
                      <a:close/>
                      <a:moveTo>
                        <a:pt x="794" y="548"/>
                      </a:moveTo>
                      <a:cubicBezTo>
                        <a:pt x="855" y="546"/>
                        <a:pt x="915" y="542"/>
                        <a:pt x="973" y="534"/>
                      </a:cubicBezTo>
                      <a:cubicBezTo>
                        <a:pt x="981" y="595"/>
                        <a:pt x="985" y="662"/>
                        <a:pt x="986" y="732"/>
                      </a:cubicBezTo>
                      <a:cubicBezTo>
                        <a:pt x="794" y="732"/>
                        <a:pt x="794" y="732"/>
                        <a:pt x="794" y="732"/>
                      </a:cubicBezTo>
                      <a:cubicBezTo>
                        <a:pt x="794" y="548"/>
                        <a:pt x="794" y="548"/>
                        <a:pt x="794" y="548"/>
                      </a:cubicBezTo>
                      <a:close/>
                      <a:moveTo>
                        <a:pt x="794" y="794"/>
                      </a:moveTo>
                      <a:cubicBezTo>
                        <a:pt x="986" y="794"/>
                        <a:pt x="986" y="794"/>
                        <a:pt x="986" y="794"/>
                      </a:cubicBezTo>
                      <a:cubicBezTo>
                        <a:pt x="985" y="864"/>
                        <a:pt x="981" y="931"/>
                        <a:pt x="973" y="992"/>
                      </a:cubicBezTo>
                      <a:cubicBezTo>
                        <a:pt x="915" y="984"/>
                        <a:pt x="855" y="980"/>
                        <a:pt x="794" y="978"/>
                      </a:cubicBezTo>
                      <a:cubicBezTo>
                        <a:pt x="794" y="794"/>
                        <a:pt x="794" y="794"/>
                        <a:pt x="794" y="794"/>
                      </a:cubicBezTo>
                      <a:close/>
                      <a:moveTo>
                        <a:pt x="763" y="1196"/>
                      </a:moveTo>
                      <a:cubicBezTo>
                        <a:pt x="780" y="1196"/>
                        <a:pt x="794" y="1182"/>
                        <a:pt x="794" y="1164"/>
                      </a:cubicBezTo>
                      <a:cubicBezTo>
                        <a:pt x="794" y="1041"/>
                        <a:pt x="794" y="1041"/>
                        <a:pt x="794" y="1041"/>
                      </a:cubicBezTo>
                      <a:cubicBezTo>
                        <a:pt x="852" y="1042"/>
                        <a:pt x="909" y="1047"/>
                        <a:pt x="965" y="1055"/>
                      </a:cubicBezTo>
                      <a:cubicBezTo>
                        <a:pt x="931" y="1272"/>
                        <a:pt x="863" y="1420"/>
                        <a:pt x="794" y="1455"/>
                      </a:cubicBezTo>
                      <a:cubicBezTo>
                        <a:pt x="794" y="1294"/>
                        <a:pt x="794" y="1294"/>
                        <a:pt x="794" y="1294"/>
                      </a:cubicBezTo>
                      <a:cubicBezTo>
                        <a:pt x="794" y="1276"/>
                        <a:pt x="780" y="1262"/>
                        <a:pt x="763" y="1262"/>
                      </a:cubicBezTo>
                      <a:cubicBezTo>
                        <a:pt x="746" y="1262"/>
                        <a:pt x="732" y="1276"/>
                        <a:pt x="732" y="1294"/>
                      </a:cubicBezTo>
                      <a:cubicBezTo>
                        <a:pt x="732" y="1455"/>
                        <a:pt x="732" y="1455"/>
                        <a:pt x="732" y="1455"/>
                      </a:cubicBezTo>
                      <a:cubicBezTo>
                        <a:pt x="663" y="1420"/>
                        <a:pt x="595" y="1272"/>
                        <a:pt x="561" y="1055"/>
                      </a:cubicBezTo>
                      <a:cubicBezTo>
                        <a:pt x="617" y="1047"/>
                        <a:pt x="674" y="1042"/>
                        <a:pt x="732" y="1041"/>
                      </a:cubicBezTo>
                      <a:cubicBezTo>
                        <a:pt x="732" y="1164"/>
                        <a:pt x="732" y="1164"/>
                        <a:pt x="732" y="1164"/>
                      </a:cubicBezTo>
                      <a:cubicBezTo>
                        <a:pt x="732" y="1182"/>
                        <a:pt x="746" y="1196"/>
                        <a:pt x="763" y="1196"/>
                      </a:cubicBezTo>
                      <a:close/>
                      <a:moveTo>
                        <a:pt x="732" y="71"/>
                      </a:moveTo>
                      <a:cubicBezTo>
                        <a:pt x="732" y="485"/>
                        <a:pt x="732" y="485"/>
                        <a:pt x="732" y="485"/>
                      </a:cubicBezTo>
                      <a:cubicBezTo>
                        <a:pt x="674" y="484"/>
                        <a:pt x="617" y="479"/>
                        <a:pt x="561" y="471"/>
                      </a:cubicBezTo>
                      <a:cubicBezTo>
                        <a:pt x="595" y="254"/>
                        <a:pt x="663" y="106"/>
                        <a:pt x="732" y="71"/>
                      </a:cubicBezTo>
                      <a:close/>
                      <a:moveTo>
                        <a:pt x="623" y="91"/>
                      </a:moveTo>
                      <a:cubicBezTo>
                        <a:pt x="597" y="128"/>
                        <a:pt x="574" y="177"/>
                        <a:pt x="553" y="235"/>
                      </a:cubicBezTo>
                      <a:cubicBezTo>
                        <a:pt x="530" y="302"/>
                        <a:pt x="512" y="378"/>
                        <a:pt x="499" y="462"/>
                      </a:cubicBezTo>
                      <a:cubicBezTo>
                        <a:pt x="442" y="451"/>
                        <a:pt x="386" y="437"/>
                        <a:pt x="331" y="420"/>
                      </a:cubicBezTo>
                      <a:cubicBezTo>
                        <a:pt x="394" y="263"/>
                        <a:pt x="498" y="143"/>
                        <a:pt x="623" y="91"/>
                      </a:cubicBezTo>
                      <a:close/>
                      <a:moveTo>
                        <a:pt x="437" y="143"/>
                      </a:moveTo>
                      <a:cubicBezTo>
                        <a:pt x="411" y="168"/>
                        <a:pt x="388" y="196"/>
                        <a:pt x="365" y="227"/>
                      </a:cubicBezTo>
                      <a:cubicBezTo>
                        <a:pt x="328" y="279"/>
                        <a:pt x="297" y="337"/>
                        <a:pt x="272" y="400"/>
                      </a:cubicBezTo>
                      <a:cubicBezTo>
                        <a:pt x="243" y="390"/>
                        <a:pt x="214" y="378"/>
                        <a:pt x="187" y="365"/>
                      </a:cubicBezTo>
                      <a:cubicBezTo>
                        <a:pt x="251" y="273"/>
                        <a:pt x="336" y="196"/>
                        <a:pt x="437" y="143"/>
                      </a:cubicBezTo>
                      <a:close/>
                      <a:moveTo>
                        <a:pt x="153" y="419"/>
                      </a:moveTo>
                      <a:cubicBezTo>
                        <a:pt x="185" y="434"/>
                        <a:pt x="217" y="447"/>
                        <a:pt x="251" y="459"/>
                      </a:cubicBezTo>
                      <a:cubicBezTo>
                        <a:pt x="224" y="545"/>
                        <a:pt x="208" y="637"/>
                        <a:pt x="206" y="732"/>
                      </a:cubicBezTo>
                      <a:cubicBezTo>
                        <a:pt x="63" y="732"/>
                        <a:pt x="63" y="732"/>
                        <a:pt x="63" y="732"/>
                      </a:cubicBezTo>
                      <a:cubicBezTo>
                        <a:pt x="68" y="618"/>
                        <a:pt x="100" y="512"/>
                        <a:pt x="153" y="4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159" name="CaixaDeTexto 158"/>
              <p:cNvSpPr txBox="1"/>
              <p:nvPr/>
            </p:nvSpPr>
            <p:spPr>
              <a:xfrm>
                <a:off x="4673785" y="2407713"/>
                <a:ext cx="1321251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Conexões internacionais</a:t>
                </a:r>
              </a:p>
            </p:txBody>
          </p:sp>
        </p:grpSp>
        <p:grpSp>
          <p:nvGrpSpPr>
            <p:cNvPr id="1070" name="Agrupar 1069"/>
            <p:cNvGrpSpPr/>
            <p:nvPr/>
          </p:nvGrpSpPr>
          <p:grpSpPr>
            <a:xfrm>
              <a:off x="4201760" y="3160973"/>
              <a:ext cx="774644" cy="848814"/>
              <a:chOff x="3035555" y="3558176"/>
              <a:chExt cx="932552" cy="1021841"/>
            </a:xfrm>
          </p:grpSpPr>
          <p:grpSp>
            <p:nvGrpSpPr>
              <p:cNvPr id="1068" name="Agrupar 1067"/>
              <p:cNvGrpSpPr/>
              <p:nvPr/>
            </p:nvGrpSpPr>
            <p:grpSpPr>
              <a:xfrm>
                <a:off x="3238864" y="3558176"/>
                <a:ext cx="585350" cy="553429"/>
                <a:chOff x="-6403975" y="-201613"/>
                <a:chExt cx="4570412" cy="4321176"/>
              </a:xfrm>
              <a:solidFill>
                <a:srgbClr val="27AD88"/>
              </a:solidFill>
            </p:grpSpPr>
            <p:sp>
              <p:nvSpPr>
                <p:cNvPr id="1065" name="Freeform 41"/>
                <p:cNvSpPr>
                  <a:spLocks noEditPoints="1"/>
                </p:cNvSpPr>
                <p:nvPr/>
              </p:nvSpPr>
              <p:spPr bwMode="auto">
                <a:xfrm>
                  <a:off x="-6403975" y="-201613"/>
                  <a:ext cx="4570412" cy="4321176"/>
                </a:xfrm>
                <a:custGeom>
                  <a:avLst/>
                  <a:gdLst>
                    <a:gd name="T0" fmla="*/ 1229 w 1434"/>
                    <a:gd name="T1" fmla="*/ 513 h 1357"/>
                    <a:gd name="T2" fmla="*/ 717 w 1434"/>
                    <a:gd name="T3" fmla="*/ 0 h 1357"/>
                    <a:gd name="T4" fmla="*/ 205 w 1434"/>
                    <a:gd name="T5" fmla="*/ 512 h 1357"/>
                    <a:gd name="T6" fmla="*/ 205 w 1434"/>
                    <a:gd name="T7" fmla="*/ 513 h 1357"/>
                    <a:gd name="T8" fmla="*/ 0 w 1434"/>
                    <a:gd name="T9" fmla="*/ 730 h 1357"/>
                    <a:gd name="T10" fmla="*/ 0 w 1434"/>
                    <a:gd name="T11" fmla="*/ 755 h 1357"/>
                    <a:gd name="T12" fmla="*/ 218 w 1434"/>
                    <a:gd name="T13" fmla="*/ 973 h 1357"/>
                    <a:gd name="T14" fmla="*/ 229 w 1434"/>
                    <a:gd name="T15" fmla="*/ 973 h 1357"/>
                    <a:gd name="T16" fmla="*/ 320 w 1434"/>
                    <a:gd name="T17" fmla="*/ 1117 h 1357"/>
                    <a:gd name="T18" fmla="*/ 613 w 1434"/>
                    <a:gd name="T19" fmla="*/ 1280 h 1357"/>
                    <a:gd name="T20" fmla="*/ 631 w 1434"/>
                    <a:gd name="T21" fmla="*/ 1280 h 1357"/>
                    <a:gd name="T22" fmla="*/ 730 w 1434"/>
                    <a:gd name="T23" fmla="*/ 1357 h 1357"/>
                    <a:gd name="T24" fmla="*/ 832 w 1434"/>
                    <a:gd name="T25" fmla="*/ 1254 h 1357"/>
                    <a:gd name="T26" fmla="*/ 730 w 1434"/>
                    <a:gd name="T27" fmla="*/ 1152 h 1357"/>
                    <a:gd name="T28" fmla="*/ 631 w 1434"/>
                    <a:gd name="T29" fmla="*/ 1229 h 1357"/>
                    <a:gd name="T30" fmla="*/ 613 w 1434"/>
                    <a:gd name="T31" fmla="*/ 1229 h 1357"/>
                    <a:gd name="T32" fmla="*/ 364 w 1434"/>
                    <a:gd name="T33" fmla="*/ 1089 h 1357"/>
                    <a:gd name="T34" fmla="*/ 289 w 1434"/>
                    <a:gd name="T35" fmla="*/ 973 h 1357"/>
                    <a:gd name="T36" fmla="*/ 307 w 1434"/>
                    <a:gd name="T37" fmla="*/ 973 h 1357"/>
                    <a:gd name="T38" fmla="*/ 358 w 1434"/>
                    <a:gd name="T39" fmla="*/ 922 h 1357"/>
                    <a:gd name="T40" fmla="*/ 358 w 1434"/>
                    <a:gd name="T41" fmla="*/ 563 h 1357"/>
                    <a:gd name="T42" fmla="*/ 307 w 1434"/>
                    <a:gd name="T43" fmla="*/ 512 h 1357"/>
                    <a:gd name="T44" fmla="*/ 256 w 1434"/>
                    <a:gd name="T45" fmla="*/ 512 h 1357"/>
                    <a:gd name="T46" fmla="*/ 717 w 1434"/>
                    <a:gd name="T47" fmla="*/ 51 h 1357"/>
                    <a:gd name="T48" fmla="*/ 1178 w 1434"/>
                    <a:gd name="T49" fmla="*/ 512 h 1357"/>
                    <a:gd name="T50" fmla="*/ 1126 w 1434"/>
                    <a:gd name="T51" fmla="*/ 512 h 1357"/>
                    <a:gd name="T52" fmla="*/ 1075 w 1434"/>
                    <a:gd name="T53" fmla="*/ 563 h 1357"/>
                    <a:gd name="T54" fmla="*/ 1075 w 1434"/>
                    <a:gd name="T55" fmla="*/ 922 h 1357"/>
                    <a:gd name="T56" fmla="*/ 1126 w 1434"/>
                    <a:gd name="T57" fmla="*/ 973 h 1357"/>
                    <a:gd name="T58" fmla="*/ 1216 w 1434"/>
                    <a:gd name="T59" fmla="*/ 973 h 1357"/>
                    <a:gd name="T60" fmla="*/ 1434 w 1434"/>
                    <a:gd name="T61" fmla="*/ 755 h 1357"/>
                    <a:gd name="T62" fmla="*/ 1434 w 1434"/>
                    <a:gd name="T63" fmla="*/ 730 h 1357"/>
                    <a:gd name="T64" fmla="*/ 1229 w 1434"/>
                    <a:gd name="T65" fmla="*/ 513 h 1357"/>
                    <a:gd name="T66" fmla="*/ 730 w 1434"/>
                    <a:gd name="T67" fmla="*/ 1203 h 1357"/>
                    <a:gd name="T68" fmla="*/ 781 w 1434"/>
                    <a:gd name="T69" fmla="*/ 1254 h 1357"/>
                    <a:gd name="T70" fmla="*/ 730 w 1434"/>
                    <a:gd name="T71" fmla="*/ 1306 h 1357"/>
                    <a:gd name="T72" fmla="*/ 678 w 1434"/>
                    <a:gd name="T73" fmla="*/ 1254 h 1357"/>
                    <a:gd name="T74" fmla="*/ 730 w 1434"/>
                    <a:gd name="T75" fmla="*/ 1203 h 1357"/>
                    <a:gd name="T76" fmla="*/ 307 w 1434"/>
                    <a:gd name="T77" fmla="*/ 563 h 1357"/>
                    <a:gd name="T78" fmla="*/ 307 w 1434"/>
                    <a:gd name="T79" fmla="*/ 922 h 1357"/>
                    <a:gd name="T80" fmla="*/ 218 w 1434"/>
                    <a:gd name="T81" fmla="*/ 922 h 1357"/>
                    <a:gd name="T82" fmla="*/ 51 w 1434"/>
                    <a:gd name="T83" fmla="*/ 755 h 1357"/>
                    <a:gd name="T84" fmla="*/ 51 w 1434"/>
                    <a:gd name="T85" fmla="*/ 730 h 1357"/>
                    <a:gd name="T86" fmla="*/ 218 w 1434"/>
                    <a:gd name="T87" fmla="*/ 563 h 1357"/>
                    <a:gd name="T88" fmla="*/ 307 w 1434"/>
                    <a:gd name="T89" fmla="*/ 563 h 1357"/>
                    <a:gd name="T90" fmla="*/ 1382 w 1434"/>
                    <a:gd name="T91" fmla="*/ 755 h 1357"/>
                    <a:gd name="T92" fmla="*/ 1216 w 1434"/>
                    <a:gd name="T93" fmla="*/ 922 h 1357"/>
                    <a:gd name="T94" fmla="*/ 1126 w 1434"/>
                    <a:gd name="T95" fmla="*/ 922 h 1357"/>
                    <a:gd name="T96" fmla="*/ 1126 w 1434"/>
                    <a:gd name="T97" fmla="*/ 563 h 1357"/>
                    <a:gd name="T98" fmla="*/ 1216 w 1434"/>
                    <a:gd name="T99" fmla="*/ 563 h 1357"/>
                    <a:gd name="T100" fmla="*/ 1382 w 1434"/>
                    <a:gd name="T101" fmla="*/ 730 h 1357"/>
                    <a:gd name="T102" fmla="*/ 1382 w 1434"/>
                    <a:gd name="T103" fmla="*/ 755 h 1357"/>
                    <a:gd name="T104" fmla="*/ 1382 w 1434"/>
                    <a:gd name="T105" fmla="*/ 755 h 1357"/>
                    <a:gd name="T106" fmla="*/ 1382 w 1434"/>
                    <a:gd name="T107" fmla="*/ 755 h 1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434" h="1357">
                      <a:moveTo>
                        <a:pt x="1229" y="513"/>
                      </a:moveTo>
                      <a:cubicBezTo>
                        <a:pt x="1229" y="229"/>
                        <a:pt x="1000" y="0"/>
                        <a:pt x="717" y="0"/>
                      </a:cubicBezTo>
                      <a:cubicBezTo>
                        <a:pt x="434" y="0"/>
                        <a:pt x="205" y="229"/>
                        <a:pt x="205" y="512"/>
                      </a:cubicBezTo>
                      <a:cubicBezTo>
                        <a:pt x="205" y="513"/>
                        <a:pt x="205" y="513"/>
                        <a:pt x="205" y="513"/>
                      </a:cubicBezTo>
                      <a:cubicBezTo>
                        <a:pt x="91" y="520"/>
                        <a:pt x="0" y="614"/>
                        <a:pt x="0" y="730"/>
                      </a:cubicBezTo>
                      <a:cubicBezTo>
                        <a:pt x="0" y="755"/>
                        <a:pt x="0" y="755"/>
                        <a:pt x="0" y="755"/>
                      </a:cubicBezTo>
                      <a:cubicBezTo>
                        <a:pt x="0" y="876"/>
                        <a:pt x="97" y="973"/>
                        <a:pt x="218" y="973"/>
                      </a:cubicBezTo>
                      <a:cubicBezTo>
                        <a:pt x="229" y="973"/>
                        <a:pt x="229" y="973"/>
                        <a:pt x="229" y="973"/>
                      </a:cubicBezTo>
                      <a:cubicBezTo>
                        <a:pt x="320" y="1117"/>
                        <a:pt x="320" y="1117"/>
                        <a:pt x="320" y="1117"/>
                      </a:cubicBezTo>
                      <a:cubicBezTo>
                        <a:pt x="384" y="1220"/>
                        <a:pt x="493" y="1280"/>
                        <a:pt x="613" y="1280"/>
                      </a:cubicBezTo>
                      <a:cubicBezTo>
                        <a:pt x="631" y="1280"/>
                        <a:pt x="631" y="1280"/>
                        <a:pt x="631" y="1280"/>
                      </a:cubicBezTo>
                      <a:cubicBezTo>
                        <a:pt x="643" y="1324"/>
                        <a:pt x="682" y="1357"/>
                        <a:pt x="730" y="1357"/>
                      </a:cubicBezTo>
                      <a:cubicBezTo>
                        <a:pt x="786" y="1357"/>
                        <a:pt x="832" y="1311"/>
                        <a:pt x="832" y="1254"/>
                      </a:cubicBezTo>
                      <a:cubicBezTo>
                        <a:pt x="832" y="1198"/>
                        <a:pt x="786" y="1152"/>
                        <a:pt x="730" y="1152"/>
                      </a:cubicBezTo>
                      <a:cubicBezTo>
                        <a:pt x="682" y="1152"/>
                        <a:pt x="643" y="1185"/>
                        <a:pt x="631" y="1229"/>
                      </a:cubicBezTo>
                      <a:cubicBezTo>
                        <a:pt x="613" y="1229"/>
                        <a:pt x="613" y="1229"/>
                        <a:pt x="613" y="1229"/>
                      </a:cubicBezTo>
                      <a:cubicBezTo>
                        <a:pt x="511" y="1229"/>
                        <a:pt x="417" y="1176"/>
                        <a:pt x="364" y="1089"/>
                      </a:cubicBezTo>
                      <a:cubicBezTo>
                        <a:pt x="289" y="973"/>
                        <a:pt x="289" y="973"/>
                        <a:pt x="289" y="973"/>
                      </a:cubicBezTo>
                      <a:cubicBezTo>
                        <a:pt x="307" y="973"/>
                        <a:pt x="307" y="973"/>
                        <a:pt x="307" y="973"/>
                      </a:cubicBezTo>
                      <a:cubicBezTo>
                        <a:pt x="335" y="973"/>
                        <a:pt x="358" y="950"/>
                        <a:pt x="358" y="922"/>
                      </a:cubicBezTo>
                      <a:cubicBezTo>
                        <a:pt x="358" y="563"/>
                        <a:pt x="358" y="563"/>
                        <a:pt x="358" y="563"/>
                      </a:cubicBezTo>
                      <a:cubicBezTo>
                        <a:pt x="358" y="535"/>
                        <a:pt x="335" y="512"/>
                        <a:pt x="307" y="512"/>
                      </a:cubicBezTo>
                      <a:cubicBezTo>
                        <a:pt x="256" y="512"/>
                        <a:pt x="256" y="512"/>
                        <a:pt x="256" y="512"/>
                      </a:cubicBezTo>
                      <a:cubicBezTo>
                        <a:pt x="256" y="257"/>
                        <a:pt x="462" y="51"/>
                        <a:pt x="717" y="51"/>
                      </a:cubicBezTo>
                      <a:cubicBezTo>
                        <a:pt x="972" y="51"/>
                        <a:pt x="1178" y="257"/>
                        <a:pt x="1178" y="512"/>
                      </a:cubicBezTo>
                      <a:cubicBezTo>
                        <a:pt x="1126" y="512"/>
                        <a:pt x="1126" y="512"/>
                        <a:pt x="1126" y="512"/>
                      </a:cubicBezTo>
                      <a:cubicBezTo>
                        <a:pt x="1098" y="512"/>
                        <a:pt x="1075" y="535"/>
                        <a:pt x="1075" y="563"/>
                      </a:cubicBezTo>
                      <a:cubicBezTo>
                        <a:pt x="1075" y="922"/>
                        <a:pt x="1075" y="922"/>
                        <a:pt x="1075" y="922"/>
                      </a:cubicBezTo>
                      <a:cubicBezTo>
                        <a:pt x="1075" y="950"/>
                        <a:pt x="1098" y="973"/>
                        <a:pt x="1126" y="973"/>
                      </a:cubicBezTo>
                      <a:cubicBezTo>
                        <a:pt x="1216" y="973"/>
                        <a:pt x="1216" y="973"/>
                        <a:pt x="1216" y="973"/>
                      </a:cubicBezTo>
                      <a:cubicBezTo>
                        <a:pt x="1336" y="973"/>
                        <a:pt x="1434" y="876"/>
                        <a:pt x="1434" y="755"/>
                      </a:cubicBezTo>
                      <a:cubicBezTo>
                        <a:pt x="1434" y="730"/>
                        <a:pt x="1434" y="730"/>
                        <a:pt x="1434" y="730"/>
                      </a:cubicBezTo>
                      <a:cubicBezTo>
                        <a:pt x="1434" y="614"/>
                        <a:pt x="1343" y="520"/>
                        <a:pt x="1229" y="513"/>
                      </a:cubicBezTo>
                      <a:close/>
                      <a:moveTo>
                        <a:pt x="730" y="1203"/>
                      </a:moveTo>
                      <a:cubicBezTo>
                        <a:pt x="758" y="1203"/>
                        <a:pt x="781" y="1226"/>
                        <a:pt x="781" y="1254"/>
                      </a:cubicBezTo>
                      <a:cubicBezTo>
                        <a:pt x="781" y="1283"/>
                        <a:pt x="758" y="1306"/>
                        <a:pt x="730" y="1306"/>
                      </a:cubicBezTo>
                      <a:cubicBezTo>
                        <a:pt x="701" y="1306"/>
                        <a:pt x="678" y="1283"/>
                        <a:pt x="678" y="1254"/>
                      </a:cubicBezTo>
                      <a:cubicBezTo>
                        <a:pt x="678" y="1226"/>
                        <a:pt x="701" y="1203"/>
                        <a:pt x="730" y="1203"/>
                      </a:cubicBezTo>
                      <a:close/>
                      <a:moveTo>
                        <a:pt x="307" y="563"/>
                      </a:moveTo>
                      <a:cubicBezTo>
                        <a:pt x="307" y="922"/>
                        <a:pt x="307" y="922"/>
                        <a:pt x="307" y="922"/>
                      </a:cubicBezTo>
                      <a:cubicBezTo>
                        <a:pt x="218" y="922"/>
                        <a:pt x="218" y="922"/>
                        <a:pt x="218" y="922"/>
                      </a:cubicBezTo>
                      <a:cubicBezTo>
                        <a:pt x="125" y="922"/>
                        <a:pt x="51" y="847"/>
                        <a:pt x="51" y="755"/>
                      </a:cubicBezTo>
                      <a:cubicBezTo>
                        <a:pt x="51" y="730"/>
                        <a:pt x="51" y="730"/>
                        <a:pt x="51" y="730"/>
                      </a:cubicBezTo>
                      <a:cubicBezTo>
                        <a:pt x="51" y="637"/>
                        <a:pt x="125" y="563"/>
                        <a:pt x="218" y="563"/>
                      </a:cubicBezTo>
                      <a:lnTo>
                        <a:pt x="307" y="563"/>
                      </a:lnTo>
                      <a:close/>
                      <a:moveTo>
                        <a:pt x="1382" y="755"/>
                      </a:moveTo>
                      <a:cubicBezTo>
                        <a:pt x="1382" y="847"/>
                        <a:pt x="1308" y="922"/>
                        <a:pt x="1216" y="922"/>
                      </a:cubicBezTo>
                      <a:cubicBezTo>
                        <a:pt x="1126" y="922"/>
                        <a:pt x="1126" y="922"/>
                        <a:pt x="1126" y="922"/>
                      </a:cubicBezTo>
                      <a:cubicBezTo>
                        <a:pt x="1126" y="563"/>
                        <a:pt x="1126" y="563"/>
                        <a:pt x="1126" y="563"/>
                      </a:cubicBezTo>
                      <a:cubicBezTo>
                        <a:pt x="1216" y="563"/>
                        <a:pt x="1216" y="563"/>
                        <a:pt x="1216" y="563"/>
                      </a:cubicBezTo>
                      <a:cubicBezTo>
                        <a:pt x="1308" y="563"/>
                        <a:pt x="1382" y="637"/>
                        <a:pt x="1382" y="730"/>
                      </a:cubicBezTo>
                      <a:lnTo>
                        <a:pt x="1382" y="755"/>
                      </a:lnTo>
                      <a:close/>
                      <a:moveTo>
                        <a:pt x="1382" y="755"/>
                      </a:moveTo>
                      <a:cubicBezTo>
                        <a:pt x="1382" y="755"/>
                        <a:pt x="1382" y="755"/>
                        <a:pt x="1382" y="7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6" name="Freeform 42"/>
                <p:cNvSpPr>
                  <a:spLocks noEditPoints="1"/>
                </p:cNvSpPr>
                <p:nvPr/>
              </p:nvSpPr>
              <p:spPr bwMode="auto">
                <a:xfrm>
                  <a:off x="-3636963" y="349250"/>
                  <a:ext cx="247650" cy="217488"/>
                </a:xfrm>
                <a:custGeom>
                  <a:avLst/>
                  <a:gdLst>
                    <a:gd name="T0" fmla="*/ 61 w 78"/>
                    <a:gd name="T1" fmla="*/ 20 h 68"/>
                    <a:gd name="T2" fmla="*/ 51 w 78"/>
                    <a:gd name="T3" fmla="*/ 14 h 68"/>
                    <a:gd name="T4" fmla="*/ 41 w 78"/>
                    <a:gd name="T5" fmla="*/ 7 h 68"/>
                    <a:gd name="T6" fmla="*/ 6 w 78"/>
                    <a:gd name="T7" fmla="*/ 16 h 68"/>
                    <a:gd name="T8" fmla="*/ 15 w 78"/>
                    <a:gd name="T9" fmla="*/ 51 h 68"/>
                    <a:gd name="T10" fmla="*/ 25 w 78"/>
                    <a:gd name="T11" fmla="*/ 57 h 68"/>
                    <a:gd name="T12" fmla="*/ 37 w 78"/>
                    <a:gd name="T13" fmla="*/ 64 h 68"/>
                    <a:gd name="T14" fmla="*/ 50 w 78"/>
                    <a:gd name="T15" fmla="*/ 68 h 68"/>
                    <a:gd name="T16" fmla="*/ 72 w 78"/>
                    <a:gd name="T17" fmla="*/ 55 h 68"/>
                    <a:gd name="T18" fmla="*/ 61 w 78"/>
                    <a:gd name="T19" fmla="*/ 20 h 68"/>
                    <a:gd name="T20" fmla="*/ 61 w 78"/>
                    <a:gd name="T21" fmla="*/ 20 h 68"/>
                    <a:gd name="T22" fmla="*/ 61 w 78"/>
                    <a:gd name="T23" fmla="*/ 2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68">
                      <a:moveTo>
                        <a:pt x="61" y="20"/>
                      </a:moveTo>
                      <a:cubicBezTo>
                        <a:pt x="59" y="19"/>
                        <a:pt x="55" y="16"/>
                        <a:pt x="51" y="14"/>
                      </a:cubicBezTo>
                      <a:cubicBezTo>
                        <a:pt x="47" y="11"/>
                        <a:pt x="43" y="9"/>
                        <a:pt x="41" y="7"/>
                      </a:cubicBezTo>
                      <a:cubicBezTo>
                        <a:pt x="29" y="0"/>
                        <a:pt x="13" y="4"/>
                        <a:pt x="6" y="16"/>
                      </a:cubicBezTo>
                      <a:cubicBezTo>
                        <a:pt x="0" y="29"/>
                        <a:pt x="2" y="43"/>
                        <a:pt x="15" y="51"/>
                      </a:cubicBezTo>
                      <a:cubicBezTo>
                        <a:pt x="18" y="52"/>
                        <a:pt x="22" y="55"/>
                        <a:pt x="25" y="57"/>
                      </a:cubicBezTo>
                      <a:cubicBezTo>
                        <a:pt x="29" y="60"/>
                        <a:pt x="33" y="63"/>
                        <a:pt x="37" y="64"/>
                      </a:cubicBezTo>
                      <a:cubicBezTo>
                        <a:pt x="41" y="66"/>
                        <a:pt x="46" y="68"/>
                        <a:pt x="50" y="68"/>
                      </a:cubicBezTo>
                      <a:cubicBezTo>
                        <a:pt x="59" y="68"/>
                        <a:pt x="66" y="64"/>
                        <a:pt x="72" y="55"/>
                      </a:cubicBezTo>
                      <a:cubicBezTo>
                        <a:pt x="78" y="43"/>
                        <a:pt x="74" y="28"/>
                        <a:pt x="61" y="20"/>
                      </a:cubicBezTo>
                      <a:close/>
                      <a:moveTo>
                        <a:pt x="61" y="20"/>
                      </a:moveTo>
                      <a:cubicBezTo>
                        <a:pt x="61" y="20"/>
                        <a:pt x="61" y="20"/>
                        <a:pt x="6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7" name="Freeform 43"/>
                <p:cNvSpPr>
                  <a:spLocks noEditPoints="1"/>
                </p:cNvSpPr>
                <p:nvPr/>
              </p:nvSpPr>
              <p:spPr bwMode="auto">
                <a:xfrm>
                  <a:off x="-5046663" y="206375"/>
                  <a:ext cx="1255712" cy="547688"/>
                </a:xfrm>
                <a:custGeom>
                  <a:avLst/>
                  <a:gdLst>
                    <a:gd name="T0" fmla="*/ 291 w 394"/>
                    <a:gd name="T1" fmla="*/ 0 h 172"/>
                    <a:gd name="T2" fmla="*/ 9 w 394"/>
                    <a:gd name="T3" fmla="*/ 129 h 172"/>
                    <a:gd name="T4" fmla="*/ 12 w 394"/>
                    <a:gd name="T5" fmla="*/ 165 h 172"/>
                    <a:gd name="T6" fmla="*/ 28 w 394"/>
                    <a:gd name="T7" fmla="*/ 172 h 172"/>
                    <a:gd name="T8" fmla="*/ 48 w 394"/>
                    <a:gd name="T9" fmla="*/ 163 h 172"/>
                    <a:gd name="T10" fmla="*/ 291 w 394"/>
                    <a:gd name="T11" fmla="*/ 51 h 172"/>
                    <a:gd name="T12" fmla="*/ 360 w 394"/>
                    <a:gd name="T13" fmla="*/ 59 h 172"/>
                    <a:gd name="T14" fmla="*/ 391 w 394"/>
                    <a:gd name="T15" fmla="*/ 40 h 172"/>
                    <a:gd name="T16" fmla="*/ 371 w 394"/>
                    <a:gd name="T17" fmla="*/ 9 h 172"/>
                    <a:gd name="T18" fmla="*/ 291 w 394"/>
                    <a:gd name="T19" fmla="*/ 0 h 172"/>
                    <a:gd name="T20" fmla="*/ 291 w 394"/>
                    <a:gd name="T21" fmla="*/ 0 h 172"/>
                    <a:gd name="T22" fmla="*/ 291 w 394"/>
                    <a:gd name="T2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4" h="172">
                      <a:moveTo>
                        <a:pt x="291" y="0"/>
                      </a:moveTo>
                      <a:cubicBezTo>
                        <a:pt x="182" y="0"/>
                        <a:pt x="80" y="47"/>
                        <a:pt x="9" y="129"/>
                      </a:cubicBezTo>
                      <a:cubicBezTo>
                        <a:pt x="0" y="140"/>
                        <a:pt x="2" y="156"/>
                        <a:pt x="12" y="165"/>
                      </a:cubicBezTo>
                      <a:cubicBezTo>
                        <a:pt x="17" y="169"/>
                        <a:pt x="22" y="172"/>
                        <a:pt x="28" y="172"/>
                      </a:cubicBezTo>
                      <a:cubicBezTo>
                        <a:pt x="36" y="172"/>
                        <a:pt x="42" y="169"/>
                        <a:pt x="48" y="163"/>
                      </a:cubicBezTo>
                      <a:cubicBezTo>
                        <a:pt x="109" y="92"/>
                        <a:pt x="197" y="51"/>
                        <a:pt x="291" y="51"/>
                      </a:cubicBezTo>
                      <a:cubicBezTo>
                        <a:pt x="314" y="51"/>
                        <a:pt x="337" y="54"/>
                        <a:pt x="360" y="59"/>
                      </a:cubicBezTo>
                      <a:cubicBezTo>
                        <a:pt x="374" y="61"/>
                        <a:pt x="387" y="52"/>
                        <a:pt x="391" y="40"/>
                      </a:cubicBezTo>
                      <a:cubicBezTo>
                        <a:pt x="394" y="27"/>
                        <a:pt x="384" y="13"/>
                        <a:pt x="371" y="9"/>
                      </a:cubicBezTo>
                      <a:cubicBezTo>
                        <a:pt x="345" y="3"/>
                        <a:pt x="318" y="0"/>
                        <a:pt x="291" y="0"/>
                      </a:cubicBezTo>
                      <a:close/>
                      <a:moveTo>
                        <a:pt x="291" y="0"/>
                      </a:moveTo>
                      <a:cubicBezTo>
                        <a:pt x="291" y="0"/>
                        <a:pt x="291" y="0"/>
                        <a:pt x="29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167" name="CaixaDeTexto 166"/>
              <p:cNvSpPr txBox="1"/>
              <p:nvPr/>
            </p:nvSpPr>
            <p:spPr>
              <a:xfrm>
                <a:off x="3035555" y="4142809"/>
                <a:ext cx="932552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Suporte Técnico</a:t>
                </a:r>
              </a:p>
            </p:txBody>
          </p:sp>
        </p:grpSp>
        <p:pic>
          <p:nvPicPr>
            <p:cNvPr id="1069" name="Imagem 10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427708">
              <a:off x="3228949" y="2529332"/>
              <a:ext cx="1960620" cy="337346"/>
            </a:xfrm>
            <a:prstGeom prst="rect">
              <a:avLst/>
            </a:prstGeom>
          </p:spPr>
        </p:pic>
      </p:grpSp>
      <p:grpSp>
        <p:nvGrpSpPr>
          <p:cNvPr id="200" name="Agrupar 199"/>
          <p:cNvGrpSpPr/>
          <p:nvPr/>
        </p:nvGrpSpPr>
        <p:grpSpPr>
          <a:xfrm>
            <a:off x="6141278" y="1358006"/>
            <a:ext cx="2212065" cy="2032036"/>
            <a:chOff x="6213837" y="1960903"/>
            <a:chExt cx="2212065" cy="2032036"/>
          </a:xfrm>
        </p:grpSpPr>
        <p:grpSp>
          <p:nvGrpSpPr>
            <p:cNvPr id="171" name="Agrupar 170"/>
            <p:cNvGrpSpPr/>
            <p:nvPr/>
          </p:nvGrpSpPr>
          <p:grpSpPr>
            <a:xfrm>
              <a:off x="6213837" y="1989905"/>
              <a:ext cx="1073284" cy="984651"/>
              <a:chOff x="7262719" y="1634181"/>
              <a:chExt cx="1292068" cy="1185368"/>
            </a:xfrm>
          </p:grpSpPr>
          <p:grpSp>
            <p:nvGrpSpPr>
              <p:cNvPr id="65" name="Agrupar 64"/>
              <p:cNvGrpSpPr/>
              <p:nvPr/>
            </p:nvGrpSpPr>
            <p:grpSpPr>
              <a:xfrm>
                <a:off x="7577762" y="1634181"/>
                <a:ext cx="654250" cy="729702"/>
                <a:chOff x="-7196138" y="-531813"/>
                <a:chExt cx="6524625" cy="7277101"/>
              </a:xfrm>
              <a:solidFill>
                <a:srgbClr val="1E2845"/>
              </a:solidFill>
            </p:grpSpPr>
            <p:sp>
              <p:nvSpPr>
                <p:cNvPr id="1074" name="Freeform 47"/>
                <p:cNvSpPr>
                  <a:spLocks/>
                </p:cNvSpPr>
                <p:nvPr/>
              </p:nvSpPr>
              <p:spPr bwMode="auto">
                <a:xfrm>
                  <a:off x="-6402388" y="1746250"/>
                  <a:ext cx="728663" cy="314325"/>
                </a:xfrm>
                <a:custGeom>
                  <a:avLst/>
                  <a:gdLst>
                    <a:gd name="T0" fmla="*/ 174 w 229"/>
                    <a:gd name="T1" fmla="*/ 13 h 99"/>
                    <a:gd name="T2" fmla="*/ 55 w 229"/>
                    <a:gd name="T3" fmla="*/ 13 h 99"/>
                    <a:gd name="T4" fmla="*/ 12 w 229"/>
                    <a:gd name="T5" fmla="*/ 13 h 99"/>
                    <a:gd name="T6" fmla="*/ 12 w 229"/>
                    <a:gd name="T7" fmla="*/ 57 h 99"/>
                    <a:gd name="T8" fmla="*/ 114 w 229"/>
                    <a:gd name="T9" fmla="*/ 99 h 99"/>
                    <a:gd name="T10" fmla="*/ 115 w 229"/>
                    <a:gd name="T11" fmla="*/ 99 h 99"/>
                    <a:gd name="T12" fmla="*/ 218 w 229"/>
                    <a:gd name="T13" fmla="*/ 56 h 99"/>
                    <a:gd name="T14" fmla="*/ 217 w 229"/>
                    <a:gd name="T15" fmla="*/ 12 h 99"/>
                    <a:gd name="T16" fmla="*/ 174 w 229"/>
                    <a:gd name="T17" fmla="*/ 1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9" h="99">
                      <a:moveTo>
                        <a:pt x="174" y="13"/>
                      </a:moveTo>
                      <a:cubicBezTo>
                        <a:pt x="141" y="45"/>
                        <a:pt x="88" y="46"/>
                        <a:pt x="55" y="13"/>
                      </a:cubicBezTo>
                      <a:cubicBezTo>
                        <a:pt x="43" y="1"/>
                        <a:pt x="24" y="1"/>
                        <a:pt x="12" y="13"/>
                      </a:cubicBezTo>
                      <a:cubicBezTo>
                        <a:pt x="0" y="25"/>
                        <a:pt x="0" y="45"/>
                        <a:pt x="12" y="57"/>
                      </a:cubicBezTo>
                      <a:cubicBezTo>
                        <a:pt x="40" y="84"/>
                        <a:pt x="76" y="99"/>
                        <a:pt x="114" y="99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54" y="99"/>
                        <a:pt x="190" y="83"/>
                        <a:pt x="218" y="56"/>
                      </a:cubicBezTo>
                      <a:cubicBezTo>
                        <a:pt x="229" y="44"/>
                        <a:pt x="229" y="24"/>
                        <a:pt x="217" y="12"/>
                      </a:cubicBezTo>
                      <a:cubicBezTo>
                        <a:pt x="205" y="0"/>
                        <a:pt x="186" y="1"/>
                        <a:pt x="17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5" name="Freeform 48"/>
                <p:cNvSpPr>
                  <a:spLocks noEditPoints="1"/>
                </p:cNvSpPr>
                <p:nvPr/>
              </p:nvSpPr>
              <p:spPr bwMode="auto">
                <a:xfrm>
                  <a:off x="-7196138" y="228600"/>
                  <a:ext cx="2293938" cy="3306763"/>
                </a:xfrm>
                <a:custGeom>
                  <a:avLst/>
                  <a:gdLst>
                    <a:gd name="T0" fmla="*/ 549 w 720"/>
                    <a:gd name="T1" fmla="*/ 710 h 1039"/>
                    <a:gd name="T2" fmla="*/ 463 w 720"/>
                    <a:gd name="T3" fmla="*/ 699 h 1039"/>
                    <a:gd name="T4" fmla="*/ 720 w 720"/>
                    <a:gd name="T5" fmla="*/ 390 h 1039"/>
                    <a:gd name="T6" fmla="*/ 636 w 720"/>
                    <a:gd name="T7" fmla="*/ 273 h 1039"/>
                    <a:gd name="T8" fmla="*/ 91 w 720"/>
                    <a:gd name="T9" fmla="*/ 273 h 1039"/>
                    <a:gd name="T10" fmla="*/ 0 w 720"/>
                    <a:gd name="T11" fmla="*/ 390 h 1039"/>
                    <a:gd name="T12" fmla="*/ 246 w 720"/>
                    <a:gd name="T13" fmla="*/ 692 h 1039"/>
                    <a:gd name="T14" fmla="*/ 156 w 720"/>
                    <a:gd name="T15" fmla="*/ 710 h 1039"/>
                    <a:gd name="T16" fmla="*/ 40 w 720"/>
                    <a:gd name="T17" fmla="*/ 1008 h 1039"/>
                    <a:gd name="T18" fmla="*/ 140 w 720"/>
                    <a:gd name="T19" fmla="*/ 1039 h 1039"/>
                    <a:gd name="T20" fmla="*/ 140 w 720"/>
                    <a:gd name="T21" fmla="*/ 978 h 1039"/>
                    <a:gd name="T22" fmla="*/ 101 w 720"/>
                    <a:gd name="T23" fmla="*/ 826 h 1039"/>
                    <a:gd name="T24" fmla="*/ 246 w 720"/>
                    <a:gd name="T25" fmla="*/ 771 h 1039"/>
                    <a:gd name="T26" fmla="*/ 307 w 720"/>
                    <a:gd name="T27" fmla="*/ 771 h 1039"/>
                    <a:gd name="T28" fmla="*/ 364 w 720"/>
                    <a:gd name="T29" fmla="*/ 718 h 1039"/>
                    <a:gd name="T30" fmla="*/ 402 w 720"/>
                    <a:gd name="T31" fmla="*/ 771 h 1039"/>
                    <a:gd name="T32" fmla="*/ 463 w 720"/>
                    <a:gd name="T33" fmla="*/ 771 h 1039"/>
                    <a:gd name="T34" fmla="*/ 604 w 720"/>
                    <a:gd name="T35" fmla="*/ 826 h 1039"/>
                    <a:gd name="T36" fmla="*/ 272 w 720"/>
                    <a:gd name="T37" fmla="*/ 978 h 1039"/>
                    <a:gd name="T38" fmla="*/ 272 w 720"/>
                    <a:gd name="T39" fmla="*/ 1039 h 1039"/>
                    <a:gd name="T40" fmla="*/ 666 w 720"/>
                    <a:gd name="T41" fmla="*/ 1008 h 1039"/>
                    <a:gd name="T42" fmla="*/ 659 w 720"/>
                    <a:gd name="T43" fmla="*/ 390 h 1039"/>
                    <a:gd name="T44" fmla="*/ 636 w 720"/>
                    <a:gd name="T45" fmla="*/ 349 h 1039"/>
                    <a:gd name="T46" fmla="*/ 364 w 720"/>
                    <a:gd name="T47" fmla="*/ 61 h 1039"/>
                    <a:gd name="T48" fmla="*/ 575 w 720"/>
                    <a:gd name="T49" fmla="*/ 281 h 1039"/>
                    <a:gd name="T50" fmla="*/ 238 w 720"/>
                    <a:gd name="T51" fmla="*/ 144 h 1039"/>
                    <a:gd name="T52" fmla="*/ 239 w 720"/>
                    <a:gd name="T53" fmla="*/ 194 h 1039"/>
                    <a:gd name="T54" fmla="*/ 364 w 720"/>
                    <a:gd name="T55" fmla="*/ 61 h 1039"/>
                    <a:gd name="T56" fmla="*/ 91 w 720"/>
                    <a:gd name="T57" fmla="*/ 345 h 1039"/>
                    <a:gd name="T58" fmla="*/ 61 w 720"/>
                    <a:gd name="T59" fmla="*/ 390 h 1039"/>
                    <a:gd name="T60" fmla="*/ 153 w 720"/>
                    <a:gd name="T61" fmla="*/ 301 h 1039"/>
                    <a:gd name="T62" fmla="*/ 575 w 720"/>
                    <a:gd name="T63" fmla="*/ 343 h 1039"/>
                    <a:gd name="T64" fmla="*/ 364 w 720"/>
                    <a:gd name="T65" fmla="*/ 657 h 1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0" h="1039">
                      <a:moveTo>
                        <a:pt x="666" y="826"/>
                      </a:moveTo>
                      <a:cubicBezTo>
                        <a:pt x="666" y="762"/>
                        <a:pt x="614" y="710"/>
                        <a:pt x="549" y="710"/>
                      </a:cubicBezTo>
                      <a:cubicBezTo>
                        <a:pt x="463" y="710"/>
                        <a:pt x="463" y="710"/>
                        <a:pt x="463" y="710"/>
                      </a:cubicBezTo>
                      <a:cubicBezTo>
                        <a:pt x="463" y="699"/>
                        <a:pt x="463" y="699"/>
                        <a:pt x="463" y="699"/>
                      </a:cubicBezTo>
                      <a:cubicBezTo>
                        <a:pt x="549" y="666"/>
                        <a:pt x="613" y="590"/>
                        <a:pt x="631" y="498"/>
                      </a:cubicBezTo>
                      <a:cubicBezTo>
                        <a:pt x="682" y="488"/>
                        <a:pt x="720" y="444"/>
                        <a:pt x="720" y="390"/>
                      </a:cubicBezTo>
                      <a:cubicBezTo>
                        <a:pt x="720" y="339"/>
                        <a:pt x="684" y="295"/>
                        <a:pt x="636" y="283"/>
                      </a:cubicBezTo>
                      <a:cubicBezTo>
                        <a:pt x="636" y="273"/>
                        <a:pt x="636" y="273"/>
                        <a:pt x="636" y="273"/>
                      </a:cubicBezTo>
                      <a:cubicBezTo>
                        <a:pt x="636" y="122"/>
                        <a:pt x="514" y="0"/>
                        <a:pt x="364" y="0"/>
                      </a:cubicBezTo>
                      <a:cubicBezTo>
                        <a:pt x="214" y="0"/>
                        <a:pt x="91" y="122"/>
                        <a:pt x="91" y="273"/>
                      </a:cubicBezTo>
                      <a:cubicBezTo>
                        <a:pt x="91" y="282"/>
                        <a:pt x="91" y="282"/>
                        <a:pt x="91" y="282"/>
                      </a:cubicBezTo>
                      <a:cubicBezTo>
                        <a:pt x="40" y="291"/>
                        <a:pt x="0" y="336"/>
                        <a:pt x="0" y="390"/>
                      </a:cubicBezTo>
                      <a:cubicBezTo>
                        <a:pt x="0" y="446"/>
                        <a:pt x="42" y="493"/>
                        <a:pt x="97" y="499"/>
                      </a:cubicBezTo>
                      <a:cubicBezTo>
                        <a:pt x="114" y="584"/>
                        <a:pt x="170" y="655"/>
                        <a:pt x="246" y="692"/>
                      </a:cubicBezTo>
                      <a:cubicBezTo>
                        <a:pt x="246" y="710"/>
                        <a:pt x="246" y="710"/>
                        <a:pt x="246" y="710"/>
                      </a:cubicBezTo>
                      <a:cubicBezTo>
                        <a:pt x="156" y="710"/>
                        <a:pt x="156" y="710"/>
                        <a:pt x="156" y="710"/>
                      </a:cubicBezTo>
                      <a:cubicBezTo>
                        <a:pt x="92" y="710"/>
                        <a:pt x="40" y="762"/>
                        <a:pt x="40" y="826"/>
                      </a:cubicBezTo>
                      <a:cubicBezTo>
                        <a:pt x="40" y="1008"/>
                        <a:pt x="40" y="1008"/>
                        <a:pt x="40" y="1008"/>
                      </a:cubicBezTo>
                      <a:cubicBezTo>
                        <a:pt x="40" y="1025"/>
                        <a:pt x="53" y="1039"/>
                        <a:pt x="70" y="1039"/>
                      </a:cubicBezTo>
                      <a:cubicBezTo>
                        <a:pt x="140" y="1039"/>
                        <a:pt x="140" y="1039"/>
                        <a:pt x="140" y="1039"/>
                      </a:cubicBezTo>
                      <a:cubicBezTo>
                        <a:pt x="157" y="1039"/>
                        <a:pt x="171" y="1025"/>
                        <a:pt x="171" y="1008"/>
                      </a:cubicBezTo>
                      <a:cubicBezTo>
                        <a:pt x="171" y="991"/>
                        <a:pt x="157" y="978"/>
                        <a:pt x="140" y="978"/>
                      </a:cubicBezTo>
                      <a:cubicBezTo>
                        <a:pt x="101" y="978"/>
                        <a:pt x="101" y="978"/>
                        <a:pt x="101" y="978"/>
                      </a:cubicBezTo>
                      <a:cubicBezTo>
                        <a:pt x="101" y="826"/>
                        <a:pt x="101" y="826"/>
                        <a:pt x="101" y="826"/>
                      </a:cubicBezTo>
                      <a:cubicBezTo>
                        <a:pt x="101" y="796"/>
                        <a:pt x="126" y="771"/>
                        <a:pt x="156" y="771"/>
                      </a:cubicBezTo>
                      <a:cubicBezTo>
                        <a:pt x="246" y="771"/>
                        <a:pt x="246" y="771"/>
                        <a:pt x="246" y="771"/>
                      </a:cubicBezTo>
                      <a:cubicBezTo>
                        <a:pt x="246" y="788"/>
                        <a:pt x="260" y="801"/>
                        <a:pt x="277" y="801"/>
                      </a:cubicBezTo>
                      <a:cubicBezTo>
                        <a:pt x="293" y="801"/>
                        <a:pt x="307" y="788"/>
                        <a:pt x="307" y="771"/>
                      </a:cubicBezTo>
                      <a:cubicBezTo>
                        <a:pt x="307" y="712"/>
                        <a:pt x="307" y="712"/>
                        <a:pt x="307" y="712"/>
                      </a:cubicBezTo>
                      <a:cubicBezTo>
                        <a:pt x="325" y="716"/>
                        <a:pt x="344" y="718"/>
                        <a:pt x="364" y="718"/>
                      </a:cubicBezTo>
                      <a:cubicBezTo>
                        <a:pt x="377" y="718"/>
                        <a:pt x="389" y="717"/>
                        <a:pt x="402" y="716"/>
                      </a:cubicBezTo>
                      <a:cubicBezTo>
                        <a:pt x="402" y="771"/>
                        <a:pt x="402" y="771"/>
                        <a:pt x="402" y="771"/>
                      </a:cubicBezTo>
                      <a:cubicBezTo>
                        <a:pt x="402" y="788"/>
                        <a:pt x="416" y="801"/>
                        <a:pt x="433" y="801"/>
                      </a:cubicBezTo>
                      <a:cubicBezTo>
                        <a:pt x="449" y="801"/>
                        <a:pt x="463" y="788"/>
                        <a:pt x="463" y="771"/>
                      </a:cubicBezTo>
                      <a:cubicBezTo>
                        <a:pt x="549" y="771"/>
                        <a:pt x="549" y="771"/>
                        <a:pt x="549" y="771"/>
                      </a:cubicBezTo>
                      <a:cubicBezTo>
                        <a:pt x="580" y="771"/>
                        <a:pt x="604" y="796"/>
                        <a:pt x="604" y="826"/>
                      </a:cubicBezTo>
                      <a:cubicBezTo>
                        <a:pt x="604" y="978"/>
                        <a:pt x="604" y="978"/>
                        <a:pt x="604" y="978"/>
                      </a:cubicBezTo>
                      <a:cubicBezTo>
                        <a:pt x="272" y="978"/>
                        <a:pt x="272" y="978"/>
                        <a:pt x="272" y="978"/>
                      </a:cubicBezTo>
                      <a:cubicBezTo>
                        <a:pt x="255" y="978"/>
                        <a:pt x="242" y="991"/>
                        <a:pt x="242" y="1008"/>
                      </a:cubicBezTo>
                      <a:cubicBezTo>
                        <a:pt x="242" y="1025"/>
                        <a:pt x="255" y="1039"/>
                        <a:pt x="272" y="1039"/>
                      </a:cubicBezTo>
                      <a:cubicBezTo>
                        <a:pt x="635" y="1039"/>
                        <a:pt x="635" y="1039"/>
                        <a:pt x="635" y="1039"/>
                      </a:cubicBezTo>
                      <a:cubicBezTo>
                        <a:pt x="652" y="1039"/>
                        <a:pt x="666" y="1025"/>
                        <a:pt x="666" y="1008"/>
                      </a:cubicBezTo>
                      <a:lnTo>
                        <a:pt x="666" y="826"/>
                      </a:lnTo>
                      <a:close/>
                      <a:moveTo>
                        <a:pt x="659" y="390"/>
                      </a:moveTo>
                      <a:cubicBezTo>
                        <a:pt x="659" y="407"/>
                        <a:pt x="650" y="423"/>
                        <a:pt x="636" y="431"/>
                      </a:cubicBezTo>
                      <a:cubicBezTo>
                        <a:pt x="636" y="349"/>
                        <a:pt x="636" y="349"/>
                        <a:pt x="636" y="349"/>
                      </a:cubicBezTo>
                      <a:cubicBezTo>
                        <a:pt x="650" y="358"/>
                        <a:pt x="659" y="373"/>
                        <a:pt x="659" y="390"/>
                      </a:cubicBezTo>
                      <a:close/>
                      <a:moveTo>
                        <a:pt x="364" y="61"/>
                      </a:moveTo>
                      <a:cubicBezTo>
                        <a:pt x="480" y="61"/>
                        <a:pt x="575" y="156"/>
                        <a:pt x="575" y="273"/>
                      </a:cubicBezTo>
                      <a:cubicBezTo>
                        <a:pt x="575" y="281"/>
                        <a:pt x="575" y="281"/>
                        <a:pt x="575" y="281"/>
                      </a:cubicBezTo>
                      <a:cubicBezTo>
                        <a:pt x="401" y="274"/>
                        <a:pt x="312" y="187"/>
                        <a:pt x="282" y="149"/>
                      </a:cubicBezTo>
                      <a:cubicBezTo>
                        <a:pt x="271" y="136"/>
                        <a:pt x="252" y="134"/>
                        <a:pt x="238" y="144"/>
                      </a:cubicBezTo>
                      <a:cubicBezTo>
                        <a:pt x="225" y="155"/>
                        <a:pt x="223" y="174"/>
                        <a:pt x="234" y="188"/>
                      </a:cubicBezTo>
                      <a:cubicBezTo>
                        <a:pt x="235" y="190"/>
                        <a:pt x="237" y="192"/>
                        <a:pt x="239" y="194"/>
                      </a:cubicBezTo>
                      <a:cubicBezTo>
                        <a:pt x="226" y="208"/>
                        <a:pt x="198" y="230"/>
                        <a:pt x="155" y="239"/>
                      </a:cubicBezTo>
                      <a:cubicBezTo>
                        <a:pt x="172" y="138"/>
                        <a:pt x="259" y="61"/>
                        <a:pt x="364" y="61"/>
                      </a:cubicBezTo>
                      <a:close/>
                      <a:moveTo>
                        <a:pt x="61" y="390"/>
                      </a:moveTo>
                      <a:cubicBezTo>
                        <a:pt x="61" y="370"/>
                        <a:pt x="74" y="353"/>
                        <a:pt x="91" y="345"/>
                      </a:cubicBezTo>
                      <a:cubicBezTo>
                        <a:pt x="91" y="435"/>
                        <a:pt x="91" y="435"/>
                        <a:pt x="91" y="435"/>
                      </a:cubicBezTo>
                      <a:cubicBezTo>
                        <a:pt x="74" y="428"/>
                        <a:pt x="61" y="411"/>
                        <a:pt x="61" y="390"/>
                      </a:cubicBezTo>
                      <a:close/>
                      <a:moveTo>
                        <a:pt x="153" y="446"/>
                      </a:moveTo>
                      <a:cubicBezTo>
                        <a:pt x="153" y="301"/>
                        <a:pt x="153" y="301"/>
                        <a:pt x="153" y="301"/>
                      </a:cubicBezTo>
                      <a:cubicBezTo>
                        <a:pt x="218" y="293"/>
                        <a:pt x="261" y="259"/>
                        <a:pt x="283" y="237"/>
                      </a:cubicBezTo>
                      <a:cubicBezTo>
                        <a:pt x="338" y="284"/>
                        <a:pt x="432" y="337"/>
                        <a:pt x="575" y="343"/>
                      </a:cubicBezTo>
                      <a:cubicBezTo>
                        <a:pt x="575" y="446"/>
                        <a:pt x="575" y="446"/>
                        <a:pt x="575" y="446"/>
                      </a:cubicBezTo>
                      <a:cubicBezTo>
                        <a:pt x="575" y="562"/>
                        <a:pt x="480" y="657"/>
                        <a:pt x="364" y="657"/>
                      </a:cubicBezTo>
                      <a:cubicBezTo>
                        <a:pt x="247" y="657"/>
                        <a:pt x="153" y="562"/>
                        <a:pt x="153" y="4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6" name="Freeform 49"/>
                <p:cNvSpPr>
                  <a:spLocks/>
                </p:cNvSpPr>
                <p:nvPr/>
              </p:nvSpPr>
              <p:spPr bwMode="auto">
                <a:xfrm>
                  <a:off x="-6418263" y="1316037"/>
                  <a:ext cx="193675" cy="315913"/>
                </a:xfrm>
                <a:custGeom>
                  <a:avLst/>
                  <a:gdLst>
                    <a:gd name="T0" fmla="*/ 30 w 61"/>
                    <a:gd name="T1" fmla="*/ 99 h 99"/>
                    <a:gd name="T2" fmla="*/ 61 w 61"/>
                    <a:gd name="T3" fmla="*/ 69 h 99"/>
                    <a:gd name="T4" fmla="*/ 61 w 61"/>
                    <a:gd name="T5" fmla="*/ 30 h 99"/>
                    <a:gd name="T6" fmla="*/ 30 w 61"/>
                    <a:gd name="T7" fmla="*/ 0 h 99"/>
                    <a:gd name="T8" fmla="*/ 0 w 61"/>
                    <a:gd name="T9" fmla="*/ 30 h 99"/>
                    <a:gd name="T10" fmla="*/ 0 w 61"/>
                    <a:gd name="T11" fmla="*/ 69 h 99"/>
                    <a:gd name="T12" fmla="*/ 30 w 61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99">
                      <a:moveTo>
                        <a:pt x="30" y="99"/>
                      </a:moveTo>
                      <a:cubicBezTo>
                        <a:pt x="47" y="99"/>
                        <a:pt x="61" y="86"/>
                        <a:pt x="61" y="69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1" y="14"/>
                        <a:pt x="47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6"/>
                        <a:pt x="13" y="99"/>
                        <a:pt x="3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7" name="Freeform 50"/>
                <p:cNvSpPr>
                  <a:spLocks/>
                </p:cNvSpPr>
                <p:nvPr/>
              </p:nvSpPr>
              <p:spPr bwMode="auto">
                <a:xfrm>
                  <a:off x="-5870576" y="1316037"/>
                  <a:ext cx="196850" cy="315913"/>
                </a:xfrm>
                <a:custGeom>
                  <a:avLst/>
                  <a:gdLst>
                    <a:gd name="T0" fmla="*/ 31 w 62"/>
                    <a:gd name="T1" fmla="*/ 0 h 99"/>
                    <a:gd name="T2" fmla="*/ 0 w 62"/>
                    <a:gd name="T3" fmla="*/ 30 h 99"/>
                    <a:gd name="T4" fmla="*/ 0 w 62"/>
                    <a:gd name="T5" fmla="*/ 69 h 99"/>
                    <a:gd name="T6" fmla="*/ 31 w 62"/>
                    <a:gd name="T7" fmla="*/ 99 h 99"/>
                    <a:gd name="T8" fmla="*/ 62 w 62"/>
                    <a:gd name="T9" fmla="*/ 69 h 99"/>
                    <a:gd name="T10" fmla="*/ 62 w 62"/>
                    <a:gd name="T11" fmla="*/ 30 h 99"/>
                    <a:gd name="T12" fmla="*/ 31 w 62"/>
                    <a:gd name="T1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99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6"/>
                        <a:pt x="14" y="99"/>
                        <a:pt x="31" y="99"/>
                      </a:cubicBezTo>
                      <a:cubicBezTo>
                        <a:pt x="48" y="99"/>
                        <a:pt x="62" y="86"/>
                        <a:pt x="62" y="69"/>
                      </a:cubicBezTo>
                      <a:cubicBezTo>
                        <a:pt x="62" y="30"/>
                        <a:pt x="62" y="30"/>
                        <a:pt x="62" y="30"/>
                      </a:cubicBezTo>
                      <a:cubicBezTo>
                        <a:pt x="62" y="14"/>
                        <a:pt x="48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8" name="Freeform 51"/>
                <p:cNvSpPr>
                  <a:spLocks noEditPoints="1"/>
                </p:cNvSpPr>
                <p:nvPr/>
              </p:nvSpPr>
              <p:spPr bwMode="auto">
                <a:xfrm>
                  <a:off x="-2965451" y="228600"/>
                  <a:ext cx="2293938" cy="3306763"/>
                </a:xfrm>
                <a:custGeom>
                  <a:avLst/>
                  <a:gdLst>
                    <a:gd name="T0" fmla="*/ 720 w 720"/>
                    <a:gd name="T1" fmla="*/ 390 h 1039"/>
                    <a:gd name="T2" fmla="*/ 636 w 720"/>
                    <a:gd name="T3" fmla="*/ 273 h 1039"/>
                    <a:gd name="T4" fmla="*/ 91 w 720"/>
                    <a:gd name="T5" fmla="*/ 273 h 1039"/>
                    <a:gd name="T6" fmla="*/ 0 w 720"/>
                    <a:gd name="T7" fmla="*/ 390 h 1039"/>
                    <a:gd name="T8" fmla="*/ 246 w 720"/>
                    <a:gd name="T9" fmla="*/ 692 h 1039"/>
                    <a:gd name="T10" fmla="*/ 156 w 720"/>
                    <a:gd name="T11" fmla="*/ 710 h 1039"/>
                    <a:gd name="T12" fmla="*/ 40 w 720"/>
                    <a:gd name="T13" fmla="*/ 1008 h 1039"/>
                    <a:gd name="T14" fmla="*/ 159 w 720"/>
                    <a:gd name="T15" fmla="*/ 1039 h 1039"/>
                    <a:gd name="T16" fmla="*/ 159 w 720"/>
                    <a:gd name="T17" fmla="*/ 978 h 1039"/>
                    <a:gd name="T18" fmla="*/ 101 w 720"/>
                    <a:gd name="T19" fmla="*/ 826 h 1039"/>
                    <a:gd name="T20" fmla="*/ 246 w 720"/>
                    <a:gd name="T21" fmla="*/ 771 h 1039"/>
                    <a:gd name="T22" fmla="*/ 307 w 720"/>
                    <a:gd name="T23" fmla="*/ 771 h 1039"/>
                    <a:gd name="T24" fmla="*/ 364 w 720"/>
                    <a:gd name="T25" fmla="*/ 718 h 1039"/>
                    <a:gd name="T26" fmla="*/ 402 w 720"/>
                    <a:gd name="T27" fmla="*/ 771 h 1039"/>
                    <a:gd name="T28" fmla="*/ 463 w 720"/>
                    <a:gd name="T29" fmla="*/ 771 h 1039"/>
                    <a:gd name="T30" fmla="*/ 604 w 720"/>
                    <a:gd name="T31" fmla="*/ 826 h 1039"/>
                    <a:gd name="T32" fmla="*/ 283 w 720"/>
                    <a:gd name="T33" fmla="*/ 978 h 1039"/>
                    <a:gd name="T34" fmla="*/ 283 w 720"/>
                    <a:gd name="T35" fmla="*/ 1039 h 1039"/>
                    <a:gd name="T36" fmla="*/ 666 w 720"/>
                    <a:gd name="T37" fmla="*/ 1008 h 1039"/>
                    <a:gd name="T38" fmla="*/ 549 w 720"/>
                    <a:gd name="T39" fmla="*/ 710 h 1039"/>
                    <a:gd name="T40" fmla="*/ 463 w 720"/>
                    <a:gd name="T41" fmla="*/ 699 h 1039"/>
                    <a:gd name="T42" fmla="*/ 659 w 720"/>
                    <a:gd name="T43" fmla="*/ 390 h 1039"/>
                    <a:gd name="T44" fmla="*/ 636 w 720"/>
                    <a:gd name="T45" fmla="*/ 349 h 1039"/>
                    <a:gd name="T46" fmla="*/ 364 w 720"/>
                    <a:gd name="T47" fmla="*/ 61 h 1039"/>
                    <a:gd name="T48" fmla="*/ 575 w 720"/>
                    <a:gd name="T49" fmla="*/ 281 h 1039"/>
                    <a:gd name="T50" fmla="*/ 238 w 720"/>
                    <a:gd name="T51" fmla="*/ 144 h 1039"/>
                    <a:gd name="T52" fmla="*/ 239 w 720"/>
                    <a:gd name="T53" fmla="*/ 194 h 1039"/>
                    <a:gd name="T54" fmla="*/ 364 w 720"/>
                    <a:gd name="T55" fmla="*/ 61 h 1039"/>
                    <a:gd name="T56" fmla="*/ 91 w 720"/>
                    <a:gd name="T57" fmla="*/ 345 h 1039"/>
                    <a:gd name="T58" fmla="*/ 61 w 720"/>
                    <a:gd name="T59" fmla="*/ 390 h 1039"/>
                    <a:gd name="T60" fmla="*/ 153 w 720"/>
                    <a:gd name="T61" fmla="*/ 301 h 1039"/>
                    <a:gd name="T62" fmla="*/ 575 w 720"/>
                    <a:gd name="T63" fmla="*/ 343 h 1039"/>
                    <a:gd name="T64" fmla="*/ 364 w 720"/>
                    <a:gd name="T65" fmla="*/ 657 h 1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0" h="1039">
                      <a:moveTo>
                        <a:pt x="631" y="498"/>
                      </a:moveTo>
                      <a:cubicBezTo>
                        <a:pt x="682" y="488"/>
                        <a:pt x="720" y="444"/>
                        <a:pt x="720" y="390"/>
                      </a:cubicBezTo>
                      <a:cubicBezTo>
                        <a:pt x="720" y="339"/>
                        <a:pt x="684" y="295"/>
                        <a:pt x="636" y="283"/>
                      </a:cubicBezTo>
                      <a:cubicBezTo>
                        <a:pt x="636" y="273"/>
                        <a:pt x="636" y="273"/>
                        <a:pt x="636" y="273"/>
                      </a:cubicBezTo>
                      <a:cubicBezTo>
                        <a:pt x="636" y="122"/>
                        <a:pt x="514" y="0"/>
                        <a:pt x="364" y="0"/>
                      </a:cubicBezTo>
                      <a:cubicBezTo>
                        <a:pt x="213" y="0"/>
                        <a:pt x="91" y="122"/>
                        <a:pt x="91" y="273"/>
                      </a:cubicBezTo>
                      <a:cubicBezTo>
                        <a:pt x="91" y="282"/>
                        <a:pt x="91" y="282"/>
                        <a:pt x="91" y="282"/>
                      </a:cubicBezTo>
                      <a:cubicBezTo>
                        <a:pt x="39" y="291"/>
                        <a:pt x="0" y="336"/>
                        <a:pt x="0" y="390"/>
                      </a:cubicBezTo>
                      <a:cubicBezTo>
                        <a:pt x="0" y="446"/>
                        <a:pt x="42" y="493"/>
                        <a:pt x="97" y="499"/>
                      </a:cubicBezTo>
                      <a:cubicBezTo>
                        <a:pt x="114" y="584"/>
                        <a:pt x="170" y="655"/>
                        <a:pt x="246" y="692"/>
                      </a:cubicBezTo>
                      <a:cubicBezTo>
                        <a:pt x="246" y="710"/>
                        <a:pt x="246" y="710"/>
                        <a:pt x="246" y="710"/>
                      </a:cubicBezTo>
                      <a:cubicBezTo>
                        <a:pt x="156" y="710"/>
                        <a:pt x="156" y="710"/>
                        <a:pt x="156" y="710"/>
                      </a:cubicBezTo>
                      <a:cubicBezTo>
                        <a:pt x="92" y="710"/>
                        <a:pt x="40" y="762"/>
                        <a:pt x="40" y="826"/>
                      </a:cubicBezTo>
                      <a:cubicBezTo>
                        <a:pt x="40" y="1008"/>
                        <a:pt x="40" y="1008"/>
                        <a:pt x="40" y="1008"/>
                      </a:cubicBezTo>
                      <a:cubicBezTo>
                        <a:pt x="40" y="1025"/>
                        <a:pt x="53" y="1039"/>
                        <a:pt x="70" y="1039"/>
                      </a:cubicBezTo>
                      <a:cubicBezTo>
                        <a:pt x="159" y="1039"/>
                        <a:pt x="159" y="1039"/>
                        <a:pt x="159" y="1039"/>
                      </a:cubicBezTo>
                      <a:cubicBezTo>
                        <a:pt x="176" y="1039"/>
                        <a:pt x="189" y="1025"/>
                        <a:pt x="189" y="1008"/>
                      </a:cubicBezTo>
                      <a:cubicBezTo>
                        <a:pt x="189" y="991"/>
                        <a:pt x="176" y="978"/>
                        <a:pt x="159" y="978"/>
                      </a:cubicBezTo>
                      <a:cubicBezTo>
                        <a:pt x="101" y="978"/>
                        <a:pt x="101" y="978"/>
                        <a:pt x="101" y="978"/>
                      </a:cubicBezTo>
                      <a:cubicBezTo>
                        <a:pt x="101" y="826"/>
                        <a:pt x="101" y="826"/>
                        <a:pt x="101" y="826"/>
                      </a:cubicBezTo>
                      <a:cubicBezTo>
                        <a:pt x="101" y="796"/>
                        <a:pt x="126" y="771"/>
                        <a:pt x="156" y="771"/>
                      </a:cubicBezTo>
                      <a:cubicBezTo>
                        <a:pt x="246" y="771"/>
                        <a:pt x="246" y="771"/>
                        <a:pt x="246" y="771"/>
                      </a:cubicBezTo>
                      <a:cubicBezTo>
                        <a:pt x="246" y="788"/>
                        <a:pt x="260" y="801"/>
                        <a:pt x="276" y="801"/>
                      </a:cubicBezTo>
                      <a:cubicBezTo>
                        <a:pt x="293" y="801"/>
                        <a:pt x="307" y="788"/>
                        <a:pt x="307" y="771"/>
                      </a:cubicBezTo>
                      <a:cubicBezTo>
                        <a:pt x="307" y="712"/>
                        <a:pt x="307" y="712"/>
                        <a:pt x="307" y="712"/>
                      </a:cubicBezTo>
                      <a:cubicBezTo>
                        <a:pt x="325" y="716"/>
                        <a:pt x="344" y="718"/>
                        <a:pt x="364" y="718"/>
                      </a:cubicBezTo>
                      <a:cubicBezTo>
                        <a:pt x="377" y="718"/>
                        <a:pt x="389" y="717"/>
                        <a:pt x="402" y="716"/>
                      </a:cubicBezTo>
                      <a:cubicBezTo>
                        <a:pt x="402" y="771"/>
                        <a:pt x="402" y="771"/>
                        <a:pt x="402" y="771"/>
                      </a:cubicBezTo>
                      <a:cubicBezTo>
                        <a:pt x="402" y="788"/>
                        <a:pt x="416" y="801"/>
                        <a:pt x="433" y="801"/>
                      </a:cubicBezTo>
                      <a:cubicBezTo>
                        <a:pt x="449" y="801"/>
                        <a:pt x="463" y="788"/>
                        <a:pt x="463" y="771"/>
                      </a:cubicBezTo>
                      <a:cubicBezTo>
                        <a:pt x="549" y="771"/>
                        <a:pt x="549" y="771"/>
                        <a:pt x="549" y="771"/>
                      </a:cubicBezTo>
                      <a:cubicBezTo>
                        <a:pt x="580" y="771"/>
                        <a:pt x="604" y="796"/>
                        <a:pt x="604" y="826"/>
                      </a:cubicBezTo>
                      <a:cubicBezTo>
                        <a:pt x="604" y="978"/>
                        <a:pt x="604" y="978"/>
                        <a:pt x="604" y="978"/>
                      </a:cubicBezTo>
                      <a:cubicBezTo>
                        <a:pt x="283" y="978"/>
                        <a:pt x="283" y="978"/>
                        <a:pt x="283" y="978"/>
                      </a:cubicBezTo>
                      <a:cubicBezTo>
                        <a:pt x="266" y="978"/>
                        <a:pt x="252" y="991"/>
                        <a:pt x="252" y="1008"/>
                      </a:cubicBezTo>
                      <a:cubicBezTo>
                        <a:pt x="252" y="1025"/>
                        <a:pt x="266" y="1039"/>
                        <a:pt x="283" y="1039"/>
                      </a:cubicBezTo>
                      <a:cubicBezTo>
                        <a:pt x="635" y="1039"/>
                        <a:pt x="635" y="1039"/>
                        <a:pt x="635" y="1039"/>
                      </a:cubicBezTo>
                      <a:cubicBezTo>
                        <a:pt x="652" y="1039"/>
                        <a:pt x="666" y="1025"/>
                        <a:pt x="666" y="1008"/>
                      </a:cubicBezTo>
                      <a:cubicBezTo>
                        <a:pt x="666" y="826"/>
                        <a:pt x="666" y="826"/>
                        <a:pt x="666" y="826"/>
                      </a:cubicBezTo>
                      <a:cubicBezTo>
                        <a:pt x="666" y="762"/>
                        <a:pt x="614" y="710"/>
                        <a:pt x="549" y="710"/>
                      </a:cubicBezTo>
                      <a:cubicBezTo>
                        <a:pt x="463" y="710"/>
                        <a:pt x="463" y="710"/>
                        <a:pt x="463" y="710"/>
                      </a:cubicBezTo>
                      <a:cubicBezTo>
                        <a:pt x="463" y="699"/>
                        <a:pt x="463" y="699"/>
                        <a:pt x="463" y="699"/>
                      </a:cubicBezTo>
                      <a:cubicBezTo>
                        <a:pt x="549" y="666"/>
                        <a:pt x="613" y="590"/>
                        <a:pt x="631" y="498"/>
                      </a:cubicBezTo>
                      <a:close/>
                      <a:moveTo>
                        <a:pt x="659" y="390"/>
                      </a:moveTo>
                      <a:cubicBezTo>
                        <a:pt x="659" y="407"/>
                        <a:pt x="650" y="423"/>
                        <a:pt x="636" y="431"/>
                      </a:cubicBezTo>
                      <a:cubicBezTo>
                        <a:pt x="636" y="349"/>
                        <a:pt x="636" y="349"/>
                        <a:pt x="636" y="349"/>
                      </a:cubicBezTo>
                      <a:cubicBezTo>
                        <a:pt x="650" y="358"/>
                        <a:pt x="659" y="373"/>
                        <a:pt x="659" y="390"/>
                      </a:cubicBezTo>
                      <a:close/>
                      <a:moveTo>
                        <a:pt x="364" y="61"/>
                      </a:moveTo>
                      <a:cubicBezTo>
                        <a:pt x="480" y="61"/>
                        <a:pt x="575" y="156"/>
                        <a:pt x="575" y="273"/>
                      </a:cubicBezTo>
                      <a:cubicBezTo>
                        <a:pt x="575" y="281"/>
                        <a:pt x="575" y="281"/>
                        <a:pt x="575" y="281"/>
                      </a:cubicBezTo>
                      <a:cubicBezTo>
                        <a:pt x="401" y="274"/>
                        <a:pt x="312" y="187"/>
                        <a:pt x="281" y="149"/>
                      </a:cubicBezTo>
                      <a:cubicBezTo>
                        <a:pt x="271" y="136"/>
                        <a:pt x="252" y="134"/>
                        <a:pt x="238" y="144"/>
                      </a:cubicBezTo>
                      <a:cubicBezTo>
                        <a:pt x="225" y="155"/>
                        <a:pt x="223" y="174"/>
                        <a:pt x="234" y="188"/>
                      </a:cubicBezTo>
                      <a:cubicBezTo>
                        <a:pt x="235" y="190"/>
                        <a:pt x="237" y="192"/>
                        <a:pt x="239" y="194"/>
                      </a:cubicBezTo>
                      <a:cubicBezTo>
                        <a:pt x="225" y="208"/>
                        <a:pt x="198" y="230"/>
                        <a:pt x="155" y="239"/>
                      </a:cubicBezTo>
                      <a:cubicBezTo>
                        <a:pt x="172" y="138"/>
                        <a:pt x="259" y="61"/>
                        <a:pt x="364" y="61"/>
                      </a:cubicBezTo>
                      <a:close/>
                      <a:moveTo>
                        <a:pt x="61" y="390"/>
                      </a:moveTo>
                      <a:cubicBezTo>
                        <a:pt x="61" y="370"/>
                        <a:pt x="74" y="353"/>
                        <a:pt x="91" y="345"/>
                      </a:cubicBezTo>
                      <a:cubicBezTo>
                        <a:pt x="91" y="435"/>
                        <a:pt x="91" y="435"/>
                        <a:pt x="91" y="435"/>
                      </a:cubicBezTo>
                      <a:cubicBezTo>
                        <a:pt x="74" y="428"/>
                        <a:pt x="61" y="411"/>
                        <a:pt x="61" y="390"/>
                      </a:cubicBezTo>
                      <a:close/>
                      <a:moveTo>
                        <a:pt x="153" y="446"/>
                      </a:moveTo>
                      <a:cubicBezTo>
                        <a:pt x="153" y="301"/>
                        <a:pt x="153" y="301"/>
                        <a:pt x="153" y="301"/>
                      </a:cubicBezTo>
                      <a:cubicBezTo>
                        <a:pt x="218" y="293"/>
                        <a:pt x="261" y="259"/>
                        <a:pt x="283" y="237"/>
                      </a:cubicBezTo>
                      <a:cubicBezTo>
                        <a:pt x="338" y="284"/>
                        <a:pt x="432" y="337"/>
                        <a:pt x="575" y="343"/>
                      </a:cubicBezTo>
                      <a:cubicBezTo>
                        <a:pt x="575" y="446"/>
                        <a:pt x="575" y="446"/>
                        <a:pt x="575" y="446"/>
                      </a:cubicBezTo>
                      <a:cubicBezTo>
                        <a:pt x="575" y="562"/>
                        <a:pt x="480" y="657"/>
                        <a:pt x="364" y="657"/>
                      </a:cubicBezTo>
                      <a:cubicBezTo>
                        <a:pt x="247" y="657"/>
                        <a:pt x="153" y="562"/>
                        <a:pt x="153" y="4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9" name="Freeform 52"/>
                <p:cNvSpPr>
                  <a:spLocks/>
                </p:cNvSpPr>
                <p:nvPr/>
              </p:nvSpPr>
              <p:spPr bwMode="auto">
                <a:xfrm>
                  <a:off x="-2171701" y="1746250"/>
                  <a:ext cx="728663" cy="314325"/>
                </a:xfrm>
                <a:custGeom>
                  <a:avLst/>
                  <a:gdLst>
                    <a:gd name="T0" fmla="*/ 174 w 229"/>
                    <a:gd name="T1" fmla="*/ 13 h 99"/>
                    <a:gd name="T2" fmla="*/ 55 w 229"/>
                    <a:gd name="T3" fmla="*/ 13 h 99"/>
                    <a:gd name="T4" fmla="*/ 12 w 229"/>
                    <a:gd name="T5" fmla="*/ 13 h 99"/>
                    <a:gd name="T6" fmla="*/ 12 w 229"/>
                    <a:gd name="T7" fmla="*/ 57 h 99"/>
                    <a:gd name="T8" fmla="*/ 114 w 229"/>
                    <a:gd name="T9" fmla="*/ 99 h 99"/>
                    <a:gd name="T10" fmla="*/ 115 w 229"/>
                    <a:gd name="T11" fmla="*/ 99 h 99"/>
                    <a:gd name="T12" fmla="*/ 217 w 229"/>
                    <a:gd name="T13" fmla="*/ 56 h 99"/>
                    <a:gd name="T14" fmla="*/ 217 w 229"/>
                    <a:gd name="T15" fmla="*/ 12 h 99"/>
                    <a:gd name="T16" fmla="*/ 174 w 229"/>
                    <a:gd name="T17" fmla="*/ 13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9" h="99">
                      <a:moveTo>
                        <a:pt x="174" y="13"/>
                      </a:moveTo>
                      <a:cubicBezTo>
                        <a:pt x="141" y="45"/>
                        <a:pt x="88" y="46"/>
                        <a:pt x="55" y="13"/>
                      </a:cubicBezTo>
                      <a:cubicBezTo>
                        <a:pt x="43" y="1"/>
                        <a:pt x="24" y="1"/>
                        <a:pt x="12" y="13"/>
                      </a:cubicBezTo>
                      <a:cubicBezTo>
                        <a:pt x="0" y="25"/>
                        <a:pt x="0" y="45"/>
                        <a:pt x="12" y="57"/>
                      </a:cubicBezTo>
                      <a:cubicBezTo>
                        <a:pt x="40" y="84"/>
                        <a:pt x="76" y="99"/>
                        <a:pt x="114" y="99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54" y="99"/>
                        <a:pt x="190" y="83"/>
                        <a:pt x="217" y="56"/>
                      </a:cubicBezTo>
                      <a:cubicBezTo>
                        <a:pt x="229" y="44"/>
                        <a:pt x="229" y="24"/>
                        <a:pt x="217" y="12"/>
                      </a:cubicBezTo>
                      <a:cubicBezTo>
                        <a:pt x="205" y="0"/>
                        <a:pt x="186" y="1"/>
                        <a:pt x="17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0" name="Freeform 53"/>
                <p:cNvSpPr>
                  <a:spLocks/>
                </p:cNvSpPr>
                <p:nvPr/>
              </p:nvSpPr>
              <p:spPr bwMode="auto">
                <a:xfrm>
                  <a:off x="-2187576" y="1316037"/>
                  <a:ext cx="193675" cy="315913"/>
                </a:xfrm>
                <a:custGeom>
                  <a:avLst/>
                  <a:gdLst>
                    <a:gd name="T0" fmla="*/ 30 w 61"/>
                    <a:gd name="T1" fmla="*/ 99 h 99"/>
                    <a:gd name="T2" fmla="*/ 61 w 61"/>
                    <a:gd name="T3" fmla="*/ 69 h 99"/>
                    <a:gd name="T4" fmla="*/ 61 w 61"/>
                    <a:gd name="T5" fmla="*/ 30 h 99"/>
                    <a:gd name="T6" fmla="*/ 30 w 61"/>
                    <a:gd name="T7" fmla="*/ 0 h 99"/>
                    <a:gd name="T8" fmla="*/ 0 w 61"/>
                    <a:gd name="T9" fmla="*/ 30 h 99"/>
                    <a:gd name="T10" fmla="*/ 0 w 61"/>
                    <a:gd name="T11" fmla="*/ 69 h 99"/>
                    <a:gd name="T12" fmla="*/ 30 w 61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99">
                      <a:moveTo>
                        <a:pt x="30" y="99"/>
                      </a:moveTo>
                      <a:cubicBezTo>
                        <a:pt x="47" y="99"/>
                        <a:pt x="61" y="86"/>
                        <a:pt x="61" y="69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1" y="14"/>
                        <a:pt x="47" y="0"/>
                        <a:pt x="30" y="0"/>
                      </a:cubicBezTo>
                      <a:cubicBezTo>
                        <a:pt x="13" y="0"/>
                        <a:pt x="0" y="14"/>
                        <a:pt x="0" y="3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6"/>
                        <a:pt x="13" y="99"/>
                        <a:pt x="3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1" name="Freeform 54"/>
                <p:cNvSpPr>
                  <a:spLocks/>
                </p:cNvSpPr>
                <p:nvPr/>
              </p:nvSpPr>
              <p:spPr bwMode="auto">
                <a:xfrm>
                  <a:off x="-1639888" y="1316037"/>
                  <a:ext cx="196850" cy="315913"/>
                </a:xfrm>
                <a:custGeom>
                  <a:avLst/>
                  <a:gdLst>
                    <a:gd name="T0" fmla="*/ 31 w 62"/>
                    <a:gd name="T1" fmla="*/ 0 h 99"/>
                    <a:gd name="T2" fmla="*/ 0 w 62"/>
                    <a:gd name="T3" fmla="*/ 30 h 99"/>
                    <a:gd name="T4" fmla="*/ 0 w 62"/>
                    <a:gd name="T5" fmla="*/ 69 h 99"/>
                    <a:gd name="T6" fmla="*/ 31 w 62"/>
                    <a:gd name="T7" fmla="*/ 99 h 99"/>
                    <a:gd name="T8" fmla="*/ 62 w 62"/>
                    <a:gd name="T9" fmla="*/ 69 h 99"/>
                    <a:gd name="T10" fmla="*/ 62 w 62"/>
                    <a:gd name="T11" fmla="*/ 30 h 99"/>
                    <a:gd name="T12" fmla="*/ 31 w 62"/>
                    <a:gd name="T1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99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86"/>
                        <a:pt x="14" y="99"/>
                        <a:pt x="31" y="99"/>
                      </a:cubicBezTo>
                      <a:cubicBezTo>
                        <a:pt x="48" y="99"/>
                        <a:pt x="62" y="86"/>
                        <a:pt x="62" y="69"/>
                      </a:cubicBezTo>
                      <a:cubicBezTo>
                        <a:pt x="62" y="30"/>
                        <a:pt x="62" y="30"/>
                        <a:pt x="62" y="30"/>
                      </a:cubicBezTo>
                      <a:cubicBezTo>
                        <a:pt x="62" y="14"/>
                        <a:pt x="48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2" name="Freeform 55"/>
                <p:cNvSpPr>
                  <a:spLocks/>
                </p:cNvSpPr>
                <p:nvPr/>
              </p:nvSpPr>
              <p:spPr bwMode="auto">
                <a:xfrm>
                  <a:off x="-4297363" y="4957763"/>
                  <a:ext cx="733425" cy="314325"/>
                </a:xfrm>
                <a:custGeom>
                  <a:avLst/>
                  <a:gdLst>
                    <a:gd name="T0" fmla="*/ 174 w 230"/>
                    <a:gd name="T1" fmla="*/ 12 h 99"/>
                    <a:gd name="T2" fmla="*/ 115 w 230"/>
                    <a:gd name="T3" fmla="*/ 37 h 99"/>
                    <a:gd name="T4" fmla="*/ 56 w 230"/>
                    <a:gd name="T5" fmla="*/ 13 h 99"/>
                    <a:gd name="T6" fmla="*/ 12 w 230"/>
                    <a:gd name="T7" fmla="*/ 13 h 99"/>
                    <a:gd name="T8" fmla="*/ 12 w 230"/>
                    <a:gd name="T9" fmla="*/ 56 h 99"/>
                    <a:gd name="T10" fmla="*/ 114 w 230"/>
                    <a:gd name="T11" fmla="*/ 99 h 99"/>
                    <a:gd name="T12" fmla="*/ 115 w 230"/>
                    <a:gd name="T13" fmla="*/ 99 h 99"/>
                    <a:gd name="T14" fmla="*/ 218 w 230"/>
                    <a:gd name="T15" fmla="*/ 56 h 99"/>
                    <a:gd name="T16" fmla="*/ 217 w 230"/>
                    <a:gd name="T17" fmla="*/ 12 h 99"/>
                    <a:gd name="T18" fmla="*/ 174 w 230"/>
                    <a:gd name="T19" fmla="*/ 1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0" h="99">
                      <a:moveTo>
                        <a:pt x="174" y="12"/>
                      </a:moveTo>
                      <a:cubicBezTo>
                        <a:pt x="158" y="28"/>
                        <a:pt x="137" y="37"/>
                        <a:pt x="115" y="37"/>
                      </a:cubicBezTo>
                      <a:cubicBezTo>
                        <a:pt x="93" y="37"/>
                        <a:pt x="71" y="29"/>
                        <a:pt x="56" y="13"/>
                      </a:cubicBezTo>
                      <a:cubicBezTo>
                        <a:pt x="43" y="1"/>
                        <a:pt x="24" y="1"/>
                        <a:pt x="12" y="13"/>
                      </a:cubicBezTo>
                      <a:cubicBezTo>
                        <a:pt x="0" y="25"/>
                        <a:pt x="0" y="45"/>
                        <a:pt x="12" y="56"/>
                      </a:cubicBezTo>
                      <a:cubicBezTo>
                        <a:pt x="40" y="84"/>
                        <a:pt x="76" y="99"/>
                        <a:pt x="114" y="99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54" y="98"/>
                        <a:pt x="190" y="83"/>
                        <a:pt x="218" y="56"/>
                      </a:cubicBezTo>
                      <a:cubicBezTo>
                        <a:pt x="230" y="43"/>
                        <a:pt x="229" y="24"/>
                        <a:pt x="217" y="12"/>
                      </a:cubicBezTo>
                      <a:cubicBezTo>
                        <a:pt x="205" y="0"/>
                        <a:pt x="186" y="0"/>
                        <a:pt x="17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3" name="Freeform 56"/>
                <p:cNvSpPr>
                  <a:spLocks noEditPoints="1"/>
                </p:cNvSpPr>
                <p:nvPr/>
              </p:nvSpPr>
              <p:spPr bwMode="auto">
                <a:xfrm>
                  <a:off x="-5089526" y="2751137"/>
                  <a:ext cx="2292350" cy="3994151"/>
                </a:xfrm>
                <a:custGeom>
                  <a:avLst/>
                  <a:gdLst>
                    <a:gd name="T0" fmla="*/ 636 w 720"/>
                    <a:gd name="T1" fmla="*/ 488 h 1255"/>
                    <a:gd name="T2" fmla="*/ 504 w 720"/>
                    <a:gd name="T3" fmla="*/ 132 h 1255"/>
                    <a:gd name="T4" fmla="*/ 240 w 720"/>
                    <a:gd name="T5" fmla="*/ 132 h 1255"/>
                    <a:gd name="T6" fmla="*/ 91 w 720"/>
                    <a:gd name="T7" fmla="*/ 488 h 1255"/>
                    <a:gd name="T8" fmla="*/ 0 w 720"/>
                    <a:gd name="T9" fmla="*/ 606 h 1255"/>
                    <a:gd name="T10" fmla="*/ 246 w 720"/>
                    <a:gd name="T11" fmla="*/ 907 h 1255"/>
                    <a:gd name="T12" fmla="*/ 156 w 720"/>
                    <a:gd name="T13" fmla="*/ 925 h 1255"/>
                    <a:gd name="T14" fmla="*/ 40 w 720"/>
                    <a:gd name="T15" fmla="*/ 1224 h 1255"/>
                    <a:gd name="T16" fmla="*/ 635 w 720"/>
                    <a:gd name="T17" fmla="*/ 1255 h 1255"/>
                    <a:gd name="T18" fmla="*/ 666 w 720"/>
                    <a:gd name="T19" fmla="*/ 1042 h 1255"/>
                    <a:gd name="T20" fmla="*/ 463 w 720"/>
                    <a:gd name="T21" fmla="*/ 925 h 1255"/>
                    <a:gd name="T22" fmla="*/ 631 w 720"/>
                    <a:gd name="T23" fmla="*/ 714 h 1255"/>
                    <a:gd name="T24" fmla="*/ 636 w 720"/>
                    <a:gd name="T25" fmla="*/ 499 h 1255"/>
                    <a:gd name="T26" fmla="*/ 443 w 720"/>
                    <a:gd name="T27" fmla="*/ 132 h 1255"/>
                    <a:gd name="T28" fmla="*/ 301 w 720"/>
                    <a:gd name="T29" fmla="*/ 132 h 1255"/>
                    <a:gd name="T30" fmla="*/ 364 w 720"/>
                    <a:gd name="T31" fmla="*/ 277 h 1255"/>
                    <a:gd name="T32" fmla="*/ 575 w 720"/>
                    <a:gd name="T33" fmla="*/ 497 h 1255"/>
                    <a:gd name="T34" fmla="*/ 238 w 720"/>
                    <a:gd name="T35" fmla="*/ 360 h 1255"/>
                    <a:gd name="T36" fmla="*/ 239 w 720"/>
                    <a:gd name="T37" fmla="*/ 410 h 1255"/>
                    <a:gd name="T38" fmla="*/ 364 w 720"/>
                    <a:gd name="T39" fmla="*/ 277 h 1255"/>
                    <a:gd name="T40" fmla="*/ 91 w 720"/>
                    <a:gd name="T41" fmla="*/ 561 h 1255"/>
                    <a:gd name="T42" fmla="*/ 61 w 720"/>
                    <a:gd name="T43" fmla="*/ 606 h 1255"/>
                    <a:gd name="T44" fmla="*/ 605 w 720"/>
                    <a:gd name="T45" fmla="*/ 1194 h 1255"/>
                    <a:gd name="T46" fmla="*/ 101 w 720"/>
                    <a:gd name="T47" fmla="*/ 1042 h 1255"/>
                    <a:gd name="T48" fmla="*/ 246 w 720"/>
                    <a:gd name="T49" fmla="*/ 987 h 1255"/>
                    <a:gd name="T50" fmla="*/ 307 w 720"/>
                    <a:gd name="T51" fmla="*/ 986 h 1255"/>
                    <a:gd name="T52" fmla="*/ 364 w 720"/>
                    <a:gd name="T53" fmla="*/ 934 h 1255"/>
                    <a:gd name="T54" fmla="*/ 402 w 720"/>
                    <a:gd name="T55" fmla="*/ 986 h 1255"/>
                    <a:gd name="T56" fmla="*/ 463 w 720"/>
                    <a:gd name="T57" fmla="*/ 987 h 1255"/>
                    <a:gd name="T58" fmla="*/ 605 w 720"/>
                    <a:gd name="T59" fmla="*/ 1042 h 1255"/>
                    <a:gd name="T60" fmla="*/ 153 w 720"/>
                    <a:gd name="T61" fmla="*/ 662 h 1255"/>
                    <a:gd name="T62" fmla="*/ 283 w 720"/>
                    <a:gd name="T63" fmla="*/ 453 h 1255"/>
                    <a:gd name="T64" fmla="*/ 575 w 720"/>
                    <a:gd name="T65" fmla="*/ 662 h 1255"/>
                    <a:gd name="T66" fmla="*/ 636 w 720"/>
                    <a:gd name="T67" fmla="*/ 647 h 1255"/>
                    <a:gd name="T68" fmla="*/ 659 w 720"/>
                    <a:gd name="T69" fmla="*/ 606 h 1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0" h="1255">
                      <a:moveTo>
                        <a:pt x="636" y="499"/>
                      </a:moveTo>
                      <a:cubicBezTo>
                        <a:pt x="636" y="488"/>
                        <a:pt x="636" y="488"/>
                        <a:pt x="636" y="488"/>
                      </a:cubicBezTo>
                      <a:cubicBezTo>
                        <a:pt x="636" y="371"/>
                        <a:pt x="562" y="271"/>
                        <a:pt x="458" y="233"/>
                      </a:cubicBezTo>
                      <a:cubicBezTo>
                        <a:pt x="486" y="208"/>
                        <a:pt x="504" y="172"/>
                        <a:pt x="504" y="132"/>
                      </a:cubicBezTo>
                      <a:cubicBezTo>
                        <a:pt x="504" y="59"/>
                        <a:pt x="445" y="0"/>
                        <a:pt x="372" y="0"/>
                      </a:cubicBezTo>
                      <a:cubicBezTo>
                        <a:pt x="299" y="0"/>
                        <a:pt x="240" y="59"/>
                        <a:pt x="240" y="132"/>
                      </a:cubicBezTo>
                      <a:cubicBezTo>
                        <a:pt x="240" y="170"/>
                        <a:pt x="256" y="205"/>
                        <a:pt x="281" y="229"/>
                      </a:cubicBezTo>
                      <a:cubicBezTo>
                        <a:pt x="171" y="264"/>
                        <a:pt x="91" y="367"/>
                        <a:pt x="91" y="488"/>
                      </a:cubicBezTo>
                      <a:cubicBezTo>
                        <a:pt x="91" y="498"/>
                        <a:pt x="91" y="498"/>
                        <a:pt x="91" y="498"/>
                      </a:cubicBezTo>
                      <a:cubicBezTo>
                        <a:pt x="40" y="507"/>
                        <a:pt x="0" y="552"/>
                        <a:pt x="0" y="606"/>
                      </a:cubicBezTo>
                      <a:cubicBezTo>
                        <a:pt x="0" y="662"/>
                        <a:pt x="42" y="709"/>
                        <a:pt x="97" y="715"/>
                      </a:cubicBezTo>
                      <a:cubicBezTo>
                        <a:pt x="114" y="800"/>
                        <a:pt x="170" y="871"/>
                        <a:pt x="246" y="907"/>
                      </a:cubicBezTo>
                      <a:cubicBezTo>
                        <a:pt x="246" y="925"/>
                        <a:pt x="246" y="925"/>
                        <a:pt x="246" y="925"/>
                      </a:cubicBezTo>
                      <a:cubicBezTo>
                        <a:pt x="156" y="925"/>
                        <a:pt x="156" y="925"/>
                        <a:pt x="156" y="925"/>
                      </a:cubicBezTo>
                      <a:cubicBezTo>
                        <a:pt x="92" y="925"/>
                        <a:pt x="40" y="977"/>
                        <a:pt x="40" y="1042"/>
                      </a:cubicBezTo>
                      <a:cubicBezTo>
                        <a:pt x="40" y="1224"/>
                        <a:pt x="40" y="1224"/>
                        <a:pt x="40" y="1224"/>
                      </a:cubicBezTo>
                      <a:cubicBezTo>
                        <a:pt x="40" y="1241"/>
                        <a:pt x="54" y="1255"/>
                        <a:pt x="70" y="1255"/>
                      </a:cubicBezTo>
                      <a:cubicBezTo>
                        <a:pt x="635" y="1255"/>
                        <a:pt x="635" y="1255"/>
                        <a:pt x="635" y="1255"/>
                      </a:cubicBezTo>
                      <a:cubicBezTo>
                        <a:pt x="652" y="1255"/>
                        <a:pt x="666" y="1241"/>
                        <a:pt x="666" y="1224"/>
                      </a:cubicBezTo>
                      <a:cubicBezTo>
                        <a:pt x="666" y="1042"/>
                        <a:pt x="666" y="1042"/>
                        <a:pt x="666" y="1042"/>
                      </a:cubicBezTo>
                      <a:cubicBezTo>
                        <a:pt x="666" y="977"/>
                        <a:pt x="614" y="925"/>
                        <a:pt x="549" y="925"/>
                      </a:cubicBezTo>
                      <a:cubicBezTo>
                        <a:pt x="463" y="925"/>
                        <a:pt x="463" y="925"/>
                        <a:pt x="463" y="925"/>
                      </a:cubicBezTo>
                      <a:cubicBezTo>
                        <a:pt x="463" y="915"/>
                        <a:pt x="463" y="915"/>
                        <a:pt x="463" y="915"/>
                      </a:cubicBezTo>
                      <a:cubicBezTo>
                        <a:pt x="549" y="882"/>
                        <a:pt x="613" y="806"/>
                        <a:pt x="631" y="714"/>
                      </a:cubicBezTo>
                      <a:cubicBezTo>
                        <a:pt x="682" y="704"/>
                        <a:pt x="720" y="660"/>
                        <a:pt x="720" y="606"/>
                      </a:cubicBezTo>
                      <a:cubicBezTo>
                        <a:pt x="720" y="554"/>
                        <a:pt x="684" y="511"/>
                        <a:pt x="636" y="499"/>
                      </a:cubicBezTo>
                      <a:close/>
                      <a:moveTo>
                        <a:pt x="372" y="61"/>
                      </a:moveTo>
                      <a:cubicBezTo>
                        <a:pt x="411" y="61"/>
                        <a:pt x="443" y="93"/>
                        <a:pt x="443" y="132"/>
                      </a:cubicBezTo>
                      <a:cubicBezTo>
                        <a:pt x="443" y="172"/>
                        <a:pt x="411" y="203"/>
                        <a:pt x="372" y="203"/>
                      </a:cubicBezTo>
                      <a:cubicBezTo>
                        <a:pt x="333" y="203"/>
                        <a:pt x="301" y="172"/>
                        <a:pt x="301" y="132"/>
                      </a:cubicBezTo>
                      <a:cubicBezTo>
                        <a:pt x="301" y="93"/>
                        <a:pt x="333" y="61"/>
                        <a:pt x="372" y="61"/>
                      </a:cubicBezTo>
                      <a:close/>
                      <a:moveTo>
                        <a:pt x="364" y="277"/>
                      </a:moveTo>
                      <a:cubicBezTo>
                        <a:pt x="480" y="277"/>
                        <a:pt x="575" y="372"/>
                        <a:pt x="575" y="488"/>
                      </a:cubicBezTo>
                      <a:cubicBezTo>
                        <a:pt x="575" y="497"/>
                        <a:pt x="575" y="497"/>
                        <a:pt x="575" y="497"/>
                      </a:cubicBezTo>
                      <a:cubicBezTo>
                        <a:pt x="401" y="490"/>
                        <a:pt x="312" y="403"/>
                        <a:pt x="282" y="365"/>
                      </a:cubicBezTo>
                      <a:cubicBezTo>
                        <a:pt x="271" y="352"/>
                        <a:pt x="252" y="350"/>
                        <a:pt x="238" y="360"/>
                      </a:cubicBezTo>
                      <a:cubicBezTo>
                        <a:pt x="225" y="371"/>
                        <a:pt x="223" y="390"/>
                        <a:pt x="234" y="403"/>
                      </a:cubicBezTo>
                      <a:cubicBezTo>
                        <a:pt x="235" y="405"/>
                        <a:pt x="237" y="408"/>
                        <a:pt x="239" y="410"/>
                      </a:cubicBezTo>
                      <a:cubicBezTo>
                        <a:pt x="226" y="424"/>
                        <a:pt x="198" y="446"/>
                        <a:pt x="156" y="454"/>
                      </a:cubicBezTo>
                      <a:cubicBezTo>
                        <a:pt x="172" y="354"/>
                        <a:pt x="259" y="277"/>
                        <a:pt x="364" y="277"/>
                      </a:cubicBezTo>
                      <a:close/>
                      <a:moveTo>
                        <a:pt x="61" y="606"/>
                      </a:moveTo>
                      <a:cubicBezTo>
                        <a:pt x="61" y="586"/>
                        <a:pt x="74" y="569"/>
                        <a:pt x="91" y="561"/>
                      </a:cubicBezTo>
                      <a:cubicBezTo>
                        <a:pt x="91" y="651"/>
                        <a:pt x="91" y="651"/>
                        <a:pt x="91" y="651"/>
                      </a:cubicBezTo>
                      <a:cubicBezTo>
                        <a:pt x="74" y="644"/>
                        <a:pt x="61" y="626"/>
                        <a:pt x="61" y="606"/>
                      </a:cubicBezTo>
                      <a:close/>
                      <a:moveTo>
                        <a:pt x="605" y="1042"/>
                      </a:moveTo>
                      <a:cubicBezTo>
                        <a:pt x="605" y="1194"/>
                        <a:pt x="605" y="1194"/>
                        <a:pt x="605" y="1194"/>
                      </a:cubicBezTo>
                      <a:cubicBezTo>
                        <a:pt x="101" y="1194"/>
                        <a:pt x="101" y="1194"/>
                        <a:pt x="101" y="1194"/>
                      </a:cubicBezTo>
                      <a:cubicBezTo>
                        <a:pt x="101" y="1042"/>
                        <a:pt x="101" y="1042"/>
                        <a:pt x="101" y="1042"/>
                      </a:cubicBezTo>
                      <a:cubicBezTo>
                        <a:pt x="101" y="1011"/>
                        <a:pt x="126" y="987"/>
                        <a:pt x="156" y="987"/>
                      </a:cubicBezTo>
                      <a:cubicBezTo>
                        <a:pt x="246" y="987"/>
                        <a:pt x="246" y="987"/>
                        <a:pt x="246" y="987"/>
                      </a:cubicBezTo>
                      <a:cubicBezTo>
                        <a:pt x="246" y="1003"/>
                        <a:pt x="260" y="1017"/>
                        <a:pt x="277" y="1017"/>
                      </a:cubicBezTo>
                      <a:cubicBezTo>
                        <a:pt x="294" y="1017"/>
                        <a:pt x="307" y="1003"/>
                        <a:pt x="307" y="986"/>
                      </a:cubicBezTo>
                      <a:cubicBezTo>
                        <a:pt x="307" y="928"/>
                        <a:pt x="307" y="928"/>
                        <a:pt x="307" y="928"/>
                      </a:cubicBezTo>
                      <a:cubicBezTo>
                        <a:pt x="326" y="932"/>
                        <a:pt x="344" y="934"/>
                        <a:pt x="364" y="934"/>
                      </a:cubicBezTo>
                      <a:cubicBezTo>
                        <a:pt x="377" y="934"/>
                        <a:pt x="390" y="933"/>
                        <a:pt x="402" y="931"/>
                      </a:cubicBezTo>
                      <a:cubicBezTo>
                        <a:pt x="402" y="986"/>
                        <a:pt x="402" y="986"/>
                        <a:pt x="402" y="986"/>
                      </a:cubicBezTo>
                      <a:cubicBezTo>
                        <a:pt x="402" y="1003"/>
                        <a:pt x="416" y="1017"/>
                        <a:pt x="433" y="1017"/>
                      </a:cubicBezTo>
                      <a:cubicBezTo>
                        <a:pt x="450" y="1017"/>
                        <a:pt x="463" y="1003"/>
                        <a:pt x="463" y="987"/>
                      </a:cubicBezTo>
                      <a:cubicBezTo>
                        <a:pt x="549" y="987"/>
                        <a:pt x="549" y="987"/>
                        <a:pt x="549" y="987"/>
                      </a:cubicBezTo>
                      <a:cubicBezTo>
                        <a:pt x="580" y="987"/>
                        <a:pt x="605" y="1011"/>
                        <a:pt x="605" y="1042"/>
                      </a:cubicBezTo>
                      <a:close/>
                      <a:moveTo>
                        <a:pt x="364" y="873"/>
                      </a:moveTo>
                      <a:cubicBezTo>
                        <a:pt x="247" y="873"/>
                        <a:pt x="153" y="778"/>
                        <a:pt x="153" y="662"/>
                      </a:cubicBezTo>
                      <a:cubicBezTo>
                        <a:pt x="153" y="517"/>
                        <a:pt x="153" y="517"/>
                        <a:pt x="153" y="517"/>
                      </a:cubicBezTo>
                      <a:cubicBezTo>
                        <a:pt x="218" y="509"/>
                        <a:pt x="261" y="475"/>
                        <a:pt x="283" y="453"/>
                      </a:cubicBezTo>
                      <a:cubicBezTo>
                        <a:pt x="338" y="500"/>
                        <a:pt x="432" y="553"/>
                        <a:pt x="575" y="559"/>
                      </a:cubicBezTo>
                      <a:cubicBezTo>
                        <a:pt x="575" y="662"/>
                        <a:pt x="575" y="662"/>
                        <a:pt x="575" y="662"/>
                      </a:cubicBezTo>
                      <a:cubicBezTo>
                        <a:pt x="575" y="778"/>
                        <a:pt x="480" y="873"/>
                        <a:pt x="364" y="873"/>
                      </a:cubicBezTo>
                      <a:close/>
                      <a:moveTo>
                        <a:pt x="636" y="647"/>
                      </a:moveTo>
                      <a:cubicBezTo>
                        <a:pt x="636" y="565"/>
                        <a:pt x="636" y="565"/>
                        <a:pt x="636" y="565"/>
                      </a:cubicBezTo>
                      <a:cubicBezTo>
                        <a:pt x="650" y="574"/>
                        <a:pt x="659" y="589"/>
                        <a:pt x="659" y="606"/>
                      </a:cubicBezTo>
                      <a:cubicBezTo>
                        <a:pt x="659" y="623"/>
                        <a:pt x="650" y="638"/>
                        <a:pt x="636" y="6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4" name="Freeform 57"/>
                <p:cNvSpPr>
                  <a:spLocks/>
                </p:cNvSpPr>
                <p:nvPr/>
              </p:nvSpPr>
              <p:spPr bwMode="auto">
                <a:xfrm>
                  <a:off x="-4313238" y="4527550"/>
                  <a:ext cx="195263" cy="314325"/>
                </a:xfrm>
                <a:custGeom>
                  <a:avLst/>
                  <a:gdLst>
                    <a:gd name="T0" fmla="*/ 30 w 61"/>
                    <a:gd name="T1" fmla="*/ 99 h 99"/>
                    <a:gd name="T2" fmla="*/ 61 w 61"/>
                    <a:gd name="T3" fmla="*/ 68 h 99"/>
                    <a:gd name="T4" fmla="*/ 61 w 61"/>
                    <a:gd name="T5" fmla="*/ 30 h 99"/>
                    <a:gd name="T6" fmla="*/ 30 w 61"/>
                    <a:gd name="T7" fmla="*/ 0 h 99"/>
                    <a:gd name="T8" fmla="*/ 0 w 61"/>
                    <a:gd name="T9" fmla="*/ 30 h 99"/>
                    <a:gd name="T10" fmla="*/ 0 w 61"/>
                    <a:gd name="T11" fmla="*/ 68 h 99"/>
                    <a:gd name="T12" fmla="*/ 30 w 61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99">
                      <a:moveTo>
                        <a:pt x="30" y="99"/>
                      </a:moveTo>
                      <a:cubicBezTo>
                        <a:pt x="47" y="99"/>
                        <a:pt x="61" y="85"/>
                        <a:pt x="61" y="68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1" y="13"/>
                        <a:pt x="47" y="0"/>
                        <a:pt x="30" y="0"/>
                      </a:cubicBezTo>
                      <a:cubicBezTo>
                        <a:pt x="14" y="0"/>
                        <a:pt x="0" y="13"/>
                        <a:pt x="0" y="3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5"/>
                        <a:pt x="14" y="99"/>
                        <a:pt x="3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5" name="Freeform 58"/>
                <p:cNvSpPr>
                  <a:spLocks/>
                </p:cNvSpPr>
                <p:nvPr/>
              </p:nvSpPr>
              <p:spPr bwMode="auto">
                <a:xfrm>
                  <a:off x="-3765551" y="4527550"/>
                  <a:ext cx="198438" cy="314325"/>
                </a:xfrm>
                <a:custGeom>
                  <a:avLst/>
                  <a:gdLst>
                    <a:gd name="T0" fmla="*/ 31 w 62"/>
                    <a:gd name="T1" fmla="*/ 0 h 99"/>
                    <a:gd name="T2" fmla="*/ 0 w 62"/>
                    <a:gd name="T3" fmla="*/ 30 h 99"/>
                    <a:gd name="T4" fmla="*/ 0 w 62"/>
                    <a:gd name="T5" fmla="*/ 68 h 99"/>
                    <a:gd name="T6" fmla="*/ 31 w 62"/>
                    <a:gd name="T7" fmla="*/ 99 h 99"/>
                    <a:gd name="T8" fmla="*/ 62 w 62"/>
                    <a:gd name="T9" fmla="*/ 68 h 99"/>
                    <a:gd name="T10" fmla="*/ 62 w 62"/>
                    <a:gd name="T11" fmla="*/ 30 h 99"/>
                    <a:gd name="T12" fmla="*/ 31 w 62"/>
                    <a:gd name="T1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99">
                      <a:moveTo>
                        <a:pt x="31" y="0"/>
                      </a:moveTo>
                      <a:cubicBezTo>
                        <a:pt x="14" y="0"/>
                        <a:pt x="0" y="13"/>
                        <a:pt x="0" y="30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5"/>
                        <a:pt x="14" y="99"/>
                        <a:pt x="31" y="99"/>
                      </a:cubicBezTo>
                      <a:cubicBezTo>
                        <a:pt x="48" y="99"/>
                        <a:pt x="62" y="85"/>
                        <a:pt x="62" y="68"/>
                      </a:cubicBezTo>
                      <a:cubicBezTo>
                        <a:pt x="62" y="30"/>
                        <a:pt x="62" y="30"/>
                        <a:pt x="62" y="30"/>
                      </a:cubicBezTo>
                      <a:cubicBezTo>
                        <a:pt x="62" y="13"/>
                        <a:pt x="48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6" name="Freeform 59"/>
                <p:cNvSpPr>
                  <a:spLocks/>
                </p:cNvSpPr>
                <p:nvPr/>
              </p:nvSpPr>
              <p:spPr bwMode="auto">
                <a:xfrm>
                  <a:off x="-2652713" y="4090988"/>
                  <a:ext cx="1620838" cy="1620838"/>
                </a:xfrm>
                <a:custGeom>
                  <a:avLst/>
                  <a:gdLst>
                    <a:gd name="T0" fmla="*/ 478 w 509"/>
                    <a:gd name="T1" fmla="*/ 0 h 509"/>
                    <a:gd name="T2" fmla="*/ 448 w 509"/>
                    <a:gd name="T3" fmla="*/ 31 h 509"/>
                    <a:gd name="T4" fmla="*/ 31 w 509"/>
                    <a:gd name="T5" fmla="*/ 447 h 509"/>
                    <a:gd name="T6" fmla="*/ 0 w 509"/>
                    <a:gd name="T7" fmla="*/ 478 h 509"/>
                    <a:gd name="T8" fmla="*/ 31 w 509"/>
                    <a:gd name="T9" fmla="*/ 509 h 509"/>
                    <a:gd name="T10" fmla="*/ 509 w 509"/>
                    <a:gd name="T11" fmla="*/ 31 h 509"/>
                    <a:gd name="T12" fmla="*/ 478 w 509"/>
                    <a:gd name="T13" fmla="*/ 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9" h="509">
                      <a:moveTo>
                        <a:pt x="478" y="0"/>
                      </a:moveTo>
                      <a:cubicBezTo>
                        <a:pt x="461" y="0"/>
                        <a:pt x="448" y="14"/>
                        <a:pt x="448" y="31"/>
                      </a:cubicBezTo>
                      <a:cubicBezTo>
                        <a:pt x="448" y="260"/>
                        <a:pt x="261" y="447"/>
                        <a:pt x="31" y="447"/>
                      </a:cubicBezTo>
                      <a:cubicBezTo>
                        <a:pt x="14" y="447"/>
                        <a:pt x="0" y="461"/>
                        <a:pt x="0" y="478"/>
                      </a:cubicBezTo>
                      <a:cubicBezTo>
                        <a:pt x="0" y="495"/>
                        <a:pt x="14" y="509"/>
                        <a:pt x="31" y="509"/>
                      </a:cubicBezTo>
                      <a:cubicBezTo>
                        <a:pt x="295" y="509"/>
                        <a:pt x="509" y="294"/>
                        <a:pt x="509" y="31"/>
                      </a:cubicBezTo>
                      <a:cubicBezTo>
                        <a:pt x="509" y="14"/>
                        <a:pt x="495" y="0"/>
                        <a:pt x="4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7" name="Freeform 60"/>
                <p:cNvSpPr>
                  <a:spLocks/>
                </p:cNvSpPr>
                <p:nvPr/>
              </p:nvSpPr>
              <p:spPr bwMode="auto">
                <a:xfrm>
                  <a:off x="-5048251" y="-531813"/>
                  <a:ext cx="2228850" cy="769938"/>
                </a:xfrm>
                <a:custGeom>
                  <a:avLst/>
                  <a:gdLst>
                    <a:gd name="T0" fmla="*/ 12 w 700"/>
                    <a:gd name="T1" fmla="*/ 230 h 242"/>
                    <a:gd name="T2" fmla="*/ 56 w 700"/>
                    <a:gd name="T3" fmla="*/ 230 h 242"/>
                    <a:gd name="T4" fmla="*/ 644 w 700"/>
                    <a:gd name="T5" fmla="*/ 230 h 242"/>
                    <a:gd name="T6" fmla="*/ 688 w 700"/>
                    <a:gd name="T7" fmla="*/ 230 h 242"/>
                    <a:gd name="T8" fmla="*/ 688 w 700"/>
                    <a:gd name="T9" fmla="*/ 187 h 242"/>
                    <a:gd name="T10" fmla="*/ 12 w 700"/>
                    <a:gd name="T11" fmla="*/ 187 h 242"/>
                    <a:gd name="T12" fmla="*/ 12 w 700"/>
                    <a:gd name="T13" fmla="*/ 23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0" h="242">
                      <a:moveTo>
                        <a:pt x="12" y="230"/>
                      </a:moveTo>
                      <a:cubicBezTo>
                        <a:pt x="24" y="242"/>
                        <a:pt x="44" y="242"/>
                        <a:pt x="56" y="230"/>
                      </a:cubicBezTo>
                      <a:cubicBezTo>
                        <a:pt x="218" y="68"/>
                        <a:pt x="482" y="68"/>
                        <a:pt x="644" y="230"/>
                      </a:cubicBezTo>
                      <a:cubicBezTo>
                        <a:pt x="656" y="242"/>
                        <a:pt x="676" y="242"/>
                        <a:pt x="688" y="230"/>
                      </a:cubicBezTo>
                      <a:cubicBezTo>
                        <a:pt x="700" y="218"/>
                        <a:pt x="700" y="199"/>
                        <a:pt x="688" y="187"/>
                      </a:cubicBezTo>
                      <a:cubicBezTo>
                        <a:pt x="502" y="0"/>
                        <a:pt x="198" y="0"/>
                        <a:pt x="12" y="187"/>
                      </a:cubicBezTo>
                      <a:cubicBezTo>
                        <a:pt x="0" y="199"/>
                        <a:pt x="0" y="218"/>
                        <a:pt x="12" y="2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61"/>
                <p:cNvSpPr>
                  <a:spLocks/>
                </p:cNvSpPr>
                <p:nvPr/>
              </p:nvSpPr>
              <p:spPr bwMode="auto">
                <a:xfrm>
                  <a:off x="-6845301" y="4090988"/>
                  <a:ext cx="1617663" cy="1620838"/>
                </a:xfrm>
                <a:custGeom>
                  <a:avLst/>
                  <a:gdLst>
                    <a:gd name="T0" fmla="*/ 477 w 508"/>
                    <a:gd name="T1" fmla="*/ 447 h 509"/>
                    <a:gd name="T2" fmla="*/ 61 w 508"/>
                    <a:gd name="T3" fmla="*/ 31 h 509"/>
                    <a:gd name="T4" fmla="*/ 30 w 508"/>
                    <a:gd name="T5" fmla="*/ 0 h 509"/>
                    <a:gd name="T6" fmla="*/ 0 w 508"/>
                    <a:gd name="T7" fmla="*/ 31 h 509"/>
                    <a:gd name="T8" fmla="*/ 477 w 508"/>
                    <a:gd name="T9" fmla="*/ 509 h 509"/>
                    <a:gd name="T10" fmla="*/ 508 w 508"/>
                    <a:gd name="T11" fmla="*/ 478 h 509"/>
                    <a:gd name="T12" fmla="*/ 477 w 508"/>
                    <a:gd name="T13" fmla="*/ 447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8" h="509">
                      <a:moveTo>
                        <a:pt x="477" y="447"/>
                      </a:moveTo>
                      <a:cubicBezTo>
                        <a:pt x="248" y="447"/>
                        <a:pt x="61" y="260"/>
                        <a:pt x="61" y="31"/>
                      </a:cubicBezTo>
                      <a:cubicBezTo>
                        <a:pt x="61" y="14"/>
                        <a:pt x="47" y="0"/>
                        <a:pt x="30" y="0"/>
                      </a:cubicBezTo>
                      <a:cubicBezTo>
                        <a:pt x="13" y="0"/>
                        <a:pt x="0" y="14"/>
                        <a:pt x="0" y="31"/>
                      </a:cubicBezTo>
                      <a:cubicBezTo>
                        <a:pt x="0" y="294"/>
                        <a:pt x="214" y="509"/>
                        <a:pt x="477" y="509"/>
                      </a:cubicBezTo>
                      <a:cubicBezTo>
                        <a:pt x="494" y="509"/>
                        <a:pt x="508" y="495"/>
                        <a:pt x="508" y="478"/>
                      </a:cubicBezTo>
                      <a:cubicBezTo>
                        <a:pt x="508" y="461"/>
                        <a:pt x="494" y="447"/>
                        <a:pt x="477" y="4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190" name="CaixaDeTexto 189"/>
              <p:cNvSpPr txBox="1"/>
              <p:nvPr/>
            </p:nvSpPr>
            <p:spPr>
              <a:xfrm>
                <a:off x="7262719" y="2382341"/>
                <a:ext cx="1292068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Comunidades de Prática</a:t>
                </a:r>
              </a:p>
            </p:txBody>
          </p:sp>
        </p:grpSp>
        <p:grpSp>
          <p:nvGrpSpPr>
            <p:cNvPr id="172" name="Agrupar 171"/>
            <p:cNvGrpSpPr/>
            <p:nvPr/>
          </p:nvGrpSpPr>
          <p:grpSpPr>
            <a:xfrm>
              <a:off x="7434322" y="3058025"/>
              <a:ext cx="991580" cy="934914"/>
              <a:chOff x="7652037" y="3163819"/>
              <a:chExt cx="1193709" cy="1125493"/>
            </a:xfrm>
          </p:grpSpPr>
          <p:grpSp>
            <p:nvGrpSpPr>
              <p:cNvPr id="204" name="Agrupar 203"/>
              <p:cNvGrpSpPr/>
              <p:nvPr/>
            </p:nvGrpSpPr>
            <p:grpSpPr>
              <a:xfrm>
                <a:off x="7846027" y="3163819"/>
                <a:ext cx="672273" cy="677846"/>
                <a:chOff x="-8816975" y="-6350"/>
                <a:chExt cx="6127750" cy="6178550"/>
              </a:xfrm>
              <a:solidFill>
                <a:srgbClr val="1E2845"/>
              </a:solidFill>
            </p:grpSpPr>
            <p:sp>
              <p:nvSpPr>
                <p:cNvPr id="205" name="Freeform 65"/>
                <p:cNvSpPr>
                  <a:spLocks noEditPoints="1"/>
                </p:cNvSpPr>
                <p:nvPr/>
              </p:nvSpPr>
              <p:spPr bwMode="auto">
                <a:xfrm>
                  <a:off x="-8816975" y="2132013"/>
                  <a:ext cx="3476625" cy="1019175"/>
                </a:xfrm>
                <a:custGeom>
                  <a:avLst/>
                  <a:gdLst>
                    <a:gd name="T0" fmla="*/ 346 w 1091"/>
                    <a:gd name="T1" fmla="*/ 311 h 320"/>
                    <a:gd name="T2" fmla="*/ 464 w 1091"/>
                    <a:gd name="T3" fmla="*/ 192 h 320"/>
                    <a:gd name="T4" fmla="*/ 1091 w 1091"/>
                    <a:gd name="T5" fmla="*/ 192 h 320"/>
                    <a:gd name="T6" fmla="*/ 1091 w 1091"/>
                    <a:gd name="T7" fmla="*/ 128 h 320"/>
                    <a:gd name="T8" fmla="*/ 464 w 1091"/>
                    <a:gd name="T9" fmla="*/ 128 h 320"/>
                    <a:gd name="T10" fmla="*/ 346 w 1091"/>
                    <a:gd name="T11" fmla="*/ 9 h 320"/>
                    <a:gd name="T12" fmla="*/ 323 w 1091"/>
                    <a:gd name="T13" fmla="*/ 0 h 320"/>
                    <a:gd name="T14" fmla="*/ 35 w 1091"/>
                    <a:gd name="T15" fmla="*/ 0 h 320"/>
                    <a:gd name="T16" fmla="*/ 5 w 1091"/>
                    <a:gd name="T17" fmla="*/ 20 h 320"/>
                    <a:gd name="T18" fmla="*/ 12 w 1091"/>
                    <a:gd name="T19" fmla="*/ 55 h 320"/>
                    <a:gd name="T20" fmla="*/ 118 w 1091"/>
                    <a:gd name="T21" fmla="*/ 160 h 320"/>
                    <a:gd name="T22" fmla="*/ 12 w 1091"/>
                    <a:gd name="T23" fmla="*/ 265 h 320"/>
                    <a:gd name="T24" fmla="*/ 5 w 1091"/>
                    <a:gd name="T25" fmla="*/ 300 h 320"/>
                    <a:gd name="T26" fmla="*/ 35 w 1091"/>
                    <a:gd name="T27" fmla="*/ 320 h 320"/>
                    <a:gd name="T28" fmla="*/ 323 w 1091"/>
                    <a:gd name="T29" fmla="*/ 320 h 320"/>
                    <a:gd name="T30" fmla="*/ 346 w 1091"/>
                    <a:gd name="T31" fmla="*/ 311 h 320"/>
                    <a:gd name="T32" fmla="*/ 112 w 1091"/>
                    <a:gd name="T33" fmla="*/ 256 h 320"/>
                    <a:gd name="T34" fmla="*/ 186 w 1091"/>
                    <a:gd name="T35" fmla="*/ 183 h 320"/>
                    <a:gd name="T36" fmla="*/ 186 w 1091"/>
                    <a:gd name="T37" fmla="*/ 137 h 320"/>
                    <a:gd name="T38" fmla="*/ 112 w 1091"/>
                    <a:gd name="T39" fmla="*/ 64 h 320"/>
                    <a:gd name="T40" fmla="*/ 310 w 1091"/>
                    <a:gd name="T41" fmla="*/ 64 h 320"/>
                    <a:gd name="T42" fmla="*/ 406 w 1091"/>
                    <a:gd name="T43" fmla="*/ 160 h 320"/>
                    <a:gd name="T44" fmla="*/ 310 w 1091"/>
                    <a:gd name="T45" fmla="*/ 256 h 320"/>
                    <a:gd name="T46" fmla="*/ 112 w 1091"/>
                    <a:gd name="T47" fmla="*/ 256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91" h="320">
                      <a:moveTo>
                        <a:pt x="346" y="311"/>
                      </a:moveTo>
                      <a:cubicBezTo>
                        <a:pt x="464" y="192"/>
                        <a:pt x="464" y="192"/>
                        <a:pt x="464" y="192"/>
                      </a:cubicBezTo>
                      <a:cubicBezTo>
                        <a:pt x="1091" y="192"/>
                        <a:pt x="1091" y="192"/>
                        <a:pt x="1091" y="192"/>
                      </a:cubicBezTo>
                      <a:cubicBezTo>
                        <a:pt x="1091" y="128"/>
                        <a:pt x="1091" y="128"/>
                        <a:pt x="1091" y="128"/>
                      </a:cubicBezTo>
                      <a:cubicBezTo>
                        <a:pt x="464" y="128"/>
                        <a:pt x="464" y="128"/>
                        <a:pt x="464" y="128"/>
                      </a:cubicBezTo>
                      <a:cubicBezTo>
                        <a:pt x="346" y="9"/>
                        <a:pt x="346" y="9"/>
                        <a:pt x="346" y="9"/>
                      </a:cubicBezTo>
                      <a:cubicBezTo>
                        <a:pt x="340" y="3"/>
                        <a:pt x="331" y="0"/>
                        <a:pt x="323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2" y="0"/>
                        <a:pt x="10" y="8"/>
                        <a:pt x="5" y="20"/>
                      </a:cubicBezTo>
                      <a:cubicBezTo>
                        <a:pt x="0" y="32"/>
                        <a:pt x="3" y="45"/>
                        <a:pt x="12" y="55"/>
                      </a:cubicBezTo>
                      <a:cubicBezTo>
                        <a:pt x="118" y="160"/>
                        <a:pt x="118" y="160"/>
                        <a:pt x="118" y="160"/>
                      </a:cubicBezTo>
                      <a:cubicBezTo>
                        <a:pt x="12" y="265"/>
                        <a:pt x="12" y="265"/>
                        <a:pt x="12" y="265"/>
                      </a:cubicBezTo>
                      <a:cubicBezTo>
                        <a:pt x="3" y="275"/>
                        <a:pt x="0" y="288"/>
                        <a:pt x="5" y="300"/>
                      </a:cubicBezTo>
                      <a:cubicBezTo>
                        <a:pt x="10" y="312"/>
                        <a:pt x="22" y="320"/>
                        <a:pt x="35" y="320"/>
                      </a:cubicBezTo>
                      <a:cubicBezTo>
                        <a:pt x="323" y="320"/>
                        <a:pt x="323" y="320"/>
                        <a:pt x="323" y="320"/>
                      </a:cubicBezTo>
                      <a:cubicBezTo>
                        <a:pt x="331" y="320"/>
                        <a:pt x="340" y="317"/>
                        <a:pt x="346" y="311"/>
                      </a:cubicBezTo>
                      <a:close/>
                      <a:moveTo>
                        <a:pt x="112" y="256"/>
                      </a:moveTo>
                      <a:cubicBezTo>
                        <a:pt x="186" y="183"/>
                        <a:pt x="186" y="183"/>
                        <a:pt x="186" y="183"/>
                      </a:cubicBezTo>
                      <a:cubicBezTo>
                        <a:pt x="198" y="170"/>
                        <a:pt x="198" y="150"/>
                        <a:pt x="186" y="137"/>
                      </a:cubicBezTo>
                      <a:cubicBezTo>
                        <a:pt x="112" y="64"/>
                        <a:pt x="112" y="64"/>
                        <a:pt x="112" y="64"/>
                      </a:cubicBezTo>
                      <a:cubicBezTo>
                        <a:pt x="310" y="64"/>
                        <a:pt x="310" y="64"/>
                        <a:pt x="310" y="64"/>
                      </a:cubicBezTo>
                      <a:cubicBezTo>
                        <a:pt x="406" y="160"/>
                        <a:pt x="406" y="160"/>
                        <a:pt x="406" y="160"/>
                      </a:cubicBezTo>
                      <a:cubicBezTo>
                        <a:pt x="310" y="256"/>
                        <a:pt x="310" y="256"/>
                        <a:pt x="310" y="256"/>
                      </a:cubicBezTo>
                      <a:lnTo>
                        <a:pt x="112" y="2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6" name="Freeform 66"/>
                <p:cNvSpPr>
                  <a:spLocks/>
                </p:cNvSpPr>
                <p:nvPr/>
              </p:nvSpPr>
              <p:spPr bwMode="auto">
                <a:xfrm>
                  <a:off x="-7351713" y="604838"/>
                  <a:ext cx="4051300" cy="4075113"/>
                </a:xfrm>
                <a:custGeom>
                  <a:avLst/>
                  <a:gdLst>
                    <a:gd name="T0" fmla="*/ 0 w 1271"/>
                    <a:gd name="T1" fmla="*/ 741 h 1280"/>
                    <a:gd name="T2" fmla="*/ 631 w 1271"/>
                    <a:gd name="T3" fmla="*/ 1280 h 1280"/>
                    <a:gd name="T4" fmla="*/ 1271 w 1271"/>
                    <a:gd name="T5" fmla="*/ 640 h 1280"/>
                    <a:gd name="T6" fmla="*/ 631 w 1271"/>
                    <a:gd name="T7" fmla="*/ 0 h 1280"/>
                    <a:gd name="T8" fmla="*/ 0 w 1271"/>
                    <a:gd name="T9" fmla="*/ 539 h 1280"/>
                    <a:gd name="T10" fmla="*/ 63 w 1271"/>
                    <a:gd name="T11" fmla="*/ 549 h 1280"/>
                    <a:gd name="T12" fmla="*/ 631 w 1271"/>
                    <a:gd name="T13" fmla="*/ 64 h 1280"/>
                    <a:gd name="T14" fmla="*/ 1207 w 1271"/>
                    <a:gd name="T15" fmla="*/ 640 h 1280"/>
                    <a:gd name="T16" fmla="*/ 631 w 1271"/>
                    <a:gd name="T17" fmla="*/ 1216 h 1280"/>
                    <a:gd name="T18" fmla="*/ 63 w 1271"/>
                    <a:gd name="T19" fmla="*/ 731 h 1280"/>
                    <a:gd name="T20" fmla="*/ 0 w 1271"/>
                    <a:gd name="T21" fmla="*/ 741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71" h="1280">
                      <a:moveTo>
                        <a:pt x="0" y="741"/>
                      </a:moveTo>
                      <a:cubicBezTo>
                        <a:pt x="49" y="1053"/>
                        <a:pt x="315" y="1280"/>
                        <a:pt x="631" y="1280"/>
                      </a:cubicBezTo>
                      <a:cubicBezTo>
                        <a:pt x="984" y="1280"/>
                        <a:pt x="1271" y="993"/>
                        <a:pt x="1271" y="640"/>
                      </a:cubicBezTo>
                      <a:cubicBezTo>
                        <a:pt x="1271" y="287"/>
                        <a:pt x="984" y="0"/>
                        <a:pt x="631" y="0"/>
                      </a:cubicBezTo>
                      <a:cubicBezTo>
                        <a:pt x="315" y="0"/>
                        <a:pt x="49" y="227"/>
                        <a:pt x="0" y="539"/>
                      </a:cubicBezTo>
                      <a:cubicBezTo>
                        <a:pt x="63" y="549"/>
                        <a:pt x="63" y="549"/>
                        <a:pt x="63" y="549"/>
                      </a:cubicBezTo>
                      <a:cubicBezTo>
                        <a:pt x="108" y="268"/>
                        <a:pt x="347" y="64"/>
                        <a:pt x="631" y="64"/>
                      </a:cubicBezTo>
                      <a:cubicBezTo>
                        <a:pt x="949" y="64"/>
                        <a:pt x="1207" y="322"/>
                        <a:pt x="1207" y="640"/>
                      </a:cubicBezTo>
                      <a:cubicBezTo>
                        <a:pt x="1207" y="958"/>
                        <a:pt x="949" y="1216"/>
                        <a:pt x="631" y="1216"/>
                      </a:cubicBezTo>
                      <a:cubicBezTo>
                        <a:pt x="347" y="1216"/>
                        <a:pt x="108" y="1012"/>
                        <a:pt x="63" y="731"/>
                      </a:cubicBezTo>
                      <a:lnTo>
                        <a:pt x="0" y="7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7" name="Freeform 67"/>
                <p:cNvSpPr>
                  <a:spLocks/>
                </p:cNvSpPr>
                <p:nvPr/>
              </p:nvSpPr>
              <p:spPr bwMode="auto">
                <a:xfrm>
                  <a:off x="-6940550" y="1012825"/>
                  <a:ext cx="3232150" cy="3259138"/>
                </a:xfrm>
                <a:custGeom>
                  <a:avLst/>
                  <a:gdLst>
                    <a:gd name="T0" fmla="*/ 63 w 1014"/>
                    <a:gd name="T1" fmla="*/ 602 h 1024"/>
                    <a:gd name="T2" fmla="*/ 0 w 1014"/>
                    <a:gd name="T3" fmla="*/ 614 h 1024"/>
                    <a:gd name="T4" fmla="*/ 502 w 1014"/>
                    <a:gd name="T5" fmla="*/ 1024 h 1024"/>
                    <a:gd name="T6" fmla="*/ 1014 w 1014"/>
                    <a:gd name="T7" fmla="*/ 512 h 1024"/>
                    <a:gd name="T8" fmla="*/ 502 w 1014"/>
                    <a:gd name="T9" fmla="*/ 0 h 1024"/>
                    <a:gd name="T10" fmla="*/ 0 w 1014"/>
                    <a:gd name="T11" fmla="*/ 410 h 1024"/>
                    <a:gd name="T12" fmla="*/ 63 w 1014"/>
                    <a:gd name="T13" fmla="*/ 422 h 1024"/>
                    <a:gd name="T14" fmla="*/ 502 w 1014"/>
                    <a:gd name="T15" fmla="*/ 64 h 1024"/>
                    <a:gd name="T16" fmla="*/ 950 w 1014"/>
                    <a:gd name="T17" fmla="*/ 512 h 1024"/>
                    <a:gd name="T18" fmla="*/ 502 w 1014"/>
                    <a:gd name="T19" fmla="*/ 960 h 1024"/>
                    <a:gd name="T20" fmla="*/ 63 w 1014"/>
                    <a:gd name="T21" fmla="*/ 602 h 10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14" h="1024">
                      <a:moveTo>
                        <a:pt x="63" y="602"/>
                      </a:moveTo>
                      <a:cubicBezTo>
                        <a:pt x="0" y="614"/>
                        <a:pt x="0" y="614"/>
                        <a:pt x="0" y="614"/>
                      </a:cubicBezTo>
                      <a:cubicBezTo>
                        <a:pt x="48" y="852"/>
                        <a:pt x="259" y="1024"/>
                        <a:pt x="502" y="1024"/>
                      </a:cubicBezTo>
                      <a:cubicBezTo>
                        <a:pt x="784" y="1024"/>
                        <a:pt x="1014" y="794"/>
                        <a:pt x="1014" y="512"/>
                      </a:cubicBezTo>
                      <a:cubicBezTo>
                        <a:pt x="1014" y="230"/>
                        <a:pt x="784" y="0"/>
                        <a:pt x="502" y="0"/>
                      </a:cubicBezTo>
                      <a:cubicBezTo>
                        <a:pt x="259" y="0"/>
                        <a:pt x="48" y="172"/>
                        <a:pt x="0" y="410"/>
                      </a:cubicBezTo>
                      <a:cubicBezTo>
                        <a:pt x="63" y="422"/>
                        <a:pt x="63" y="422"/>
                        <a:pt x="63" y="422"/>
                      </a:cubicBezTo>
                      <a:cubicBezTo>
                        <a:pt x="105" y="215"/>
                        <a:pt x="290" y="64"/>
                        <a:pt x="502" y="64"/>
                      </a:cubicBezTo>
                      <a:cubicBezTo>
                        <a:pt x="749" y="64"/>
                        <a:pt x="950" y="265"/>
                        <a:pt x="950" y="512"/>
                      </a:cubicBezTo>
                      <a:cubicBezTo>
                        <a:pt x="950" y="759"/>
                        <a:pt x="749" y="960"/>
                        <a:pt x="502" y="960"/>
                      </a:cubicBezTo>
                      <a:cubicBezTo>
                        <a:pt x="290" y="960"/>
                        <a:pt x="105" y="809"/>
                        <a:pt x="63" y="6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8" name="Freeform 68"/>
                <p:cNvSpPr>
                  <a:spLocks/>
                </p:cNvSpPr>
                <p:nvPr/>
              </p:nvSpPr>
              <p:spPr bwMode="auto">
                <a:xfrm>
                  <a:off x="-6191250" y="1725613"/>
                  <a:ext cx="1768475" cy="1833563"/>
                </a:xfrm>
                <a:custGeom>
                  <a:avLst/>
                  <a:gdLst>
                    <a:gd name="T0" fmla="*/ 59 w 555"/>
                    <a:gd name="T1" fmla="*/ 372 h 576"/>
                    <a:gd name="T2" fmla="*/ 0 w 555"/>
                    <a:gd name="T3" fmla="*/ 396 h 576"/>
                    <a:gd name="T4" fmla="*/ 267 w 555"/>
                    <a:gd name="T5" fmla="*/ 576 h 576"/>
                    <a:gd name="T6" fmla="*/ 555 w 555"/>
                    <a:gd name="T7" fmla="*/ 288 h 576"/>
                    <a:gd name="T8" fmla="*/ 267 w 555"/>
                    <a:gd name="T9" fmla="*/ 0 h 576"/>
                    <a:gd name="T10" fmla="*/ 0 w 555"/>
                    <a:gd name="T11" fmla="*/ 180 h 576"/>
                    <a:gd name="T12" fmla="*/ 59 w 555"/>
                    <a:gd name="T13" fmla="*/ 204 h 576"/>
                    <a:gd name="T14" fmla="*/ 267 w 555"/>
                    <a:gd name="T15" fmla="*/ 64 h 576"/>
                    <a:gd name="T16" fmla="*/ 491 w 555"/>
                    <a:gd name="T17" fmla="*/ 288 h 576"/>
                    <a:gd name="T18" fmla="*/ 267 w 555"/>
                    <a:gd name="T19" fmla="*/ 512 h 576"/>
                    <a:gd name="T20" fmla="*/ 59 w 555"/>
                    <a:gd name="T21" fmla="*/ 372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5" h="576">
                      <a:moveTo>
                        <a:pt x="59" y="372"/>
                      </a:moveTo>
                      <a:cubicBezTo>
                        <a:pt x="0" y="396"/>
                        <a:pt x="0" y="396"/>
                        <a:pt x="0" y="396"/>
                      </a:cubicBezTo>
                      <a:cubicBezTo>
                        <a:pt x="44" y="505"/>
                        <a:pt x="149" y="576"/>
                        <a:pt x="267" y="576"/>
                      </a:cubicBezTo>
                      <a:cubicBezTo>
                        <a:pt x="426" y="576"/>
                        <a:pt x="555" y="447"/>
                        <a:pt x="555" y="288"/>
                      </a:cubicBezTo>
                      <a:cubicBezTo>
                        <a:pt x="555" y="129"/>
                        <a:pt x="426" y="0"/>
                        <a:pt x="267" y="0"/>
                      </a:cubicBezTo>
                      <a:cubicBezTo>
                        <a:pt x="149" y="0"/>
                        <a:pt x="44" y="71"/>
                        <a:pt x="0" y="180"/>
                      </a:cubicBezTo>
                      <a:cubicBezTo>
                        <a:pt x="59" y="204"/>
                        <a:pt x="59" y="204"/>
                        <a:pt x="59" y="204"/>
                      </a:cubicBezTo>
                      <a:cubicBezTo>
                        <a:pt x="94" y="119"/>
                        <a:pt x="175" y="64"/>
                        <a:pt x="267" y="64"/>
                      </a:cubicBezTo>
                      <a:cubicBezTo>
                        <a:pt x="391" y="64"/>
                        <a:pt x="491" y="165"/>
                        <a:pt x="491" y="288"/>
                      </a:cubicBezTo>
                      <a:cubicBezTo>
                        <a:pt x="491" y="411"/>
                        <a:pt x="391" y="512"/>
                        <a:pt x="267" y="512"/>
                      </a:cubicBezTo>
                      <a:cubicBezTo>
                        <a:pt x="175" y="512"/>
                        <a:pt x="94" y="457"/>
                        <a:pt x="59" y="3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09" name="Freeform 69"/>
                <p:cNvSpPr>
                  <a:spLocks/>
                </p:cNvSpPr>
                <p:nvPr/>
              </p:nvSpPr>
              <p:spPr bwMode="auto">
                <a:xfrm>
                  <a:off x="-5675313" y="2132013"/>
                  <a:ext cx="844550" cy="1019175"/>
                </a:xfrm>
                <a:custGeom>
                  <a:avLst/>
                  <a:gdLst>
                    <a:gd name="T0" fmla="*/ 105 w 265"/>
                    <a:gd name="T1" fmla="*/ 256 h 320"/>
                    <a:gd name="T2" fmla="*/ 42 w 265"/>
                    <a:gd name="T3" fmla="*/ 232 h 320"/>
                    <a:gd name="T4" fmla="*/ 0 w 265"/>
                    <a:gd name="T5" fmla="*/ 280 h 320"/>
                    <a:gd name="T6" fmla="*/ 105 w 265"/>
                    <a:gd name="T7" fmla="*/ 320 h 320"/>
                    <a:gd name="T8" fmla="*/ 265 w 265"/>
                    <a:gd name="T9" fmla="*/ 160 h 320"/>
                    <a:gd name="T10" fmla="*/ 105 w 265"/>
                    <a:gd name="T11" fmla="*/ 0 h 320"/>
                    <a:gd name="T12" fmla="*/ 0 w 265"/>
                    <a:gd name="T13" fmla="*/ 40 h 320"/>
                    <a:gd name="T14" fmla="*/ 42 w 265"/>
                    <a:gd name="T15" fmla="*/ 88 h 320"/>
                    <a:gd name="T16" fmla="*/ 105 w 265"/>
                    <a:gd name="T17" fmla="*/ 64 h 320"/>
                    <a:gd name="T18" fmla="*/ 201 w 265"/>
                    <a:gd name="T19" fmla="*/ 160 h 320"/>
                    <a:gd name="T20" fmla="*/ 105 w 265"/>
                    <a:gd name="T21" fmla="*/ 256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5" h="320">
                      <a:moveTo>
                        <a:pt x="105" y="256"/>
                      </a:moveTo>
                      <a:cubicBezTo>
                        <a:pt x="76" y="256"/>
                        <a:pt x="55" y="243"/>
                        <a:pt x="42" y="232"/>
                      </a:cubicBezTo>
                      <a:cubicBezTo>
                        <a:pt x="0" y="280"/>
                        <a:pt x="0" y="280"/>
                        <a:pt x="0" y="280"/>
                      </a:cubicBezTo>
                      <a:cubicBezTo>
                        <a:pt x="30" y="306"/>
                        <a:pt x="67" y="320"/>
                        <a:pt x="105" y="320"/>
                      </a:cubicBezTo>
                      <a:cubicBezTo>
                        <a:pt x="193" y="320"/>
                        <a:pt x="265" y="248"/>
                        <a:pt x="265" y="160"/>
                      </a:cubicBezTo>
                      <a:cubicBezTo>
                        <a:pt x="265" y="72"/>
                        <a:pt x="193" y="0"/>
                        <a:pt x="105" y="0"/>
                      </a:cubicBezTo>
                      <a:cubicBezTo>
                        <a:pt x="67" y="0"/>
                        <a:pt x="30" y="14"/>
                        <a:pt x="0" y="40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55" y="77"/>
                        <a:pt x="76" y="64"/>
                        <a:pt x="105" y="64"/>
                      </a:cubicBezTo>
                      <a:cubicBezTo>
                        <a:pt x="158" y="64"/>
                        <a:pt x="201" y="107"/>
                        <a:pt x="201" y="160"/>
                      </a:cubicBezTo>
                      <a:cubicBezTo>
                        <a:pt x="201" y="213"/>
                        <a:pt x="158" y="256"/>
                        <a:pt x="105" y="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0" name="Freeform 70"/>
                <p:cNvSpPr>
                  <a:spLocks noEditPoints="1"/>
                </p:cNvSpPr>
                <p:nvPr/>
              </p:nvSpPr>
              <p:spPr bwMode="auto">
                <a:xfrm>
                  <a:off x="-7886700" y="-6350"/>
                  <a:ext cx="5197475" cy="6178550"/>
                </a:xfrm>
                <a:custGeom>
                  <a:avLst/>
                  <a:gdLst>
                    <a:gd name="T0" fmla="*/ 1631 w 1631"/>
                    <a:gd name="T1" fmla="*/ 832 h 1941"/>
                    <a:gd name="T2" fmla="*/ 799 w 1631"/>
                    <a:gd name="T3" fmla="*/ 0 h 1941"/>
                    <a:gd name="T4" fmla="*/ 0 w 1631"/>
                    <a:gd name="T5" fmla="*/ 599 h 1941"/>
                    <a:gd name="T6" fmla="*/ 62 w 1631"/>
                    <a:gd name="T7" fmla="*/ 617 h 1941"/>
                    <a:gd name="T8" fmla="*/ 799 w 1631"/>
                    <a:gd name="T9" fmla="*/ 64 h 1941"/>
                    <a:gd name="T10" fmla="*/ 1567 w 1631"/>
                    <a:gd name="T11" fmla="*/ 832 h 1941"/>
                    <a:gd name="T12" fmla="*/ 799 w 1631"/>
                    <a:gd name="T13" fmla="*/ 1600 h 1941"/>
                    <a:gd name="T14" fmla="*/ 62 w 1631"/>
                    <a:gd name="T15" fmla="*/ 1047 h 1941"/>
                    <a:gd name="T16" fmla="*/ 0 w 1631"/>
                    <a:gd name="T17" fmla="*/ 1065 h 1941"/>
                    <a:gd name="T18" fmla="*/ 379 w 1631"/>
                    <a:gd name="T19" fmla="*/ 1549 h 1941"/>
                    <a:gd name="T20" fmla="*/ 264 w 1631"/>
                    <a:gd name="T21" fmla="*/ 1803 h 1941"/>
                    <a:gd name="T22" fmla="*/ 265 w 1631"/>
                    <a:gd name="T23" fmla="*/ 1886 h 1941"/>
                    <a:gd name="T24" fmla="*/ 329 w 1631"/>
                    <a:gd name="T25" fmla="*/ 1938 h 1941"/>
                    <a:gd name="T26" fmla="*/ 353 w 1631"/>
                    <a:gd name="T27" fmla="*/ 1941 h 1941"/>
                    <a:gd name="T28" fmla="*/ 440 w 1631"/>
                    <a:gd name="T29" fmla="*/ 1887 h 1941"/>
                    <a:gd name="T30" fmla="*/ 569 w 1631"/>
                    <a:gd name="T31" fmla="*/ 1630 h 1941"/>
                    <a:gd name="T32" fmla="*/ 799 w 1631"/>
                    <a:gd name="T33" fmla="*/ 1664 h 1941"/>
                    <a:gd name="T34" fmla="*/ 1034 w 1631"/>
                    <a:gd name="T35" fmla="*/ 1630 h 1941"/>
                    <a:gd name="T36" fmla="*/ 1163 w 1631"/>
                    <a:gd name="T37" fmla="*/ 1887 h 1941"/>
                    <a:gd name="T38" fmla="*/ 1250 w 1631"/>
                    <a:gd name="T39" fmla="*/ 1941 h 1941"/>
                    <a:gd name="T40" fmla="*/ 1274 w 1631"/>
                    <a:gd name="T41" fmla="*/ 1938 h 1941"/>
                    <a:gd name="T42" fmla="*/ 1338 w 1631"/>
                    <a:gd name="T43" fmla="*/ 1886 h 1941"/>
                    <a:gd name="T44" fmla="*/ 1339 w 1631"/>
                    <a:gd name="T45" fmla="*/ 1803 h 1941"/>
                    <a:gd name="T46" fmla="*/ 1223 w 1631"/>
                    <a:gd name="T47" fmla="*/ 1547 h 1941"/>
                    <a:gd name="T48" fmla="*/ 1631 w 1631"/>
                    <a:gd name="T49" fmla="*/ 832 h 1941"/>
                    <a:gd name="T50" fmla="*/ 383 w 1631"/>
                    <a:gd name="T51" fmla="*/ 1858 h 1941"/>
                    <a:gd name="T52" fmla="*/ 345 w 1631"/>
                    <a:gd name="T53" fmla="*/ 1876 h 1941"/>
                    <a:gd name="T54" fmla="*/ 322 w 1631"/>
                    <a:gd name="T55" fmla="*/ 1858 h 1941"/>
                    <a:gd name="T56" fmla="*/ 322 w 1631"/>
                    <a:gd name="T57" fmla="*/ 1829 h 1941"/>
                    <a:gd name="T58" fmla="*/ 436 w 1631"/>
                    <a:gd name="T59" fmla="*/ 1579 h 1941"/>
                    <a:gd name="T60" fmla="*/ 507 w 1631"/>
                    <a:gd name="T61" fmla="*/ 1610 h 1941"/>
                    <a:gd name="T62" fmla="*/ 383 w 1631"/>
                    <a:gd name="T63" fmla="*/ 1858 h 1941"/>
                    <a:gd name="T64" fmla="*/ 1281 w 1631"/>
                    <a:gd name="T65" fmla="*/ 1829 h 1941"/>
                    <a:gd name="T66" fmla="*/ 1281 w 1631"/>
                    <a:gd name="T67" fmla="*/ 1858 h 1941"/>
                    <a:gd name="T68" fmla="*/ 1259 w 1631"/>
                    <a:gd name="T69" fmla="*/ 1876 h 1941"/>
                    <a:gd name="T70" fmla="*/ 1220 w 1631"/>
                    <a:gd name="T71" fmla="*/ 1858 h 1941"/>
                    <a:gd name="T72" fmla="*/ 1095 w 1631"/>
                    <a:gd name="T73" fmla="*/ 1609 h 1941"/>
                    <a:gd name="T74" fmla="*/ 1167 w 1631"/>
                    <a:gd name="T75" fmla="*/ 1578 h 1941"/>
                    <a:gd name="T76" fmla="*/ 1281 w 1631"/>
                    <a:gd name="T77" fmla="*/ 1829 h 1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31" h="1941">
                      <a:moveTo>
                        <a:pt x="1631" y="832"/>
                      </a:moveTo>
                      <a:cubicBezTo>
                        <a:pt x="1631" y="373"/>
                        <a:pt x="1258" y="0"/>
                        <a:pt x="799" y="0"/>
                      </a:cubicBezTo>
                      <a:cubicBezTo>
                        <a:pt x="431" y="0"/>
                        <a:pt x="103" y="246"/>
                        <a:pt x="0" y="599"/>
                      </a:cubicBezTo>
                      <a:cubicBezTo>
                        <a:pt x="62" y="617"/>
                        <a:pt x="62" y="617"/>
                        <a:pt x="62" y="617"/>
                      </a:cubicBezTo>
                      <a:cubicBezTo>
                        <a:pt x="157" y="291"/>
                        <a:pt x="460" y="64"/>
                        <a:pt x="799" y="64"/>
                      </a:cubicBezTo>
                      <a:cubicBezTo>
                        <a:pt x="1222" y="64"/>
                        <a:pt x="1567" y="409"/>
                        <a:pt x="1567" y="832"/>
                      </a:cubicBezTo>
                      <a:cubicBezTo>
                        <a:pt x="1567" y="1255"/>
                        <a:pt x="1222" y="1600"/>
                        <a:pt x="799" y="1600"/>
                      </a:cubicBezTo>
                      <a:cubicBezTo>
                        <a:pt x="460" y="1600"/>
                        <a:pt x="157" y="1373"/>
                        <a:pt x="62" y="1047"/>
                      </a:cubicBezTo>
                      <a:cubicBezTo>
                        <a:pt x="0" y="1065"/>
                        <a:pt x="0" y="1065"/>
                        <a:pt x="0" y="1065"/>
                      </a:cubicBezTo>
                      <a:cubicBezTo>
                        <a:pt x="61" y="1273"/>
                        <a:pt x="200" y="1443"/>
                        <a:pt x="379" y="1549"/>
                      </a:cubicBezTo>
                      <a:cubicBezTo>
                        <a:pt x="264" y="1803"/>
                        <a:pt x="264" y="1803"/>
                        <a:pt x="264" y="1803"/>
                      </a:cubicBezTo>
                      <a:cubicBezTo>
                        <a:pt x="252" y="1829"/>
                        <a:pt x="252" y="1860"/>
                        <a:pt x="265" y="1886"/>
                      </a:cubicBezTo>
                      <a:cubicBezTo>
                        <a:pt x="277" y="1912"/>
                        <a:pt x="301" y="1931"/>
                        <a:pt x="329" y="1938"/>
                      </a:cubicBezTo>
                      <a:cubicBezTo>
                        <a:pt x="337" y="1940"/>
                        <a:pt x="345" y="1941"/>
                        <a:pt x="353" y="1941"/>
                      </a:cubicBezTo>
                      <a:cubicBezTo>
                        <a:pt x="390" y="1941"/>
                        <a:pt x="423" y="1921"/>
                        <a:pt x="440" y="1887"/>
                      </a:cubicBezTo>
                      <a:cubicBezTo>
                        <a:pt x="569" y="1630"/>
                        <a:pt x="569" y="1630"/>
                        <a:pt x="569" y="1630"/>
                      </a:cubicBezTo>
                      <a:cubicBezTo>
                        <a:pt x="643" y="1652"/>
                        <a:pt x="720" y="1664"/>
                        <a:pt x="799" y="1664"/>
                      </a:cubicBezTo>
                      <a:cubicBezTo>
                        <a:pt x="881" y="1664"/>
                        <a:pt x="960" y="1652"/>
                        <a:pt x="1034" y="1630"/>
                      </a:cubicBezTo>
                      <a:cubicBezTo>
                        <a:pt x="1163" y="1887"/>
                        <a:pt x="1163" y="1887"/>
                        <a:pt x="1163" y="1887"/>
                      </a:cubicBezTo>
                      <a:cubicBezTo>
                        <a:pt x="1180" y="1921"/>
                        <a:pt x="1214" y="1941"/>
                        <a:pt x="1250" y="1941"/>
                      </a:cubicBezTo>
                      <a:cubicBezTo>
                        <a:pt x="1258" y="1941"/>
                        <a:pt x="1266" y="1940"/>
                        <a:pt x="1274" y="1938"/>
                      </a:cubicBezTo>
                      <a:cubicBezTo>
                        <a:pt x="1302" y="1931"/>
                        <a:pt x="1326" y="1912"/>
                        <a:pt x="1338" y="1886"/>
                      </a:cubicBezTo>
                      <a:cubicBezTo>
                        <a:pt x="1351" y="1860"/>
                        <a:pt x="1351" y="1829"/>
                        <a:pt x="1339" y="1803"/>
                      </a:cubicBezTo>
                      <a:cubicBezTo>
                        <a:pt x="1223" y="1547"/>
                        <a:pt x="1223" y="1547"/>
                        <a:pt x="1223" y="1547"/>
                      </a:cubicBezTo>
                      <a:cubicBezTo>
                        <a:pt x="1467" y="1402"/>
                        <a:pt x="1631" y="1136"/>
                        <a:pt x="1631" y="832"/>
                      </a:cubicBezTo>
                      <a:close/>
                      <a:moveTo>
                        <a:pt x="383" y="1858"/>
                      </a:moveTo>
                      <a:cubicBezTo>
                        <a:pt x="376" y="1873"/>
                        <a:pt x="360" y="1880"/>
                        <a:pt x="345" y="1876"/>
                      </a:cubicBezTo>
                      <a:cubicBezTo>
                        <a:pt x="335" y="1874"/>
                        <a:pt x="327" y="1867"/>
                        <a:pt x="322" y="1858"/>
                      </a:cubicBezTo>
                      <a:cubicBezTo>
                        <a:pt x="318" y="1849"/>
                        <a:pt x="318" y="1839"/>
                        <a:pt x="322" y="1829"/>
                      </a:cubicBezTo>
                      <a:cubicBezTo>
                        <a:pt x="436" y="1579"/>
                        <a:pt x="436" y="1579"/>
                        <a:pt x="436" y="1579"/>
                      </a:cubicBezTo>
                      <a:cubicBezTo>
                        <a:pt x="459" y="1590"/>
                        <a:pt x="483" y="1601"/>
                        <a:pt x="507" y="1610"/>
                      </a:cubicBezTo>
                      <a:lnTo>
                        <a:pt x="383" y="1858"/>
                      </a:lnTo>
                      <a:close/>
                      <a:moveTo>
                        <a:pt x="1281" y="1829"/>
                      </a:moveTo>
                      <a:cubicBezTo>
                        <a:pt x="1285" y="1839"/>
                        <a:pt x="1285" y="1849"/>
                        <a:pt x="1281" y="1858"/>
                      </a:cubicBezTo>
                      <a:cubicBezTo>
                        <a:pt x="1276" y="1867"/>
                        <a:pt x="1268" y="1874"/>
                        <a:pt x="1259" y="1876"/>
                      </a:cubicBezTo>
                      <a:cubicBezTo>
                        <a:pt x="1243" y="1880"/>
                        <a:pt x="1227" y="1873"/>
                        <a:pt x="1220" y="1858"/>
                      </a:cubicBezTo>
                      <a:cubicBezTo>
                        <a:pt x="1095" y="1609"/>
                        <a:pt x="1095" y="1609"/>
                        <a:pt x="1095" y="1609"/>
                      </a:cubicBezTo>
                      <a:cubicBezTo>
                        <a:pt x="1120" y="1600"/>
                        <a:pt x="1144" y="1589"/>
                        <a:pt x="1167" y="1578"/>
                      </a:cubicBezTo>
                      <a:lnTo>
                        <a:pt x="1281" y="18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1" name="Rectangle 71"/>
                <p:cNvSpPr>
                  <a:spLocks noChangeArrowheads="1"/>
                </p:cNvSpPr>
                <p:nvPr/>
              </p:nvSpPr>
              <p:spPr bwMode="auto">
                <a:xfrm>
                  <a:off x="-5033963" y="5494338"/>
                  <a:ext cx="203200" cy="2032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2" name="Rectangle 72"/>
                <p:cNvSpPr>
                  <a:spLocks noChangeArrowheads="1"/>
                </p:cNvSpPr>
                <p:nvPr/>
              </p:nvSpPr>
              <p:spPr bwMode="auto">
                <a:xfrm>
                  <a:off x="-5441950" y="5494338"/>
                  <a:ext cx="203200" cy="2032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13" name="Rectangle 73"/>
                <p:cNvSpPr>
                  <a:spLocks noChangeArrowheads="1"/>
                </p:cNvSpPr>
                <p:nvPr/>
              </p:nvSpPr>
              <p:spPr bwMode="auto">
                <a:xfrm>
                  <a:off x="-5849938" y="5494338"/>
                  <a:ext cx="203200" cy="2032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14" name="CaixaDeTexto 213"/>
              <p:cNvSpPr txBox="1"/>
              <p:nvPr/>
            </p:nvSpPr>
            <p:spPr>
              <a:xfrm>
                <a:off x="7652037" y="3852104"/>
                <a:ext cx="1193709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Recursos de Marketing</a:t>
                </a:r>
              </a:p>
            </p:txBody>
          </p:sp>
        </p:grpSp>
        <p:pic>
          <p:nvPicPr>
            <p:cNvPr id="136" name="Imagem 1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820000">
              <a:off x="7621436" y="2365073"/>
              <a:ext cx="1014631" cy="206292"/>
            </a:xfrm>
            <a:prstGeom prst="rect">
              <a:avLst/>
            </a:prstGeom>
          </p:spPr>
        </p:pic>
      </p:grpSp>
      <p:grpSp>
        <p:nvGrpSpPr>
          <p:cNvPr id="201" name="Agrupar 200"/>
          <p:cNvGrpSpPr/>
          <p:nvPr/>
        </p:nvGrpSpPr>
        <p:grpSpPr>
          <a:xfrm>
            <a:off x="6325573" y="3758134"/>
            <a:ext cx="2059410" cy="2099198"/>
            <a:chOff x="6398132" y="4361031"/>
            <a:chExt cx="2059410" cy="2099198"/>
          </a:xfrm>
        </p:grpSpPr>
        <p:grpSp>
          <p:nvGrpSpPr>
            <p:cNvPr id="173" name="Agrupar 172"/>
            <p:cNvGrpSpPr/>
            <p:nvPr/>
          </p:nvGrpSpPr>
          <p:grpSpPr>
            <a:xfrm>
              <a:off x="7308672" y="4361031"/>
              <a:ext cx="940290" cy="943241"/>
              <a:chOff x="7488721" y="4578972"/>
              <a:chExt cx="1131964" cy="1135518"/>
            </a:xfrm>
          </p:grpSpPr>
          <p:grpSp>
            <p:nvGrpSpPr>
              <p:cNvPr id="148" name="Agrupar 147"/>
              <p:cNvGrpSpPr/>
              <p:nvPr/>
            </p:nvGrpSpPr>
            <p:grpSpPr>
              <a:xfrm>
                <a:off x="7721778" y="4578972"/>
                <a:ext cx="661542" cy="650855"/>
                <a:chOff x="15586075" y="3460750"/>
                <a:chExt cx="982663" cy="966788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41" name="Freeform 77"/>
                <p:cNvSpPr>
                  <a:spLocks noEditPoints="1"/>
                </p:cNvSpPr>
                <p:nvPr/>
              </p:nvSpPr>
              <p:spPr bwMode="auto">
                <a:xfrm>
                  <a:off x="15586075" y="3778250"/>
                  <a:ext cx="269875" cy="649288"/>
                </a:xfrm>
                <a:custGeom>
                  <a:avLst/>
                  <a:gdLst>
                    <a:gd name="T0" fmla="*/ 451 w 544"/>
                    <a:gd name="T1" fmla="*/ 384 h 1312"/>
                    <a:gd name="T2" fmla="*/ 371 w 544"/>
                    <a:gd name="T3" fmla="*/ 429 h 1312"/>
                    <a:gd name="T4" fmla="*/ 323 w 544"/>
                    <a:gd name="T5" fmla="*/ 510 h 1312"/>
                    <a:gd name="T6" fmla="*/ 320 w 544"/>
                    <a:gd name="T7" fmla="*/ 504 h 1312"/>
                    <a:gd name="T8" fmla="*/ 320 w 544"/>
                    <a:gd name="T9" fmla="*/ 406 h 1312"/>
                    <a:gd name="T10" fmla="*/ 424 w 544"/>
                    <a:gd name="T11" fmla="*/ 364 h 1312"/>
                    <a:gd name="T12" fmla="*/ 480 w 544"/>
                    <a:gd name="T13" fmla="*/ 281 h 1312"/>
                    <a:gd name="T14" fmla="*/ 443 w 544"/>
                    <a:gd name="T15" fmla="*/ 209 h 1312"/>
                    <a:gd name="T16" fmla="*/ 363 w 544"/>
                    <a:gd name="T17" fmla="*/ 197 h 1312"/>
                    <a:gd name="T18" fmla="*/ 351 w 544"/>
                    <a:gd name="T19" fmla="*/ 201 h 1312"/>
                    <a:gd name="T20" fmla="*/ 364 w 544"/>
                    <a:gd name="T21" fmla="*/ 175 h 1312"/>
                    <a:gd name="T22" fmla="*/ 384 w 544"/>
                    <a:gd name="T23" fmla="*/ 91 h 1312"/>
                    <a:gd name="T24" fmla="*/ 293 w 544"/>
                    <a:gd name="T25" fmla="*/ 0 h 1312"/>
                    <a:gd name="T26" fmla="*/ 211 w 544"/>
                    <a:gd name="T27" fmla="*/ 50 h 1312"/>
                    <a:gd name="T28" fmla="*/ 131 w 544"/>
                    <a:gd name="T29" fmla="*/ 210 h 1312"/>
                    <a:gd name="T30" fmla="*/ 65 w 544"/>
                    <a:gd name="T31" fmla="*/ 538 h 1312"/>
                    <a:gd name="T32" fmla="*/ 64 w 544"/>
                    <a:gd name="T33" fmla="*/ 960 h 1312"/>
                    <a:gd name="T34" fmla="*/ 89 w 544"/>
                    <a:gd name="T35" fmla="*/ 1088 h 1312"/>
                    <a:gd name="T36" fmla="*/ 0 w 544"/>
                    <a:gd name="T37" fmla="*/ 1088 h 1312"/>
                    <a:gd name="T38" fmla="*/ 0 w 544"/>
                    <a:gd name="T39" fmla="*/ 1312 h 1312"/>
                    <a:gd name="T40" fmla="*/ 480 w 544"/>
                    <a:gd name="T41" fmla="*/ 1312 h 1312"/>
                    <a:gd name="T42" fmla="*/ 480 w 544"/>
                    <a:gd name="T43" fmla="*/ 1088 h 1312"/>
                    <a:gd name="T44" fmla="*/ 384 w 544"/>
                    <a:gd name="T45" fmla="*/ 1088 h 1312"/>
                    <a:gd name="T46" fmla="*/ 384 w 544"/>
                    <a:gd name="T47" fmla="*/ 874 h 1312"/>
                    <a:gd name="T48" fmla="*/ 443 w 544"/>
                    <a:gd name="T49" fmla="*/ 786 h 1312"/>
                    <a:gd name="T50" fmla="*/ 530 w 544"/>
                    <a:gd name="T51" fmla="*/ 556 h 1312"/>
                    <a:gd name="T52" fmla="*/ 544 w 544"/>
                    <a:gd name="T53" fmla="*/ 477 h 1312"/>
                    <a:gd name="T54" fmla="*/ 451 w 544"/>
                    <a:gd name="T55" fmla="*/ 384 h 1312"/>
                    <a:gd name="T56" fmla="*/ 383 w 544"/>
                    <a:gd name="T57" fmla="*/ 258 h 1312"/>
                    <a:gd name="T58" fmla="*/ 406 w 544"/>
                    <a:gd name="T59" fmla="*/ 261 h 1312"/>
                    <a:gd name="T60" fmla="*/ 416 w 544"/>
                    <a:gd name="T61" fmla="*/ 281 h 1312"/>
                    <a:gd name="T62" fmla="*/ 400 w 544"/>
                    <a:gd name="T63" fmla="*/ 305 h 1312"/>
                    <a:gd name="T64" fmla="*/ 320 w 544"/>
                    <a:gd name="T65" fmla="*/ 337 h 1312"/>
                    <a:gd name="T66" fmla="*/ 320 w 544"/>
                    <a:gd name="T67" fmla="*/ 279 h 1312"/>
                    <a:gd name="T68" fmla="*/ 383 w 544"/>
                    <a:gd name="T69" fmla="*/ 258 h 1312"/>
                    <a:gd name="T70" fmla="*/ 416 w 544"/>
                    <a:gd name="T71" fmla="*/ 1248 h 1312"/>
                    <a:gd name="T72" fmla="*/ 64 w 544"/>
                    <a:gd name="T73" fmla="*/ 1248 h 1312"/>
                    <a:gd name="T74" fmla="*/ 64 w 544"/>
                    <a:gd name="T75" fmla="*/ 1152 h 1312"/>
                    <a:gd name="T76" fmla="*/ 416 w 544"/>
                    <a:gd name="T77" fmla="*/ 1152 h 1312"/>
                    <a:gd name="T78" fmla="*/ 416 w 544"/>
                    <a:gd name="T79" fmla="*/ 1248 h 1312"/>
                    <a:gd name="T80" fmla="*/ 470 w 544"/>
                    <a:gd name="T81" fmla="*/ 533 h 1312"/>
                    <a:gd name="T82" fmla="*/ 387 w 544"/>
                    <a:gd name="T83" fmla="*/ 753 h 1312"/>
                    <a:gd name="T84" fmla="*/ 320 w 544"/>
                    <a:gd name="T85" fmla="*/ 854 h 1312"/>
                    <a:gd name="T86" fmla="*/ 320 w 544"/>
                    <a:gd name="T87" fmla="*/ 1088 h 1312"/>
                    <a:gd name="T88" fmla="*/ 154 w 544"/>
                    <a:gd name="T89" fmla="*/ 1088 h 1312"/>
                    <a:gd name="T90" fmla="*/ 128 w 544"/>
                    <a:gd name="T91" fmla="*/ 957 h 1312"/>
                    <a:gd name="T92" fmla="*/ 128 w 544"/>
                    <a:gd name="T93" fmla="*/ 547 h 1312"/>
                    <a:gd name="T94" fmla="*/ 191 w 544"/>
                    <a:gd name="T95" fmla="*/ 234 h 1312"/>
                    <a:gd name="T96" fmla="*/ 268 w 544"/>
                    <a:gd name="T97" fmla="*/ 79 h 1312"/>
                    <a:gd name="T98" fmla="*/ 293 w 544"/>
                    <a:gd name="T99" fmla="*/ 64 h 1312"/>
                    <a:gd name="T100" fmla="*/ 320 w 544"/>
                    <a:gd name="T101" fmla="*/ 91 h 1312"/>
                    <a:gd name="T102" fmla="*/ 307 w 544"/>
                    <a:gd name="T103" fmla="*/ 146 h 1312"/>
                    <a:gd name="T104" fmla="*/ 256 w 544"/>
                    <a:gd name="T105" fmla="*/ 248 h 1312"/>
                    <a:gd name="T106" fmla="*/ 256 w 544"/>
                    <a:gd name="T107" fmla="*/ 520 h 1312"/>
                    <a:gd name="T108" fmla="*/ 317 w 544"/>
                    <a:gd name="T109" fmla="*/ 642 h 1312"/>
                    <a:gd name="T110" fmla="*/ 426 w 544"/>
                    <a:gd name="T111" fmla="*/ 462 h 1312"/>
                    <a:gd name="T112" fmla="*/ 451 w 544"/>
                    <a:gd name="T113" fmla="*/ 448 h 1312"/>
                    <a:gd name="T114" fmla="*/ 480 w 544"/>
                    <a:gd name="T115" fmla="*/ 477 h 1312"/>
                    <a:gd name="T116" fmla="*/ 470 w 544"/>
                    <a:gd name="T117" fmla="*/ 533 h 1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44" h="1312">
                      <a:moveTo>
                        <a:pt x="451" y="384"/>
                      </a:moveTo>
                      <a:cubicBezTo>
                        <a:pt x="418" y="384"/>
                        <a:pt x="387" y="401"/>
                        <a:pt x="371" y="429"/>
                      </a:cubicBezTo>
                      <a:cubicBezTo>
                        <a:pt x="323" y="510"/>
                        <a:pt x="323" y="510"/>
                        <a:pt x="323" y="510"/>
                      </a:cubicBezTo>
                      <a:cubicBezTo>
                        <a:pt x="320" y="504"/>
                        <a:pt x="320" y="504"/>
                        <a:pt x="320" y="504"/>
                      </a:cubicBezTo>
                      <a:cubicBezTo>
                        <a:pt x="320" y="406"/>
                        <a:pt x="320" y="406"/>
                        <a:pt x="320" y="406"/>
                      </a:cubicBezTo>
                      <a:cubicBezTo>
                        <a:pt x="424" y="364"/>
                        <a:pt x="424" y="364"/>
                        <a:pt x="424" y="364"/>
                      </a:cubicBezTo>
                      <a:cubicBezTo>
                        <a:pt x="458" y="350"/>
                        <a:pt x="480" y="318"/>
                        <a:pt x="480" y="281"/>
                      </a:cubicBezTo>
                      <a:cubicBezTo>
                        <a:pt x="480" y="253"/>
                        <a:pt x="466" y="226"/>
                        <a:pt x="443" y="209"/>
                      </a:cubicBezTo>
                      <a:cubicBezTo>
                        <a:pt x="420" y="192"/>
                        <a:pt x="390" y="188"/>
                        <a:pt x="363" y="197"/>
                      </a:cubicBezTo>
                      <a:cubicBezTo>
                        <a:pt x="351" y="201"/>
                        <a:pt x="351" y="201"/>
                        <a:pt x="351" y="201"/>
                      </a:cubicBezTo>
                      <a:cubicBezTo>
                        <a:pt x="364" y="175"/>
                        <a:pt x="364" y="175"/>
                        <a:pt x="364" y="175"/>
                      </a:cubicBezTo>
                      <a:cubicBezTo>
                        <a:pt x="377" y="149"/>
                        <a:pt x="384" y="120"/>
                        <a:pt x="384" y="91"/>
                      </a:cubicBezTo>
                      <a:cubicBezTo>
                        <a:pt x="384" y="41"/>
                        <a:pt x="343" y="0"/>
                        <a:pt x="293" y="0"/>
                      </a:cubicBezTo>
                      <a:cubicBezTo>
                        <a:pt x="258" y="0"/>
                        <a:pt x="227" y="19"/>
                        <a:pt x="211" y="50"/>
                      </a:cubicBezTo>
                      <a:cubicBezTo>
                        <a:pt x="131" y="210"/>
                        <a:pt x="131" y="210"/>
                        <a:pt x="131" y="210"/>
                      </a:cubicBezTo>
                      <a:cubicBezTo>
                        <a:pt x="65" y="538"/>
                        <a:pt x="65" y="538"/>
                        <a:pt x="65" y="538"/>
                      </a:cubicBezTo>
                      <a:cubicBezTo>
                        <a:pt x="64" y="960"/>
                        <a:pt x="64" y="960"/>
                        <a:pt x="64" y="960"/>
                      </a:cubicBezTo>
                      <a:cubicBezTo>
                        <a:pt x="89" y="1088"/>
                        <a:pt x="89" y="1088"/>
                        <a:pt x="89" y="1088"/>
                      </a:cubicBezTo>
                      <a:cubicBezTo>
                        <a:pt x="0" y="1088"/>
                        <a:pt x="0" y="1088"/>
                        <a:pt x="0" y="1088"/>
                      </a:cubicBezTo>
                      <a:cubicBezTo>
                        <a:pt x="0" y="1312"/>
                        <a:pt x="0" y="1312"/>
                        <a:pt x="0" y="1312"/>
                      </a:cubicBezTo>
                      <a:cubicBezTo>
                        <a:pt x="480" y="1312"/>
                        <a:pt x="480" y="1312"/>
                        <a:pt x="480" y="1312"/>
                      </a:cubicBezTo>
                      <a:cubicBezTo>
                        <a:pt x="480" y="1088"/>
                        <a:pt x="480" y="1088"/>
                        <a:pt x="480" y="1088"/>
                      </a:cubicBezTo>
                      <a:cubicBezTo>
                        <a:pt x="384" y="1088"/>
                        <a:pt x="384" y="1088"/>
                        <a:pt x="384" y="1088"/>
                      </a:cubicBezTo>
                      <a:cubicBezTo>
                        <a:pt x="384" y="874"/>
                        <a:pt x="384" y="874"/>
                        <a:pt x="384" y="874"/>
                      </a:cubicBezTo>
                      <a:cubicBezTo>
                        <a:pt x="443" y="786"/>
                        <a:pt x="443" y="786"/>
                        <a:pt x="443" y="786"/>
                      </a:cubicBezTo>
                      <a:cubicBezTo>
                        <a:pt x="530" y="556"/>
                        <a:pt x="530" y="556"/>
                        <a:pt x="530" y="556"/>
                      </a:cubicBezTo>
                      <a:cubicBezTo>
                        <a:pt x="539" y="531"/>
                        <a:pt x="544" y="504"/>
                        <a:pt x="544" y="477"/>
                      </a:cubicBezTo>
                      <a:cubicBezTo>
                        <a:pt x="544" y="426"/>
                        <a:pt x="502" y="384"/>
                        <a:pt x="451" y="384"/>
                      </a:cubicBezTo>
                      <a:close/>
                      <a:moveTo>
                        <a:pt x="383" y="258"/>
                      </a:moveTo>
                      <a:cubicBezTo>
                        <a:pt x="391" y="255"/>
                        <a:pt x="399" y="256"/>
                        <a:pt x="406" y="261"/>
                      </a:cubicBezTo>
                      <a:cubicBezTo>
                        <a:pt x="412" y="266"/>
                        <a:pt x="416" y="273"/>
                        <a:pt x="416" y="281"/>
                      </a:cubicBezTo>
                      <a:cubicBezTo>
                        <a:pt x="416" y="292"/>
                        <a:pt x="410" y="301"/>
                        <a:pt x="400" y="305"/>
                      </a:cubicBezTo>
                      <a:cubicBezTo>
                        <a:pt x="320" y="337"/>
                        <a:pt x="320" y="337"/>
                        <a:pt x="320" y="337"/>
                      </a:cubicBezTo>
                      <a:cubicBezTo>
                        <a:pt x="320" y="279"/>
                        <a:pt x="320" y="279"/>
                        <a:pt x="320" y="279"/>
                      </a:cubicBezTo>
                      <a:lnTo>
                        <a:pt x="383" y="258"/>
                      </a:lnTo>
                      <a:close/>
                      <a:moveTo>
                        <a:pt x="416" y="1248"/>
                      </a:moveTo>
                      <a:cubicBezTo>
                        <a:pt x="64" y="1248"/>
                        <a:pt x="64" y="1248"/>
                        <a:pt x="64" y="1248"/>
                      </a:cubicBezTo>
                      <a:cubicBezTo>
                        <a:pt x="64" y="1152"/>
                        <a:pt x="64" y="1152"/>
                        <a:pt x="64" y="1152"/>
                      </a:cubicBezTo>
                      <a:cubicBezTo>
                        <a:pt x="416" y="1152"/>
                        <a:pt x="416" y="1152"/>
                        <a:pt x="416" y="1152"/>
                      </a:cubicBezTo>
                      <a:lnTo>
                        <a:pt x="416" y="1248"/>
                      </a:lnTo>
                      <a:close/>
                      <a:moveTo>
                        <a:pt x="470" y="533"/>
                      </a:moveTo>
                      <a:cubicBezTo>
                        <a:pt x="387" y="753"/>
                        <a:pt x="387" y="753"/>
                        <a:pt x="387" y="753"/>
                      </a:cubicBezTo>
                      <a:cubicBezTo>
                        <a:pt x="320" y="854"/>
                        <a:pt x="320" y="854"/>
                        <a:pt x="320" y="854"/>
                      </a:cubicBezTo>
                      <a:cubicBezTo>
                        <a:pt x="320" y="1088"/>
                        <a:pt x="320" y="1088"/>
                        <a:pt x="320" y="1088"/>
                      </a:cubicBezTo>
                      <a:cubicBezTo>
                        <a:pt x="154" y="1088"/>
                        <a:pt x="154" y="1088"/>
                        <a:pt x="154" y="1088"/>
                      </a:cubicBezTo>
                      <a:cubicBezTo>
                        <a:pt x="128" y="957"/>
                        <a:pt x="128" y="957"/>
                        <a:pt x="128" y="957"/>
                      </a:cubicBezTo>
                      <a:cubicBezTo>
                        <a:pt x="128" y="547"/>
                        <a:pt x="128" y="547"/>
                        <a:pt x="128" y="547"/>
                      </a:cubicBezTo>
                      <a:cubicBezTo>
                        <a:pt x="191" y="234"/>
                        <a:pt x="191" y="234"/>
                        <a:pt x="191" y="234"/>
                      </a:cubicBezTo>
                      <a:cubicBezTo>
                        <a:pt x="268" y="79"/>
                        <a:pt x="268" y="79"/>
                        <a:pt x="268" y="79"/>
                      </a:cubicBezTo>
                      <a:cubicBezTo>
                        <a:pt x="273" y="70"/>
                        <a:pt x="282" y="64"/>
                        <a:pt x="293" y="64"/>
                      </a:cubicBezTo>
                      <a:cubicBezTo>
                        <a:pt x="308" y="64"/>
                        <a:pt x="320" y="76"/>
                        <a:pt x="320" y="91"/>
                      </a:cubicBezTo>
                      <a:cubicBezTo>
                        <a:pt x="320" y="110"/>
                        <a:pt x="315" y="129"/>
                        <a:pt x="307" y="146"/>
                      </a:cubicBezTo>
                      <a:cubicBezTo>
                        <a:pt x="256" y="248"/>
                        <a:pt x="256" y="248"/>
                        <a:pt x="256" y="248"/>
                      </a:cubicBezTo>
                      <a:cubicBezTo>
                        <a:pt x="256" y="520"/>
                        <a:pt x="256" y="520"/>
                        <a:pt x="256" y="520"/>
                      </a:cubicBezTo>
                      <a:cubicBezTo>
                        <a:pt x="317" y="642"/>
                        <a:pt x="317" y="642"/>
                        <a:pt x="317" y="642"/>
                      </a:cubicBezTo>
                      <a:cubicBezTo>
                        <a:pt x="426" y="462"/>
                        <a:pt x="426" y="462"/>
                        <a:pt x="426" y="462"/>
                      </a:cubicBezTo>
                      <a:cubicBezTo>
                        <a:pt x="431" y="453"/>
                        <a:pt x="440" y="448"/>
                        <a:pt x="451" y="448"/>
                      </a:cubicBezTo>
                      <a:cubicBezTo>
                        <a:pt x="467" y="448"/>
                        <a:pt x="480" y="461"/>
                        <a:pt x="480" y="477"/>
                      </a:cubicBezTo>
                      <a:cubicBezTo>
                        <a:pt x="480" y="496"/>
                        <a:pt x="477" y="515"/>
                        <a:pt x="470" y="5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2" name="Freeform 78"/>
                <p:cNvSpPr>
                  <a:spLocks noEditPoints="1"/>
                </p:cNvSpPr>
                <p:nvPr/>
              </p:nvSpPr>
              <p:spPr bwMode="auto">
                <a:xfrm>
                  <a:off x="16298863" y="3778250"/>
                  <a:ext cx="269875" cy="649288"/>
                </a:xfrm>
                <a:custGeom>
                  <a:avLst/>
                  <a:gdLst>
                    <a:gd name="T0" fmla="*/ 455 w 544"/>
                    <a:gd name="T1" fmla="*/ 1088 h 1312"/>
                    <a:gd name="T2" fmla="*/ 479 w 544"/>
                    <a:gd name="T3" fmla="*/ 966 h 1312"/>
                    <a:gd name="T4" fmla="*/ 480 w 544"/>
                    <a:gd name="T5" fmla="*/ 544 h 1312"/>
                    <a:gd name="T6" fmla="*/ 415 w 544"/>
                    <a:gd name="T7" fmla="*/ 218 h 1312"/>
                    <a:gd name="T8" fmla="*/ 333 w 544"/>
                    <a:gd name="T9" fmla="*/ 50 h 1312"/>
                    <a:gd name="T10" fmla="*/ 251 w 544"/>
                    <a:gd name="T11" fmla="*/ 0 h 1312"/>
                    <a:gd name="T12" fmla="*/ 160 w 544"/>
                    <a:gd name="T13" fmla="*/ 91 h 1312"/>
                    <a:gd name="T14" fmla="*/ 180 w 544"/>
                    <a:gd name="T15" fmla="*/ 175 h 1312"/>
                    <a:gd name="T16" fmla="*/ 193 w 544"/>
                    <a:gd name="T17" fmla="*/ 201 h 1312"/>
                    <a:gd name="T18" fmla="*/ 181 w 544"/>
                    <a:gd name="T19" fmla="*/ 197 h 1312"/>
                    <a:gd name="T20" fmla="*/ 101 w 544"/>
                    <a:gd name="T21" fmla="*/ 209 h 1312"/>
                    <a:gd name="T22" fmla="*/ 64 w 544"/>
                    <a:gd name="T23" fmla="*/ 281 h 1312"/>
                    <a:gd name="T24" fmla="*/ 120 w 544"/>
                    <a:gd name="T25" fmla="*/ 364 h 1312"/>
                    <a:gd name="T26" fmla="*/ 224 w 544"/>
                    <a:gd name="T27" fmla="*/ 406 h 1312"/>
                    <a:gd name="T28" fmla="*/ 224 w 544"/>
                    <a:gd name="T29" fmla="*/ 504 h 1312"/>
                    <a:gd name="T30" fmla="*/ 221 w 544"/>
                    <a:gd name="T31" fmla="*/ 510 h 1312"/>
                    <a:gd name="T32" fmla="*/ 173 w 544"/>
                    <a:gd name="T33" fmla="*/ 429 h 1312"/>
                    <a:gd name="T34" fmla="*/ 93 w 544"/>
                    <a:gd name="T35" fmla="*/ 384 h 1312"/>
                    <a:gd name="T36" fmla="*/ 0 w 544"/>
                    <a:gd name="T37" fmla="*/ 477 h 1312"/>
                    <a:gd name="T38" fmla="*/ 14 w 544"/>
                    <a:gd name="T39" fmla="*/ 556 h 1312"/>
                    <a:gd name="T40" fmla="*/ 98 w 544"/>
                    <a:gd name="T41" fmla="*/ 779 h 1312"/>
                    <a:gd name="T42" fmla="*/ 160 w 544"/>
                    <a:gd name="T43" fmla="*/ 874 h 1312"/>
                    <a:gd name="T44" fmla="*/ 160 w 544"/>
                    <a:gd name="T45" fmla="*/ 1088 h 1312"/>
                    <a:gd name="T46" fmla="*/ 64 w 544"/>
                    <a:gd name="T47" fmla="*/ 1088 h 1312"/>
                    <a:gd name="T48" fmla="*/ 64 w 544"/>
                    <a:gd name="T49" fmla="*/ 1312 h 1312"/>
                    <a:gd name="T50" fmla="*/ 544 w 544"/>
                    <a:gd name="T51" fmla="*/ 1312 h 1312"/>
                    <a:gd name="T52" fmla="*/ 544 w 544"/>
                    <a:gd name="T53" fmla="*/ 1088 h 1312"/>
                    <a:gd name="T54" fmla="*/ 455 w 544"/>
                    <a:gd name="T55" fmla="*/ 1088 h 1312"/>
                    <a:gd name="T56" fmla="*/ 144 w 544"/>
                    <a:gd name="T57" fmla="*/ 305 h 1312"/>
                    <a:gd name="T58" fmla="*/ 128 w 544"/>
                    <a:gd name="T59" fmla="*/ 281 h 1312"/>
                    <a:gd name="T60" fmla="*/ 138 w 544"/>
                    <a:gd name="T61" fmla="*/ 261 h 1312"/>
                    <a:gd name="T62" fmla="*/ 161 w 544"/>
                    <a:gd name="T63" fmla="*/ 258 h 1312"/>
                    <a:gd name="T64" fmla="*/ 224 w 544"/>
                    <a:gd name="T65" fmla="*/ 279 h 1312"/>
                    <a:gd name="T66" fmla="*/ 224 w 544"/>
                    <a:gd name="T67" fmla="*/ 337 h 1312"/>
                    <a:gd name="T68" fmla="*/ 144 w 544"/>
                    <a:gd name="T69" fmla="*/ 305 h 1312"/>
                    <a:gd name="T70" fmla="*/ 157 w 544"/>
                    <a:gd name="T71" fmla="*/ 753 h 1312"/>
                    <a:gd name="T72" fmla="*/ 74 w 544"/>
                    <a:gd name="T73" fmla="*/ 533 h 1312"/>
                    <a:gd name="T74" fmla="*/ 64 w 544"/>
                    <a:gd name="T75" fmla="*/ 477 h 1312"/>
                    <a:gd name="T76" fmla="*/ 93 w 544"/>
                    <a:gd name="T77" fmla="*/ 448 h 1312"/>
                    <a:gd name="T78" fmla="*/ 118 w 544"/>
                    <a:gd name="T79" fmla="*/ 462 h 1312"/>
                    <a:gd name="T80" fmla="*/ 227 w 544"/>
                    <a:gd name="T81" fmla="*/ 642 h 1312"/>
                    <a:gd name="T82" fmla="*/ 288 w 544"/>
                    <a:gd name="T83" fmla="*/ 520 h 1312"/>
                    <a:gd name="T84" fmla="*/ 288 w 544"/>
                    <a:gd name="T85" fmla="*/ 248 h 1312"/>
                    <a:gd name="T86" fmla="*/ 237 w 544"/>
                    <a:gd name="T87" fmla="*/ 146 h 1312"/>
                    <a:gd name="T88" fmla="*/ 224 w 544"/>
                    <a:gd name="T89" fmla="*/ 91 h 1312"/>
                    <a:gd name="T90" fmla="*/ 251 w 544"/>
                    <a:gd name="T91" fmla="*/ 64 h 1312"/>
                    <a:gd name="T92" fmla="*/ 276 w 544"/>
                    <a:gd name="T93" fmla="*/ 79 h 1312"/>
                    <a:gd name="T94" fmla="*/ 353 w 544"/>
                    <a:gd name="T95" fmla="*/ 234 h 1312"/>
                    <a:gd name="T96" fmla="*/ 416 w 544"/>
                    <a:gd name="T97" fmla="*/ 547 h 1312"/>
                    <a:gd name="T98" fmla="*/ 416 w 544"/>
                    <a:gd name="T99" fmla="*/ 957 h 1312"/>
                    <a:gd name="T100" fmla="*/ 390 w 544"/>
                    <a:gd name="T101" fmla="*/ 1088 h 1312"/>
                    <a:gd name="T102" fmla="*/ 224 w 544"/>
                    <a:gd name="T103" fmla="*/ 1088 h 1312"/>
                    <a:gd name="T104" fmla="*/ 224 w 544"/>
                    <a:gd name="T105" fmla="*/ 854 h 1312"/>
                    <a:gd name="T106" fmla="*/ 157 w 544"/>
                    <a:gd name="T107" fmla="*/ 753 h 1312"/>
                    <a:gd name="T108" fmla="*/ 480 w 544"/>
                    <a:gd name="T109" fmla="*/ 1248 h 1312"/>
                    <a:gd name="T110" fmla="*/ 128 w 544"/>
                    <a:gd name="T111" fmla="*/ 1248 h 1312"/>
                    <a:gd name="T112" fmla="*/ 128 w 544"/>
                    <a:gd name="T113" fmla="*/ 1152 h 1312"/>
                    <a:gd name="T114" fmla="*/ 480 w 544"/>
                    <a:gd name="T115" fmla="*/ 1152 h 1312"/>
                    <a:gd name="T116" fmla="*/ 480 w 544"/>
                    <a:gd name="T117" fmla="*/ 1248 h 1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44" h="1312">
                      <a:moveTo>
                        <a:pt x="455" y="1088"/>
                      </a:moveTo>
                      <a:cubicBezTo>
                        <a:pt x="479" y="966"/>
                        <a:pt x="479" y="966"/>
                        <a:pt x="479" y="966"/>
                      </a:cubicBezTo>
                      <a:cubicBezTo>
                        <a:pt x="480" y="544"/>
                        <a:pt x="480" y="544"/>
                        <a:pt x="480" y="544"/>
                      </a:cubicBezTo>
                      <a:cubicBezTo>
                        <a:pt x="415" y="218"/>
                        <a:pt x="415" y="218"/>
                        <a:pt x="415" y="218"/>
                      </a:cubicBezTo>
                      <a:cubicBezTo>
                        <a:pt x="333" y="50"/>
                        <a:pt x="333" y="50"/>
                        <a:pt x="333" y="50"/>
                      </a:cubicBezTo>
                      <a:cubicBezTo>
                        <a:pt x="317" y="19"/>
                        <a:pt x="286" y="0"/>
                        <a:pt x="251" y="0"/>
                      </a:cubicBezTo>
                      <a:cubicBezTo>
                        <a:pt x="201" y="0"/>
                        <a:pt x="160" y="41"/>
                        <a:pt x="160" y="91"/>
                      </a:cubicBezTo>
                      <a:cubicBezTo>
                        <a:pt x="160" y="120"/>
                        <a:pt x="167" y="149"/>
                        <a:pt x="180" y="175"/>
                      </a:cubicBezTo>
                      <a:cubicBezTo>
                        <a:pt x="193" y="201"/>
                        <a:pt x="193" y="201"/>
                        <a:pt x="193" y="201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54" y="188"/>
                        <a:pt x="124" y="192"/>
                        <a:pt x="101" y="209"/>
                      </a:cubicBezTo>
                      <a:cubicBezTo>
                        <a:pt x="78" y="226"/>
                        <a:pt x="64" y="253"/>
                        <a:pt x="64" y="281"/>
                      </a:cubicBezTo>
                      <a:cubicBezTo>
                        <a:pt x="64" y="318"/>
                        <a:pt x="86" y="350"/>
                        <a:pt x="120" y="364"/>
                      </a:cubicBezTo>
                      <a:cubicBezTo>
                        <a:pt x="224" y="406"/>
                        <a:pt x="224" y="406"/>
                        <a:pt x="224" y="406"/>
                      </a:cubicBezTo>
                      <a:cubicBezTo>
                        <a:pt x="224" y="504"/>
                        <a:pt x="224" y="504"/>
                        <a:pt x="224" y="504"/>
                      </a:cubicBezTo>
                      <a:cubicBezTo>
                        <a:pt x="221" y="510"/>
                        <a:pt x="221" y="510"/>
                        <a:pt x="221" y="510"/>
                      </a:cubicBezTo>
                      <a:cubicBezTo>
                        <a:pt x="173" y="429"/>
                        <a:pt x="173" y="429"/>
                        <a:pt x="173" y="429"/>
                      </a:cubicBezTo>
                      <a:cubicBezTo>
                        <a:pt x="157" y="401"/>
                        <a:pt x="126" y="384"/>
                        <a:pt x="93" y="384"/>
                      </a:cubicBezTo>
                      <a:cubicBezTo>
                        <a:pt x="42" y="384"/>
                        <a:pt x="0" y="426"/>
                        <a:pt x="0" y="477"/>
                      </a:cubicBezTo>
                      <a:cubicBezTo>
                        <a:pt x="0" y="504"/>
                        <a:pt x="5" y="531"/>
                        <a:pt x="14" y="556"/>
                      </a:cubicBezTo>
                      <a:cubicBezTo>
                        <a:pt x="98" y="779"/>
                        <a:pt x="98" y="779"/>
                        <a:pt x="98" y="779"/>
                      </a:cubicBezTo>
                      <a:cubicBezTo>
                        <a:pt x="160" y="874"/>
                        <a:pt x="160" y="874"/>
                        <a:pt x="160" y="874"/>
                      </a:cubicBezTo>
                      <a:cubicBezTo>
                        <a:pt x="160" y="1088"/>
                        <a:pt x="160" y="1088"/>
                        <a:pt x="160" y="1088"/>
                      </a:cubicBezTo>
                      <a:cubicBezTo>
                        <a:pt x="64" y="1088"/>
                        <a:pt x="64" y="1088"/>
                        <a:pt x="64" y="1088"/>
                      </a:cubicBezTo>
                      <a:cubicBezTo>
                        <a:pt x="64" y="1312"/>
                        <a:pt x="64" y="1312"/>
                        <a:pt x="64" y="1312"/>
                      </a:cubicBezTo>
                      <a:cubicBezTo>
                        <a:pt x="544" y="1312"/>
                        <a:pt x="544" y="1312"/>
                        <a:pt x="544" y="1312"/>
                      </a:cubicBezTo>
                      <a:cubicBezTo>
                        <a:pt x="544" y="1088"/>
                        <a:pt x="544" y="1088"/>
                        <a:pt x="544" y="1088"/>
                      </a:cubicBezTo>
                      <a:lnTo>
                        <a:pt x="455" y="1088"/>
                      </a:lnTo>
                      <a:close/>
                      <a:moveTo>
                        <a:pt x="144" y="305"/>
                      </a:moveTo>
                      <a:cubicBezTo>
                        <a:pt x="134" y="301"/>
                        <a:pt x="128" y="292"/>
                        <a:pt x="128" y="281"/>
                      </a:cubicBezTo>
                      <a:cubicBezTo>
                        <a:pt x="128" y="273"/>
                        <a:pt x="132" y="266"/>
                        <a:pt x="138" y="261"/>
                      </a:cubicBezTo>
                      <a:cubicBezTo>
                        <a:pt x="145" y="256"/>
                        <a:pt x="153" y="255"/>
                        <a:pt x="161" y="258"/>
                      </a:cubicBezTo>
                      <a:cubicBezTo>
                        <a:pt x="224" y="279"/>
                        <a:pt x="224" y="279"/>
                        <a:pt x="224" y="279"/>
                      </a:cubicBezTo>
                      <a:cubicBezTo>
                        <a:pt x="224" y="337"/>
                        <a:pt x="224" y="337"/>
                        <a:pt x="224" y="337"/>
                      </a:cubicBezTo>
                      <a:lnTo>
                        <a:pt x="144" y="305"/>
                      </a:lnTo>
                      <a:close/>
                      <a:moveTo>
                        <a:pt x="157" y="753"/>
                      </a:moveTo>
                      <a:cubicBezTo>
                        <a:pt x="74" y="533"/>
                        <a:pt x="74" y="533"/>
                        <a:pt x="74" y="533"/>
                      </a:cubicBezTo>
                      <a:cubicBezTo>
                        <a:pt x="67" y="515"/>
                        <a:pt x="64" y="496"/>
                        <a:pt x="64" y="477"/>
                      </a:cubicBezTo>
                      <a:cubicBezTo>
                        <a:pt x="64" y="461"/>
                        <a:pt x="77" y="448"/>
                        <a:pt x="93" y="448"/>
                      </a:cubicBezTo>
                      <a:cubicBezTo>
                        <a:pt x="104" y="448"/>
                        <a:pt x="113" y="453"/>
                        <a:pt x="118" y="462"/>
                      </a:cubicBezTo>
                      <a:cubicBezTo>
                        <a:pt x="227" y="642"/>
                        <a:pt x="227" y="642"/>
                        <a:pt x="227" y="642"/>
                      </a:cubicBezTo>
                      <a:cubicBezTo>
                        <a:pt x="288" y="520"/>
                        <a:pt x="288" y="520"/>
                        <a:pt x="288" y="520"/>
                      </a:cubicBezTo>
                      <a:cubicBezTo>
                        <a:pt x="288" y="248"/>
                        <a:pt x="288" y="248"/>
                        <a:pt x="288" y="248"/>
                      </a:cubicBezTo>
                      <a:cubicBezTo>
                        <a:pt x="237" y="146"/>
                        <a:pt x="237" y="146"/>
                        <a:pt x="237" y="146"/>
                      </a:cubicBezTo>
                      <a:cubicBezTo>
                        <a:pt x="229" y="129"/>
                        <a:pt x="224" y="110"/>
                        <a:pt x="224" y="91"/>
                      </a:cubicBezTo>
                      <a:cubicBezTo>
                        <a:pt x="224" y="76"/>
                        <a:pt x="236" y="64"/>
                        <a:pt x="251" y="64"/>
                      </a:cubicBezTo>
                      <a:cubicBezTo>
                        <a:pt x="262" y="64"/>
                        <a:pt x="271" y="70"/>
                        <a:pt x="276" y="79"/>
                      </a:cubicBezTo>
                      <a:cubicBezTo>
                        <a:pt x="353" y="234"/>
                        <a:pt x="353" y="234"/>
                        <a:pt x="353" y="234"/>
                      </a:cubicBezTo>
                      <a:cubicBezTo>
                        <a:pt x="416" y="547"/>
                        <a:pt x="416" y="547"/>
                        <a:pt x="416" y="547"/>
                      </a:cubicBezTo>
                      <a:cubicBezTo>
                        <a:pt x="416" y="957"/>
                        <a:pt x="416" y="957"/>
                        <a:pt x="416" y="957"/>
                      </a:cubicBezTo>
                      <a:cubicBezTo>
                        <a:pt x="390" y="1088"/>
                        <a:pt x="390" y="1088"/>
                        <a:pt x="390" y="1088"/>
                      </a:cubicBezTo>
                      <a:cubicBezTo>
                        <a:pt x="224" y="1088"/>
                        <a:pt x="224" y="1088"/>
                        <a:pt x="224" y="1088"/>
                      </a:cubicBezTo>
                      <a:cubicBezTo>
                        <a:pt x="224" y="854"/>
                        <a:pt x="224" y="854"/>
                        <a:pt x="224" y="854"/>
                      </a:cubicBezTo>
                      <a:lnTo>
                        <a:pt x="157" y="753"/>
                      </a:lnTo>
                      <a:close/>
                      <a:moveTo>
                        <a:pt x="480" y="1248"/>
                      </a:moveTo>
                      <a:cubicBezTo>
                        <a:pt x="128" y="1248"/>
                        <a:pt x="128" y="1248"/>
                        <a:pt x="128" y="1248"/>
                      </a:cubicBezTo>
                      <a:cubicBezTo>
                        <a:pt x="128" y="1152"/>
                        <a:pt x="128" y="1152"/>
                        <a:pt x="128" y="1152"/>
                      </a:cubicBezTo>
                      <a:cubicBezTo>
                        <a:pt x="480" y="1152"/>
                        <a:pt x="480" y="1152"/>
                        <a:pt x="480" y="1152"/>
                      </a:cubicBezTo>
                      <a:lnTo>
                        <a:pt x="480" y="12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3" name="Freeform 79"/>
                <p:cNvSpPr>
                  <a:spLocks noEditPoints="1"/>
                </p:cNvSpPr>
                <p:nvPr/>
              </p:nvSpPr>
              <p:spPr bwMode="auto">
                <a:xfrm>
                  <a:off x="15840075" y="3460750"/>
                  <a:ext cx="474663" cy="506413"/>
                </a:xfrm>
                <a:custGeom>
                  <a:avLst/>
                  <a:gdLst>
                    <a:gd name="T0" fmla="*/ 960 w 960"/>
                    <a:gd name="T1" fmla="*/ 576 h 1024"/>
                    <a:gd name="T2" fmla="*/ 884 w 960"/>
                    <a:gd name="T3" fmla="*/ 384 h 1024"/>
                    <a:gd name="T4" fmla="*/ 887 w 960"/>
                    <a:gd name="T5" fmla="*/ 208 h 1024"/>
                    <a:gd name="T6" fmla="*/ 698 w 960"/>
                    <a:gd name="T7" fmla="*/ 126 h 1024"/>
                    <a:gd name="T8" fmla="*/ 576 w 960"/>
                    <a:gd name="T9" fmla="*/ 0 h 1024"/>
                    <a:gd name="T10" fmla="*/ 384 w 960"/>
                    <a:gd name="T11" fmla="*/ 76 h 1024"/>
                    <a:gd name="T12" fmla="*/ 208 w 960"/>
                    <a:gd name="T13" fmla="*/ 73 h 1024"/>
                    <a:gd name="T14" fmla="*/ 126 w 960"/>
                    <a:gd name="T15" fmla="*/ 262 h 1024"/>
                    <a:gd name="T16" fmla="*/ 0 w 960"/>
                    <a:gd name="T17" fmla="*/ 384 h 1024"/>
                    <a:gd name="T18" fmla="*/ 76 w 960"/>
                    <a:gd name="T19" fmla="*/ 576 h 1024"/>
                    <a:gd name="T20" fmla="*/ 73 w 960"/>
                    <a:gd name="T21" fmla="*/ 751 h 1024"/>
                    <a:gd name="T22" fmla="*/ 257 w 960"/>
                    <a:gd name="T23" fmla="*/ 838 h 1024"/>
                    <a:gd name="T24" fmla="*/ 294 w 960"/>
                    <a:gd name="T25" fmla="*/ 915 h 1024"/>
                    <a:gd name="T26" fmla="*/ 368 w 960"/>
                    <a:gd name="T27" fmla="*/ 1024 h 1024"/>
                    <a:gd name="T28" fmla="*/ 672 w 960"/>
                    <a:gd name="T29" fmla="*/ 944 h 1024"/>
                    <a:gd name="T30" fmla="*/ 704 w 960"/>
                    <a:gd name="T31" fmla="*/ 848 h 1024"/>
                    <a:gd name="T32" fmla="*/ 752 w 960"/>
                    <a:gd name="T33" fmla="*/ 887 h 1024"/>
                    <a:gd name="T34" fmla="*/ 834 w 960"/>
                    <a:gd name="T35" fmla="*/ 698 h 1024"/>
                    <a:gd name="T36" fmla="*/ 337 w 960"/>
                    <a:gd name="T37" fmla="*/ 864 h 1024"/>
                    <a:gd name="T38" fmla="*/ 337 w 960"/>
                    <a:gd name="T39" fmla="*/ 832 h 1024"/>
                    <a:gd name="T40" fmla="*/ 641 w 960"/>
                    <a:gd name="T41" fmla="*/ 848 h 1024"/>
                    <a:gd name="T42" fmla="*/ 593 w 960"/>
                    <a:gd name="T43" fmla="*/ 864 h 1024"/>
                    <a:gd name="T44" fmla="*/ 337 w 960"/>
                    <a:gd name="T45" fmla="*/ 864 h 1024"/>
                    <a:gd name="T46" fmla="*/ 577 w 960"/>
                    <a:gd name="T47" fmla="*/ 683 h 1024"/>
                    <a:gd name="T48" fmla="*/ 513 w 960"/>
                    <a:gd name="T49" fmla="*/ 768 h 1024"/>
                    <a:gd name="T50" fmla="*/ 577 w 960"/>
                    <a:gd name="T51" fmla="*/ 480 h 1024"/>
                    <a:gd name="T52" fmla="*/ 385 w 960"/>
                    <a:gd name="T53" fmla="*/ 480 h 1024"/>
                    <a:gd name="T54" fmla="*/ 449 w 960"/>
                    <a:gd name="T55" fmla="*/ 768 h 1024"/>
                    <a:gd name="T56" fmla="*/ 385 w 960"/>
                    <a:gd name="T57" fmla="*/ 683 h 1024"/>
                    <a:gd name="T58" fmla="*/ 257 w 960"/>
                    <a:gd name="T59" fmla="*/ 480 h 1024"/>
                    <a:gd name="T60" fmla="*/ 705 w 960"/>
                    <a:gd name="T61" fmla="*/ 480 h 1024"/>
                    <a:gd name="T62" fmla="*/ 449 w 960"/>
                    <a:gd name="T63" fmla="*/ 480 h 1024"/>
                    <a:gd name="T64" fmla="*/ 513 w 960"/>
                    <a:gd name="T65" fmla="*/ 480 h 1024"/>
                    <a:gd name="T66" fmla="*/ 449 w 960"/>
                    <a:gd name="T67" fmla="*/ 480 h 1024"/>
                    <a:gd name="T68" fmla="*/ 369 w 960"/>
                    <a:gd name="T69" fmla="*/ 960 h 1024"/>
                    <a:gd name="T70" fmla="*/ 369 w 960"/>
                    <a:gd name="T71" fmla="*/ 928 h 1024"/>
                    <a:gd name="T72" fmla="*/ 609 w 960"/>
                    <a:gd name="T73" fmla="*/ 944 h 1024"/>
                    <a:gd name="T74" fmla="*/ 827 w 960"/>
                    <a:gd name="T75" fmla="*/ 539 h 1024"/>
                    <a:gd name="T76" fmla="*/ 751 w 960"/>
                    <a:gd name="T77" fmla="*/ 706 h 1024"/>
                    <a:gd name="T78" fmla="*/ 752 w 960"/>
                    <a:gd name="T79" fmla="*/ 797 h 1024"/>
                    <a:gd name="T80" fmla="*/ 684 w 960"/>
                    <a:gd name="T81" fmla="*/ 767 h 1024"/>
                    <a:gd name="T82" fmla="*/ 641 w 960"/>
                    <a:gd name="T83" fmla="*/ 770 h 1024"/>
                    <a:gd name="T84" fmla="*/ 769 w 960"/>
                    <a:gd name="T85" fmla="*/ 480 h 1024"/>
                    <a:gd name="T86" fmla="*/ 193 w 960"/>
                    <a:gd name="T87" fmla="*/ 480 h 1024"/>
                    <a:gd name="T88" fmla="*/ 321 w 960"/>
                    <a:gd name="T89" fmla="*/ 770 h 1024"/>
                    <a:gd name="T90" fmla="*/ 276 w 960"/>
                    <a:gd name="T91" fmla="*/ 767 h 1024"/>
                    <a:gd name="T92" fmla="*/ 208 w 960"/>
                    <a:gd name="T93" fmla="*/ 797 h 1024"/>
                    <a:gd name="T94" fmla="*/ 209 w 960"/>
                    <a:gd name="T95" fmla="*/ 706 h 1024"/>
                    <a:gd name="T96" fmla="*/ 133 w 960"/>
                    <a:gd name="T97" fmla="*/ 539 h 1024"/>
                    <a:gd name="T98" fmla="*/ 64 w 960"/>
                    <a:gd name="T99" fmla="*/ 512 h 1024"/>
                    <a:gd name="T100" fmla="*/ 129 w 960"/>
                    <a:gd name="T101" fmla="*/ 448 h 1024"/>
                    <a:gd name="T102" fmla="*/ 193 w 960"/>
                    <a:gd name="T103" fmla="*/ 276 h 1024"/>
                    <a:gd name="T104" fmla="*/ 163 w 960"/>
                    <a:gd name="T105" fmla="*/ 208 h 1024"/>
                    <a:gd name="T106" fmla="*/ 254 w 960"/>
                    <a:gd name="T107" fmla="*/ 209 h 1024"/>
                    <a:gd name="T108" fmla="*/ 421 w 960"/>
                    <a:gd name="T109" fmla="*/ 133 h 1024"/>
                    <a:gd name="T110" fmla="*/ 448 w 960"/>
                    <a:gd name="T111" fmla="*/ 64 h 1024"/>
                    <a:gd name="T112" fmla="*/ 512 w 960"/>
                    <a:gd name="T113" fmla="*/ 129 h 1024"/>
                    <a:gd name="T114" fmla="*/ 684 w 960"/>
                    <a:gd name="T115" fmla="*/ 193 h 1024"/>
                    <a:gd name="T116" fmla="*/ 752 w 960"/>
                    <a:gd name="T117" fmla="*/ 163 h 1024"/>
                    <a:gd name="T118" fmla="*/ 751 w 960"/>
                    <a:gd name="T119" fmla="*/ 254 h 1024"/>
                    <a:gd name="T120" fmla="*/ 827 w 960"/>
                    <a:gd name="T121" fmla="*/ 421 h 1024"/>
                    <a:gd name="T122" fmla="*/ 896 w 960"/>
                    <a:gd name="T123" fmla="*/ 448 h 1024"/>
                    <a:gd name="T124" fmla="*/ 831 w 960"/>
                    <a:gd name="T125" fmla="*/ 512 h 10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60" h="1024">
                      <a:moveTo>
                        <a:pt x="884" y="576"/>
                      </a:moveTo>
                      <a:cubicBezTo>
                        <a:pt x="960" y="576"/>
                        <a:pt x="960" y="576"/>
                        <a:pt x="960" y="576"/>
                      </a:cubicBezTo>
                      <a:cubicBezTo>
                        <a:pt x="960" y="384"/>
                        <a:pt x="960" y="384"/>
                        <a:pt x="960" y="384"/>
                      </a:cubicBezTo>
                      <a:cubicBezTo>
                        <a:pt x="884" y="384"/>
                        <a:pt x="884" y="384"/>
                        <a:pt x="884" y="384"/>
                      </a:cubicBezTo>
                      <a:cubicBezTo>
                        <a:pt x="874" y="341"/>
                        <a:pt x="857" y="300"/>
                        <a:pt x="834" y="262"/>
                      </a:cubicBezTo>
                      <a:cubicBezTo>
                        <a:pt x="887" y="208"/>
                        <a:pt x="887" y="208"/>
                        <a:pt x="887" y="208"/>
                      </a:cubicBezTo>
                      <a:cubicBezTo>
                        <a:pt x="752" y="73"/>
                        <a:pt x="752" y="73"/>
                        <a:pt x="752" y="73"/>
                      </a:cubicBezTo>
                      <a:cubicBezTo>
                        <a:pt x="698" y="126"/>
                        <a:pt x="698" y="126"/>
                        <a:pt x="698" y="126"/>
                      </a:cubicBezTo>
                      <a:cubicBezTo>
                        <a:pt x="660" y="103"/>
                        <a:pt x="619" y="86"/>
                        <a:pt x="576" y="76"/>
                      </a:cubicBezTo>
                      <a:cubicBezTo>
                        <a:pt x="576" y="0"/>
                        <a:pt x="576" y="0"/>
                        <a:pt x="576" y="0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384" y="76"/>
                        <a:pt x="384" y="76"/>
                        <a:pt x="384" y="76"/>
                      </a:cubicBezTo>
                      <a:cubicBezTo>
                        <a:pt x="341" y="86"/>
                        <a:pt x="300" y="103"/>
                        <a:pt x="262" y="126"/>
                      </a:cubicBezTo>
                      <a:cubicBezTo>
                        <a:pt x="208" y="73"/>
                        <a:pt x="208" y="73"/>
                        <a:pt x="208" y="73"/>
                      </a:cubicBezTo>
                      <a:cubicBezTo>
                        <a:pt x="73" y="208"/>
                        <a:pt x="73" y="208"/>
                        <a:pt x="73" y="208"/>
                      </a:cubicBezTo>
                      <a:cubicBezTo>
                        <a:pt x="126" y="262"/>
                        <a:pt x="126" y="262"/>
                        <a:pt x="126" y="262"/>
                      </a:cubicBezTo>
                      <a:cubicBezTo>
                        <a:pt x="103" y="300"/>
                        <a:pt x="86" y="341"/>
                        <a:pt x="76" y="384"/>
                      </a:cubicBezTo>
                      <a:cubicBezTo>
                        <a:pt x="0" y="384"/>
                        <a:pt x="0" y="384"/>
                        <a:pt x="0" y="384"/>
                      </a:cubicBezTo>
                      <a:cubicBezTo>
                        <a:pt x="0" y="576"/>
                        <a:pt x="0" y="576"/>
                        <a:pt x="0" y="576"/>
                      </a:cubicBezTo>
                      <a:cubicBezTo>
                        <a:pt x="76" y="576"/>
                        <a:pt x="76" y="576"/>
                        <a:pt x="76" y="576"/>
                      </a:cubicBezTo>
                      <a:cubicBezTo>
                        <a:pt x="86" y="619"/>
                        <a:pt x="103" y="660"/>
                        <a:pt x="126" y="698"/>
                      </a:cubicBezTo>
                      <a:cubicBezTo>
                        <a:pt x="73" y="751"/>
                        <a:pt x="73" y="751"/>
                        <a:pt x="73" y="751"/>
                      </a:cubicBezTo>
                      <a:cubicBezTo>
                        <a:pt x="208" y="887"/>
                        <a:pt x="208" y="887"/>
                        <a:pt x="208" y="887"/>
                      </a:cubicBezTo>
                      <a:cubicBezTo>
                        <a:pt x="257" y="838"/>
                        <a:pt x="257" y="838"/>
                        <a:pt x="257" y="838"/>
                      </a:cubicBezTo>
                      <a:cubicBezTo>
                        <a:pt x="257" y="841"/>
                        <a:pt x="256" y="845"/>
                        <a:pt x="256" y="848"/>
                      </a:cubicBezTo>
                      <a:cubicBezTo>
                        <a:pt x="256" y="876"/>
                        <a:pt x="272" y="901"/>
                        <a:pt x="294" y="915"/>
                      </a:cubicBezTo>
                      <a:cubicBezTo>
                        <a:pt x="291" y="924"/>
                        <a:pt x="288" y="934"/>
                        <a:pt x="288" y="944"/>
                      </a:cubicBezTo>
                      <a:cubicBezTo>
                        <a:pt x="288" y="988"/>
                        <a:pt x="324" y="1024"/>
                        <a:pt x="368" y="1024"/>
                      </a:cubicBezTo>
                      <a:cubicBezTo>
                        <a:pt x="592" y="1024"/>
                        <a:pt x="592" y="1024"/>
                        <a:pt x="592" y="1024"/>
                      </a:cubicBezTo>
                      <a:cubicBezTo>
                        <a:pt x="637" y="1024"/>
                        <a:pt x="672" y="988"/>
                        <a:pt x="672" y="944"/>
                      </a:cubicBezTo>
                      <a:cubicBezTo>
                        <a:pt x="672" y="934"/>
                        <a:pt x="670" y="924"/>
                        <a:pt x="667" y="915"/>
                      </a:cubicBezTo>
                      <a:cubicBezTo>
                        <a:pt x="689" y="901"/>
                        <a:pt x="704" y="876"/>
                        <a:pt x="704" y="848"/>
                      </a:cubicBezTo>
                      <a:cubicBezTo>
                        <a:pt x="704" y="845"/>
                        <a:pt x="704" y="842"/>
                        <a:pt x="704" y="839"/>
                      </a:cubicBezTo>
                      <a:cubicBezTo>
                        <a:pt x="752" y="887"/>
                        <a:pt x="752" y="887"/>
                        <a:pt x="752" y="887"/>
                      </a:cubicBezTo>
                      <a:cubicBezTo>
                        <a:pt x="887" y="751"/>
                        <a:pt x="887" y="751"/>
                        <a:pt x="887" y="751"/>
                      </a:cubicBezTo>
                      <a:cubicBezTo>
                        <a:pt x="834" y="698"/>
                        <a:pt x="834" y="698"/>
                        <a:pt x="834" y="698"/>
                      </a:cubicBezTo>
                      <a:cubicBezTo>
                        <a:pt x="857" y="660"/>
                        <a:pt x="874" y="619"/>
                        <a:pt x="884" y="576"/>
                      </a:cubicBezTo>
                      <a:close/>
                      <a:moveTo>
                        <a:pt x="337" y="864"/>
                      </a:moveTo>
                      <a:cubicBezTo>
                        <a:pt x="328" y="864"/>
                        <a:pt x="321" y="857"/>
                        <a:pt x="321" y="848"/>
                      </a:cubicBezTo>
                      <a:cubicBezTo>
                        <a:pt x="321" y="839"/>
                        <a:pt x="328" y="832"/>
                        <a:pt x="337" y="832"/>
                      </a:cubicBezTo>
                      <a:cubicBezTo>
                        <a:pt x="625" y="832"/>
                        <a:pt x="625" y="832"/>
                        <a:pt x="625" y="832"/>
                      </a:cubicBezTo>
                      <a:cubicBezTo>
                        <a:pt x="633" y="832"/>
                        <a:pt x="641" y="839"/>
                        <a:pt x="641" y="848"/>
                      </a:cubicBezTo>
                      <a:cubicBezTo>
                        <a:pt x="641" y="857"/>
                        <a:pt x="633" y="864"/>
                        <a:pt x="625" y="864"/>
                      </a:cubicBezTo>
                      <a:cubicBezTo>
                        <a:pt x="593" y="864"/>
                        <a:pt x="593" y="864"/>
                        <a:pt x="593" y="864"/>
                      </a:cubicBezTo>
                      <a:cubicBezTo>
                        <a:pt x="369" y="864"/>
                        <a:pt x="369" y="864"/>
                        <a:pt x="369" y="864"/>
                      </a:cubicBezTo>
                      <a:lnTo>
                        <a:pt x="337" y="864"/>
                      </a:lnTo>
                      <a:close/>
                      <a:moveTo>
                        <a:pt x="592" y="674"/>
                      </a:moveTo>
                      <a:cubicBezTo>
                        <a:pt x="577" y="683"/>
                        <a:pt x="577" y="683"/>
                        <a:pt x="577" y="683"/>
                      </a:cubicBezTo>
                      <a:cubicBezTo>
                        <a:pt x="577" y="768"/>
                        <a:pt x="577" y="768"/>
                        <a:pt x="577" y="768"/>
                      </a:cubicBezTo>
                      <a:cubicBezTo>
                        <a:pt x="513" y="768"/>
                        <a:pt x="513" y="768"/>
                        <a:pt x="513" y="768"/>
                      </a:cubicBezTo>
                      <a:cubicBezTo>
                        <a:pt x="513" y="570"/>
                        <a:pt x="513" y="570"/>
                        <a:pt x="513" y="570"/>
                      </a:cubicBezTo>
                      <a:cubicBezTo>
                        <a:pt x="550" y="557"/>
                        <a:pt x="577" y="522"/>
                        <a:pt x="577" y="480"/>
                      </a:cubicBezTo>
                      <a:cubicBezTo>
                        <a:pt x="577" y="427"/>
                        <a:pt x="533" y="384"/>
                        <a:pt x="481" y="384"/>
                      </a:cubicBezTo>
                      <a:cubicBezTo>
                        <a:pt x="428" y="384"/>
                        <a:pt x="385" y="427"/>
                        <a:pt x="385" y="480"/>
                      </a:cubicBezTo>
                      <a:cubicBezTo>
                        <a:pt x="385" y="522"/>
                        <a:pt x="411" y="557"/>
                        <a:pt x="449" y="570"/>
                      </a:cubicBezTo>
                      <a:cubicBezTo>
                        <a:pt x="449" y="768"/>
                        <a:pt x="449" y="768"/>
                        <a:pt x="449" y="768"/>
                      </a:cubicBezTo>
                      <a:cubicBezTo>
                        <a:pt x="385" y="768"/>
                        <a:pt x="385" y="768"/>
                        <a:pt x="385" y="768"/>
                      </a:cubicBezTo>
                      <a:cubicBezTo>
                        <a:pt x="385" y="683"/>
                        <a:pt x="385" y="683"/>
                        <a:pt x="385" y="683"/>
                      </a:cubicBezTo>
                      <a:cubicBezTo>
                        <a:pt x="369" y="674"/>
                        <a:pt x="369" y="674"/>
                        <a:pt x="369" y="674"/>
                      </a:cubicBezTo>
                      <a:cubicBezTo>
                        <a:pt x="299" y="634"/>
                        <a:pt x="257" y="560"/>
                        <a:pt x="257" y="480"/>
                      </a:cubicBezTo>
                      <a:cubicBezTo>
                        <a:pt x="257" y="357"/>
                        <a:pt x="357" y="256"/>
                        <a:pt x="481" y="256"/>
                      </a:cubicBezTo>
                      <a:cubicBezTo>
                        <a:pt x="604" y="256"/>
                        <a:pt x="705" y="357"/>
                        <a:pt x="705" y="480"/>
                      </a:cubicBezTo>
                      <a:cubicBezTo>
                        <a:pt x="705" y="559"/>
                        <a:pt x="662" y="634"/>
                        <a:pt x="592" y="674"/>
                      </a:cubicBezTo>
                      <a:close/>
                      <a:moveTo>
                        <a:pt x="449" y="480"/>
                      </a:moveTo>
                      <a:cubicBezTo>
                        <a:pt x="449" y="462"/>
                        <a:pt x="463" y="448"/>
                        <a:pt x="481" y="448"/>
                      </a:cubicBezTo>
                      <a:cubicBezTo>
                        <a:pt x="498" y="448"/>
                        <a:pt x="513" y="462"/>
                        <a:pt x="513" y="480"/>
                      </a:cubicBezTo>
                      <a:cubicBezTo>
                        <a:pt x="513" y="498"/>
                        <a:pt x="498" y="512"/>
                        <a:pt x="481" y="512"/>
                      </a:cubicBezTo>
                      <a:cubicBezTo>
                        <a:pt x="463" y="512"/>
                        <a:pt x="449" y="498"/>
                        <a:pt x="449" y="480"/>
                      </a:cubicBezTo>
                      <a:close/>
                      <a:moveTo>
                        <a:pt x="593" y="960"/>
                      </a:moveTo>
                      <a:cubicBezTo>
                        <a:pt x="369" y="960"/>
                        <a:pt x="369" y="960"/>
                        <a:pt x="369" y="960"/>
                      </a:cubicBezTo>
                      <a:cubicBezTo>
                        <a:pt x="360" y="960"/>
                        <a:pt x="353" y="953"/>
                        <a:pt x="353" y="944"/>
                      </a:cubicBezTo>
                      <a:cubicBezTo>
                        <a:pt x="353" y="935"/>
                        <a:pt x="360" y="928"/>
                        <a:pt x="369" y="928"/>
                      </a:cubicBezTo>
                      <a:cubicBezTo>
                        <a:pt x="593" y="928"/>
                        <a:pt x="593" y="928"/>
                        <a:pt x="593" y="928"/>
                      </a:cubicBezTo>
                      <a:cubicBezTo>
                        <a:pt x="601" y="928"/>
                        <a:pt x="609" y="935"/>
                        <a:pt x="609" y="944"/>
                      </a:cubicBezTo>
                      <a:cubicBezTo>
                        <a:pt x="609" y="953"/>
                        <a:pt x="601" y="960"/>
                        <a:pt x="593" y="960"/>
                      </a:cubicBezTo>
                      <a:close/>
                      <a:moveTo>
                        <a:pt x="827" y="539"/>
                      </a:moveTo>
                      <a:cubicBezTo>
                        <a:pt x="818" y="591"/>
                        <a:pt x="798" y="640"/>
                        <a:pt x="767" y="684"/>
                      </a:cubicBezTo>
                      <a:cubicBezTo>
                        <a:pt x="751" y="706"/>
                        <a:pt x="751" y="706"/>
                        <a:pt x="751" y="706"/>
                      </a:cubicBezTo>
                      <a:cubicBezTo>
                        <a:pt x="797" y="752"/>
                        <a:pt x="797" y="752"/>
                        <a:pt x="797" y="752"/>
                      </a:cubicBezTo>
                      <a:cubicBezTo>
                        <a:pt x="752" y="797"/>
                        <a:pt x="752" y="797"/>
                        <a:pt x="752" y="797"/>
                      </a:cubicBezTo>
                      <a:cubicBezTo>
                        <a:pt x="706" y="751"/>
                        <a:pt x="706" y="751"/>
                        <a:pt x="706" y="751"/>
                      </a:cubicBezTo>
                      <a:cubicBezTo>
                        <a:pt x="684" y="767"/>
                        <a:pt x="684" y="767"/>
                        <a:pt x="684" y="767"/>
                      </a:cubicBezTo>
                      <a:cubicBezTo>
                        <a:pt x="678" y="771"/>
                        <a:pt x="671" y="775"/>
                        <a:pt x="665" y="779"/>
                      </a:cubicBezTo>
                      <a:cubicBezTo>
                        <a:pt x="657" y="775"/>
                        <a:pt x="649" y="771"/>
                        <a:pt x="641" y="770"/>
                      </a:cubicBezTo>
                      <a:cubicBezTo>
                        <a:pt x="641" y="719"/>
                        <a:pt x="641" y="719"/>
                        <a:pt x="641" y="719"/>
                      </a:cubicBezTo>
                      <a:cubicBezTo>
                        <a:pt x="720" y="666"/>
                        <a:pt x="769" y="576"/>
                        <a:pt x="769" y="480"/>
                      </a:cubicBezTo>
                      <a:cubicBezTo>
                        <a:pt x="769" y="321"/>
                        <a:pt x="639" y="192"/>
                        <a:pt x="481" y="192"/>
                      </a:cubicBezTo>
                      <a:cubicBezTo>
                        <a:pt x="322" y="192"/>
                        <a:pt x="193" y="321"/>
                        <a:pt x="193" y="480"/>
                      </a:cubicBezTo>
                      <a:cubicBezTo>
                        <a:pt x="193" y="576"/>
                        <a:pt x="241" y="666"/>
                        <a:pt x="321" y="719"/>
                      </a:cubicBezTo>
                      <a:cubicBezTo>
                        <a:pt x="321" y="770"/>
                        <a:pt x="321" y="770"/>
                        <a:pt x="321" y="770"/>
                      </a:cubicBezTo>
                      <a:cubicBezTo>
                        <a:pt x="312" y="771"/>
                        <a:pt x="303" y="775"/>
                        <a:pt x="296" y="779"/>
                      </a:cubicBezTo>
                      <a:cubicBezTo>
                        <a:pt x="289" y="775"/>
                        <a:pt x="282" y="771"/>
                        <a:pt x="276" y="767"/>
                      </a:cubicBezTo>
                      <a:cubicBezTo>
                        <a:pt x="254" y="751"/>
                        <a:pt x="254" y="751"/>
                        <a:pt x="254" y="751"/>
                      </a:cubicBezTo>
                      <a:cubicBezTo>
                        <a:pt x="208" y="797"/>
                        <a:pt x="208" y="797"/>
                        <a:pt x="208" y="797"/>
                      </a:cubicBezTo>
                      <a:cubicBezTo>
                        <a:pt x="163" y="752"/>
                        <a:pt x="163" y="752"/>
                        <a:pt x="163" y="752"/>
                      </a:cubicBezTo>
                      <a:cubicBezTo>
                        <a:pt x="209" y="706"/>
                        <a:pt x="209" y="706"/>
                        <a:pt x="209" y="706"/>
                      </a:cubicBezTo>
                      <a:cubicBezTo>
                        <a:pt x="193" y="684"/>
                        <a:pt x="193" y="684"/>
                        <a:pt x="193" y="684"/>
                      </a:cubicBezTo>
                      <a:cubicBezTo>
                        <a:pt x="162" y="640"/>
                        <a:pt x="142" y="591"/>
                        <a:pt x="133" y="539"/>
                      </a:cubicBezTo>
                      <a:cubicBezTo>
                        <a:pt x="129" y="512"/>
                        <a:pt x="129" y="512"/>
                        <a:pt x="129" y="512"/>
                      </a:cubicBezTo>
                      <a:cubicBezTo>
                        <a:pt x="64" y="512"/>
                        <a:pt x="64" y="512"/>
                        <a:pt x="64" y="512"/>
                      </a:cubicBezTo>
                      <a:cubicBezTo>
                        <a:pt x="64" y="448"/>
                        <a:pt x="64" y="448"/>
                        <a:pt x="64" y="448"/>
                      </a:cubicBezTo>
                      <a:cubicBezTo>
                        <a:pt x="129" y="448"/>
                        <a:pt x="129" y="448"/>
                        <a:pt x="129" y="448"/>
                      </a:cubicBezTo>
                      <a:cubicBezTo>
                        <a:pt x="133" y="421"/>
                        <a:pt x="133" y="421"/>
                        <a:pt x="133" y="421"/>
                      </a:cubicBezTo>
                      <a:cubicBezTo>
                        <a:pt x="142" y="369"/>
                        <a:pt x="162" y="320"/>
                        <a:pt x="193" y="276"/>
                      </a:cubicBezTo>
                      <a:cubicBezTo>
                        <a:pt x="209" y="254"/>
                        <a:pt x="209" y="254"/>
                        <a:pt x="209" y="254"/>
                      </a:cubicBezTo>
                      <a:cubicBezTo>
                        <a:pt x="163" y="208"/>
                        <a:pt x="163" y="208"/>
                        <a:pt x="163" y="208"/>
                      </a:cubicBezTo>
                      <a:cubicBezTo>
                        <a:pt x="208" y="163"/>
                        <a:pt x="208" y="163"/>
                        <a:pt x="208" y="163"/>
                      </a:cubicBezTo>
                      <a:cubicBezTo>
                        <a:pt x="254" y="209"/>
                        <a:pt x="254" y="209"/>
                        <a:pt x="254" y="209"/>
                      </a:cubicBezTo>
                      <a:cubicBezTo>
                        <a:pt x="276" y="193"/>
                        <a:pt x="276" y="193"/>
                        <a:pt x="276" y="193"/>
                      </a:cubicBezTo>
                      <a:cubicBezTo>
                        <a:pt x="320" y="162"/>
                        <a:pt x="368" y="142"/>
                        <a:pt x="421" y="133"/>
                      </a:cubicBezTo>
                      <a:cubicBezTo>
                        <a:pt x="448" y="129"/>
                        <a:pt x="448" y="129"/>
                        <a:pt x="448" y="129"/>
                      </a:cubicBezTo>
                      <a:cubicBezTo>
                        <a:pt x="448" y="64"/>
                        <a:pt x="448" y="64"/>
                        <a:pt x="448" y="64"/>
                      </a:cubicBezTo>
                      <a:cubicBezTo>
                        <a:pt x="512" y="64"/>
                        <a:pt x="512" y="64"/>
                        <a:pt x="512" y="64"/>
                      </a:cubicBezTo>
                      <a:cubicBezTo>
                        <a:pt x="512" y="129"/>
                        <a:pt x="512" y="129"/>
                        <a:pt x="512" y="129"/>
                      </a:cubicBezTo>
                      <a:cubicBezTo>
                        <a:pt x="539" y="133"/>
                        <a:pt x="539" y="133"/>
                        <a:pt x="539" y="133"/>
                      </a:cubicBezTo>
                      <a:cubicBezTo>
                        <a:pt x="591" y="142"/>
                        <a:pt x="640" y="162"/>
                        <a:pt x="684" y="193"/>
                      </a:cubicBezTo>
                      <a:cubicBezTo>
                        <a:pt x="706" y="209"/>
                        <a:pt x="706" y="209"/>
                        <a:pt x="706" y="209"/>
                      </a:cubicBezTo>
                      <a:cubicBezTo>
                        <a:pt x="752" y="163"/>
                        <a:pt x="752" y="163"/>
                        <a:pt x="752" y="163"/>
                      </a:cubicBezTo>
                      <a:cubicBezTo>
                        <a:pt x="797" y="208"/>
                        <a:pt x="797" y="208"/>
                        <a:pt x="797" y="208"/>
                      </a:cubicBezTo>
                      <a:cubicBezTo>
                        <a:pt x="751" y="254"/>
                        <a:pt x="751" y="254"/>
                        <a:pt x="751" y="254"/>
                      </a:cubicBezTo>
                      <a:cubicBezTo>
                        <a:pt x="767" y="276"/>
                        <a:pt x="767" y="276"/>
                        <a:pt x="767" y="276"/>
                      </a:cubicBezTo>
                      <a:cubicBezTo>
                        <a:pt x="798" y="320"/>
                        <a:pt x="818" y="368"/>
                        <a:pt x="827" y="421"/>
                      </a:cubicBezTo>
                      <a:cubicBezTo>
                        <a:pt x="831" y="448"/>
                        <a:pt x="831" y="448"/>
                        <a:pt x="831" y="448"/>
                      </a:cubicBezTo>
                      <a:cubicBezTo>
                        <a:pt x="896" y="448"/>
                        <a:pt x="896" y="448"/>
                        <a:pt x="896" y="448"/>
                      </a:cubicBezTo>
                      <a:cubicBezTo>
                        <a:pt x="896" y="512"/>
                        <a:pt x="896" y="512"/>
                        <a:pt x="896" y="512"/>
                      </a:cubicBezTo>
                      <a:cubicBezTo>
                        <a:pt x="831" y="512"/>
                        <a:pt x="831" y="512"/>
                        <a:pt x="831" y="512"/>
                      </a:cubicBezTo>
                      <a:lnTo>
                        <a:pt x="827" y="5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4" name="Rectangle 80"/>
                <p:cNvSpPr>
                  <a:spLocks noChangeArrowheads="1"/>
                </p:cNvSpPr>
                <p:nvPr/>
              </p:nvSpPr>
              <p:spPr bwMode="auto">
                <a:xfrm>
                  <a:off x="16060738" y="3998913"/>
                  <a:ext cx="31750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5" name="Rectangle 81"/>
                <p:cNvSpPr>
                  <a:spLocks noChangeArrowheads="1"/>
                </p:cNvSpPr>
                <p:nvPr/>
              </p:nvSpPr>
              <p:spPr bwMode="auto">
                <a:xfrm>
                  <a:off x="16060738" y="4062413"/>
                  <a:ext cx="31750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6" name="Rectangle 82"/>
                <p:cNvSpPr>
                  <a:spLocks noChangeArrowheads="1"/>
                </p:cNvSpPr>
                <p:nvPr/>
              </p:nvSpPr>
              <p:spPr bwMode="auto">
                <a:xfrm>
                  <a:off x="16060738" y="4125913"/>
                  <a:ext cx="31750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47" name="Rectangle 83"/>
                <p:cNvSpPr>
                  <a:spLocks noChangeArrowheads="1"/>
                </p:cNvSpPr>
                <p:nvPr/>
              </p:nvSpPr>
              <p:spPr bwMode="auto">
                <a:xfrm>
                  <a:off x="16060738" y="4189413"/>
                  <a:ext cx="31750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28" name="CaixaDeTexto 227"/>
              <p:cNvSpPr txBox="1"/>
              <p:nvPr/>
            </p:nvSpPr>
            <p:spPr>
              <a:xfrm>
                <a:off x="7488721" y="5277282"/>
                <a:ext cx="1131964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Gestão Prática</a:t>
                </a:r>
              </a:p>
            </p:txBody>
          </p:sp>
        </p:grpSp>
        <p:grpSp>
          <p:nvGrpSpPr>
            <p:cNvPr id="174" name="Agrupar 173"/>
            <p:cNvGrpSpPr/>
            <p:nvPr/>
          </p:nvGrpSpPr>
          <p:grpSpPr>
            <a:xfrm>
              <a:off x="6398132" y="5441686"/>
              <a:ext cx="1112478" cy="998494"/>
              <a:chOff x="6565015" y="5587213"/>
              <a:chExt cx="1339252" cy="1202033"/>
            </a:xfrm>
          </p:grpSpPr>
          <p:sp>
            <p:nvSpPr>
              <p:cNvPr id="28" name="CaixaDeTexto 27"/>
              <p:cNvSpPr txBox="1"/>
              <p:nvPr/>
            </p:nvSpPr>
            <p:spPr>
              <a:xfrm>
                <a:off x="6565015" y="6352038"/>
                <a:ext cx="1339252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Tecnologia da Informação</a:t>
                </a:r>
              </a:p>
            </p:txBody>
          </p:sp>
          <p:grpSp>
            <p:nvGrpSpPr>
              <p:cNvPr id="166" name="Agrupar 165"/>
              <p:cNvGrpSpPr/>
              <p:nvPr/>
            </p:nvGrpSpPr>
            <p:grpSpPr>
              <a:xfrm>
                <a:off x="6898678" y="5587213"/>
                <a:ext cx="657120" cy="753349"/>
                <a:chOff x="11191875" y="-409575"/>
                <a:chExt cx="5507038" cy="6313488"/>
              </a:xfrm>
              <a:solidFill>
                <a:schemeClr val="bg2">
                  <a:lumMod val="25000"/>
                </a:schemeClr>
              </a:solidFill>
            </p:grpSpPr>
            <p:sp>
              <p:nvSpPr>
                <p:cNvPr id="152" name="Rectangle 87"/>
                <p:cNvSpPr>
                  <a:spLocks noChangeArrowheads="1"/>
                </p:cNvSpPr>
                <p:nvPr/>
              </p:nvSpPr>
              <p:spPr bwMode="auto">
                <a:xfrm>
                  <a:off x="13843000" y="-409575"/>
                  <a:ext cx="204788" cy="407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3" name="Freeform 88"/>
                <p:cNvSpPr>
                  <a:spLocks/>
                </p:cNvSpPr>
                <p:nvPr/>
              </p:nvSpPr>
              <p:spPr bwMode="auto">
                <a:xfrm>
                  <a:off x="12988925" y="-228600"/>
                  <a:ext cx="382588" cy="455613"/>
                </a:xfrm>
                <a:custGeom>
                  <a:avLst/>
                  <a:gdLst>
                    <a:gd name="T0" fmla="*/ 0 w 241"/>
                    <a:gd name="T1" fmla="*/ 64 h 287"/>
                    <a:gd name="T2" fmla="*/ 113 w 241"/>
                    <a:gd name="T3" fmla="*/ 0 h 287"/>
                    <a:gd name="T4" fmla="*/ 241 w 241"/>
                    <a:gd name="T5" fmla="*/ 223 h 287"/>
                    <a:gd name="T6" fmla="*/ 129 w 241"/>
                    <a:gd name="T7" fmla="*/ 287 h 287"/>
                    <a:gd name="T8" fmla="*/ 0 w 241"/>
                    <a:gd name="T9" fmla="*/ 64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287">
                      <a:moveTo>
                        <a:pt x="0" y="64"/>
                      </a:moveTo>
                      <a:lnTo>
                        <a:pt x="113" y="0"/>
                      </a:lnTo>
                      <a:lnTo>
                        <a:pt x="241" y="223"/>
                      </a:lnTo>
                      <a:lnTo>
                        <a:pt x="129" y="287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4" name="Freeform 89"/>
                <p:cNvSpPr>
                  <a:spLocks/>
                </p:cNvSpPr>
                <p:nvPr/>
              </p:nvSpPr>
              <p:spPr bwMode="auto">
                <a:xfrm>
                  <a:off x="12393613" y="366713"/>
                  <a:ext cx="455613" cy="382588"/>
                </a:xfrm>
                <a:custGeom>
                  <a:avLst/>
                  <a:gdLst>
                    <a:gd name="T0" fmla="*/ 0 w 287"/>
                    <a:gd name="T1" fmla="*/ 112 h 241"/>
                    <a:gd name="T2" fmla="*/ 64 w 287"/>
                    <a:gd name="T3" fmla="*/ 0 h 241"/>
                    <a:gd name="T4" fmla="*/ 287 w 287"/>
                    <a:gd name="T5" fmla="*/ 128 h 241"/>
                    <a:gd name="T6" fmla="*/ 223 w 287"/>
                    <a:gd name="T7" fmla="*/ 241 h 241"/>
                    <a:gd name="T8" fmla="*/ 0 w 287"/>
                    <a:gd name="T9" fmla="*/ 112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7" h="241">
                      <a:moveTo>
                        <a:pt x="0" y="112"/>
                      </a:moveTo>
                      <a:lnTo>
                        <a:pt x="64" y="0"/>
                      </a:lnTo>
                      <a:lnTo>
                        <a:pt x="287" y="128"/>
                      </a:lnTo>
                      <a:lnTo>
                        <a:pt x="223" y="241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5" name="Rectangle 90"/>
                <p:cNvSpPr>
                  <a:spLocks noChangeArrowheads="1"/>
                </p:cNvSpPr>
                <p:nvPr/>
              </p:nvSpPr>
              <p:spPr bwMode="auto">
                <a:xfrm>
                  <a:off x="12212638" y="1219200"/>
                  <a:ext cx="406400" cy="2047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6" name="Freeform 91"/>
                <p:cNvSpPr>
                  <a:spLocks/>
                </p:cNvSpPr>
                <p:nvPr/>
              </p:nvSpPr>
              <p:spPr bwMode="auto">
                <a:xfrm>
                  <a:off x="12393613" y="1893888"/>
                  <a:ext cx="455613" cy="382588"/>
                </a:xfrm>
                <a:custGeom>
                  <a:avLst/>
                  <a:gdLst>
                    <a:gd name="T0" fmla="*/ 0 w 287"/>
                    <a:gd name="T1" fmla="*/ 129 h 241"/>
                    <a:gd name="T2" fmla="*/ 223 w 287"/>
                    <a:gd name="T3" fmla="*/ 0 h 241"/>
                    <a:gd name="T4" fmla="*/ 287 w 287"/>
                    <a:gd name="T5" fmla="*/ 113 h 241"/>
                    <a:gd name="T6" fmla="*/ 64 w 287"/>
                    <a:gd name="T7" fmla="*/ 241 h 241"/>
                    <a:gd name="T8" fmla="*/ 0 w 287"/>
                    <a:gd name="T9" fmla="*/ 129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7" h="241">
                      <a:moveTo>
                        <a:pt x="0" y="129"/>
                      </a:moveTo>
                      <a:lnTo>
                        <a:pt x="223" y="0"/>
                      </a:lnTo>
                      <a:lnTo>
                        <a:pt x="287" y="113"/>
                      </a:lnTo>
                      <a:lnTo>
                        <a:pt x="64" y="241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7" name="Freeform 92"/>
                <p:cNvSpPr>
                  <a:spLocks/>
                </p:cNvSpPr>
                <p:nvPr/>
              </p:nvSpPr>
              <p:spPr bwMode="auto">
                <a:xfrm>
                  <a:off x="15041563" y="1893888"/>
                  <a:ext cx="455613" cy="382588"/>
                </a:xfrm>
                <a:custGeom>
                  <a:avLst/>
                  <a:gdLst>
                    <a:gd name="T0" fmla="*/ 0 w 287"/>
                    <a:gd name="T1" fmla="*/ 113 h 241"/>
                    <a:gd name="T2" fmla="*/ 64 w 287"/>
                    <a:gd name="T3" fmla="*/ 0 h 241"/>
                    <a:gd name="T4" fmla="*/ 287 w 287"/>
                    <a:gd name="T5" fmla="*/ 129 h 241"/>
                    <a:gd name="T6" fmla="*/ 223 w 287"/>
                    <a:gd name="T7" fmla="*/ 241 h 241"/>
                    <a:gd name="T8" fmla="*/ 0 w 287"/>
                    <a:gd name="T9" fmla="*/ 113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7" h="241">
                      <a:moveTo>
                        <a:pt x="0" y="113"/>
                      </a:moveTo>
                      <a:lnTo>
                        <a:pt x="64" y="0"/>
                      </a:lnTo>
                      <a:lnTo>
                        <a:pt x="287" y="129"/>
                      </a:lnTo>
                      <a:lnTo>
                        <a:pt x="223" y="241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5271750" y="1219200"/>
                  <a:ext cx="407988" cy="2047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0" name="Freeform 94"/>
                <p:cNvSpPr>
                  <a:spLocks/>
                </p:cNvSpPr>
                <p:nvPr/>
              </p:nvSpPr>
              <p:spPr bwMode="auto">
                <a:xfrm>
                  <a:off x="15041563" y="366713"/>
                  <a:ext cx="455613" cy="382588"/>
                </a:xfrm>
                <a:custGeom>
                  <a:avLst/>
                  <a:gdLst>
                    <a:gd name="T0" fmla="*/ 0 w 287"/>
                    <a:gd name="T1" fmla="*/ 128 h 241"/>
                    <a:gd name="T2" fmla="*/ 223 w 287"/>
                    <a:gd name="T3" fmla="*/ 0 h 241"/>
                    <a:gd name="T4" fmla="*/ 287 w 287"/>
                    <a:gd name="T5" fmla="*/ 112 h 241"/>
                    <a:gd name="T6" fmla="*/ 64 w 287"/>
                    <a:gd name="T7" fmla="*/ 241 h 241"/>
                    <a:gd name="T8" fmla="*/ 0 w 287"/>
                    <a:gd name="T9" fmla="*/ 128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7" h="241">
                      <a:moveTo>
                        <a:pt x="0" y="128"/>
                      </a:moveTo>
                      <a:lnTo>
                        <a:pt x="223" y="0"/>
                      </a:lnTo>
                      <a:lnTo>
                        <a:pt x="287" y="112"/>
                      </a:lnTo>
                      <a:lnTo>
                        <a:pt x="64" y="241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1" name="Freeform 95"/>
                <p:cNvSpPr>
                  <a:spLocks/>
                </p:cNvSpPr>
                <p:nvPr/>
              </p:nvSpPr>
              <p:spPr bwMode="auto">
                <a:xfrm>
                  <a:off x="14519275" y="-228600"/>
                  <a:ext cx="382588" cy="455613"/>
                </a:xfrm>
                <a:custGeom>
                  <a:avLst/>
                  <a:gdLst>
                    <a:gd name="T0" fmla="*/ 0 w 241"/>
                    <a:gd name="T1" fmla="*/ 223 h 287"/>
                    <a:gd name="T2" fmla="*/ 128 w 241"/>
                    <a:gd name="T3" fmla="*/ 0 h 287"/>
                    <a:gd name="T4" fmla="*/ 241 w 241"/>
                    <a:gd name="T5" fmla="*/ 64 h 287"/>
                    <a:gd name="T6" fmla="*/ 112 w 241"/>
                    <a:gd name="T7" fmla="*/ 287 h 287"/>
                    <a:gd name="T8" fmla="*/ 0 w 241"/>
                    <a:gd name="T9" fmla="*/ 223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287">
                      <a:moveTo>
                        <a:pt x="0" y="223"/>
                      </a:moveTo>
                      <a:lnTo>
                        <a:pt x="128" y="0"/>
                      </a:lnTo>
                      <a:lnTo>
                        <a:pt x="241" y="64"/>
                      </a:lnTo>
                      <a:lnTo>
                        <a:pt x="112" y="287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2" name="Freeform 96"/>
                <p:cNvSpPr>
                  <a:spLocks noEditPoints="1"/>
                </p:cNvSpPr>
                <p:nvPr/>
              </p:nvSpPr>
              <p:spPr bwMode="auto">
                <a:xfrm>
                  <a:off x="12823825" y="201613"/>
                  <a:ext cx="2243138" cy="2952750"/>
                </a:xfrm>
                <a:custGeom>
                  <a:avLst/>
                  <a:gdLst>
                    <a:gd name="T0" fmla="*/ 704 w 704"/>
                    <a:gd name="T1" fmla="*/ 352 h 928"/>
                    <a:gd name="T2" fmla="*/ 352 w 704"/>
                    <a:gd name="T3" fmla="*/ 0 h 928"/>
                    <a:gd name="T4" fmla="*/ 0 w 704"/>
                    <a:gd name="T5" fmla="*/ 352 h 928"/>
                    <a:gd name="T6" fmla="*/ 96 w 704"/>
                    <a:gd name="T7" fmla="*/ 593 h 928"/>
                    <a:gd name="T8" fmla="*/ 96 w 704"/>
                    <a:gd name="T9" fmla="*/ 608 h 928"/>
                    <a:gd name="T10" fmla="*/ 32 w 704"/>
                    <a:gd name="T11" fmla="*/ 608 h 928"/>
                    <a:gd name="T12" fmla="*/ 32 w 704"/>
                    <a:gd name="T13" fmla="*/ 672 h 928"/>
                    <a:gd name="T14" fmla="*/ 96 w 704"/>
                    <a:gd name="T15" fmla="*/ 672 h 928"/>
                    <a:gd name="T16" fmla="*/ 96 w 704"/>
                    <a:gd name="T17" fmla="*/ 736 h 928"/>
                    <a:gd name="T18" fmla="*/ 32 w 704"/>
                    <a:gd name="T19" fmla="*/ 736 h 928"/>
                    <a:gd name="T20" fmla="*/ 32 w 704"/>
                    <a:gd name="T21" fmla="*/ 800 h 928"/>
                    <a:gd name="T22" fmla="*/ 96 w 704"/>
                    <a:gd name="T23" fmla="*/ 800 h 928"/>
                    <a:gd name="T24" fmla="*/ 96 w 704"/>
                    <a:gd name="T25" fmla="*/ 928 h 928"/>
                    <a:gd name="T26" fmla="*/ 608 w 704"/>
                    <a:gd name="T27" fmla="*/ 928 h 928"/>
                    <a:gd name="T28" fmla="*/ 608 w 704"/>
                    <a:gd name="T29" fmla="*/ 800 h 928"/>
                    <a:gd name="T30" fmla="*/ 672 w 704"/>
                    <a:gd name="T31" fmla="*/ 800 h 928"/>
                    <a:gd name="T32" fmla="*/ 672 w 704"/>
                    <a:gd name="T33" fmla="*/ 736 h 928"/>
                    <a:gd name="T34" fmla="*/ 608 w 704"/>
                    <a:gd name="T35" fmla="*/ 736 h 928"/>
                    <a:gd name="T36" fmla="*/ 608 w 704"/>
                    <a:gd name="T37" fmla="*/ 672 h 928"/>
                    <a:gd name="T38" fmla="*/ 672 w 704"/>
                    <a:gd name="T39" fmla="*/ 672 h 928"/>
                    <a:gd name="T40" fmla="*/ 672 w 704"/>
                    <a:gd name="T41" fmla="*/ 608 h 928"/>
                    <a:gd name="T42" fmla="*/ 608 w 704"/>
                    <a:gd name="T43" fmla="*/ 608 h 928"/>
                    <a:gd name="T44" fmla="*/ 608 w 704"/>
                    <a:gd name="T45" fmla="*/ 593 h 928"/>
                    <a:gd name="T46" fmla="*/ 704 w 704"/>
                    <a:gd name="T47" fmla="*/ 352 h 928"/>
                    <a:gd name="T48" fmla="*/ 544 w 704"/>
                    <a:gd name="T49" fmla="*/ 864 h 928"/>
                    <a:gd name="T50" fmla="*/ 160 w 704"/>
                    <a:gd name="T51" fmla="*/ 864 h 928"/>
                    <a:gd name="T52" fmla="*/ 160 w 704"/>
                    <a:gd name="T53" fmla="*/ 800 h 928"/>
                    <a:gd name="T54" fmla="*/ 544 w 704"/>
                    <a:gd name="T55" fmla="*/ 800 h 928"/>
                    <a:gd name="T56" fmla="*/ 544 w 704"/>
                    <a:gd name="T57" fmla="*/ 864 h 928"/>
                    <a:gd name="T58" fmla="*/ 544 w 704"/>
                    <a:gd name="T59" fmla="*/ 736 h 928"/>
                    <a:gd name="T60" fmla="*/ 160 w 704"/>
                    <a:gd name="T61" fmla="*/ 736 h 928"/>
                    <a:gd name="T62" fmla="*/ 160 w 704"/>
                    <a:gd name="T63" fmla="*/ 672 h 928"/>
                    <a:gd name="T64" fmla="*/ 544 w 704"/>
                    <a:gd name="T65" fmla="*/ 672 h 928"/>
                    <a:gd name="T66" fmla="*/ 544 w 704"/>
                    <a:gd name="T67" fmla="*/ 736 h 928"/>
                    <a:gd name="T68" fmla="*/ 352 w 704"/>
                    <a:gd name="T69" fmla="*/ 416 h 928"/>
                    <a:gd name="T70" fmla="*/ 288 w 704"/>
                    <a:gd name="T71" fmla="*/ 352 h 928"/>
                    <a:gd name="T72" fmla="*/ 352 w 704"/>
                    <a:gd name="T73" fmla="*/ 288 h 928"/>
                    <a:gd name="T74" fmla="*/ 416 w 704"/>
                    <a:gd name="T75" fmla="*/ 352 h 928"/>
                    <a:gd name="T76" fmla="*/ 352 w 704"/>
                    <a:gd name="T77" fmla="*/ 416 h 928"/>
                    <a:gd name="T78" fmla="*/ 384 w 704"/>
                    <a:gd name="T79" fmla="*/ 608 h 928"/>
                    <a:gd name="T80" fmla="*/ 384 w 704"/>
                    <a:gd name="T81" fmla="*/ 475 h 928"/>
                    <a:gd name="T82" fmla="*/ 480 w 704"/>
                    <a:gd name="T83" fmla="*/ 352 h 928"/>
                    <a:gd name="T84" fmla="*/ 352 w 704"/>
                    <a:gd name="T85" fmla="*/ 224 h 928"/>
                    <a:gd name="T86" fmla="*/ 224 w 704"/>
                    <a:gd name="T87" fmla="*/ 352 h 928"/>
                    <a:gd name="T88" fmla="*/ 320 w 704"/>
                    <a:gd name="T89" fmla="*/ 475 h 928"/>
                    <a:gd name="T90" fmla="*/ 320 w 704"/>
                    <a:gd name="T91" fmla="*/ 608 h 928"/>
                    <a:gd name="T92" fmla="*/ 160 w 704"/>
                    <a:gd name="T93" fmla="*/ 608 h 928"/>
                    <a:gd name="T94" fmla="*/ 160 w 704"/>
                    <a:gd name="T95" fmla="*/ 567 h 928"/>
                    <a:gd name="T96" fmla="*/ 150 w 704"/>
                    <a:gd name="T97" fmla="*/ 558 h 928"/>
                    <a:gd name="T98" fmla="*/ 64 w 704"/>
                    <a:gd name="T99" fmla="*/ 352 h 928"/>
                    <a:gd name="T100" fmla="*/ 352 w 704"/>
                    <a:gd name="T101" fmla="*/ 64 h 928"/>
                    <a:gd name="T102" fmla="*/ 640 w 704"/>
                    <a:gd name="T103" fmla="*/ 352 h 928"/>
                    <a:gd name="T104" fmla="*/ 554 w 704"/>
                    <a:gd name="T105" fmla="*/ 558 h 928"/>
                    <a:gd name="T106" fmla="*/ 544 w 704"/>
                    <a:gd name="T107" fmla="*/ 567 h 928"/>
                    <a:gd name="T108" fmla="*/ 544 w 704"/>
                    <a:gd name="T109" fmla="*/ 608 h 928"/>
                    <a:gd name="T110" fmla="*/ 384 w 704"/>
                    <a:gd name="T111" fmla="*/ 608 h 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04" h="928">
                      <a:moveTo>
                        <a:pt x="704" y="352"/>
                      </a:moveTo>
                      <a:cubicBezTo>
                        <a:pt x="704" y="158"/>
                        <a:pt x="546" y="0"/>
                        <a:pt x="352" y="0"/>
                      </a:cubicBezTo>
                      <a:cubicBezTo>
                        <a:pt x="158" y="0"/>
                        <a:pt x="0" y="158"/>
                        <a:pt x="0" y="352"/>
                      </a:cubicBezTo>
                      <a:cubicBezTo>
                        <a:pt x="0" y="443"/>
                        <a:pt x="34" y="528"/>
                        <a:pt x="96" y="593"/>
                      </a:cubicBezTo>
                      <a:cubicBezTo>
                        <a:pt x="96" y="608"/>
                        <a:pt x="96" y="608"/>
                        <a:pt x="96" y="608"/>
                      </a:cubicBezTo>
                      <a:cubicBezTo>
                        <a:pt x="32" y="608"/>
                        <a:pt x="32" y="608"/>
                        <a:pt x="32" y="608"/>
                      </a:cubicBezTo>
                      <a:cubicBezTo>
                        <a:pt x="32" y="672"/>
                        <a:pt x="32" y="672"/>
                        <a:pt x="32" y="672"/>
                      </a:cubicBezTo>
                      <a:cubicBezTo>
                        <a:pt x="96" y="672"/>
                        <a:pt x="96" y="672"/>
                        <a:pt x="96" y="672"/>
                      </a:cubicBezTo>
                      <a:cubicBezTo>
                        <a:pt x="96" y="736"/>
                        <a:pt x="96" y="736"/>
                        <a:pt x="96" y="736"/>
                      </a:cubicBezTo>
                      <a:cubicBezTo>
                        <a:pt x="32" y="736"/>
                        <a:pt x="32" y="736"/>
                        <a:pt x="32" y="736"/>
                      </a:cubicBezTo>
                      <a:cubicBezTo>
                        <a:pt x="32" y="800"/>
                        <a:pt x="32" y="800"/>
                        <a:pt x="32" y="800"/>
                      </a:cubicBezTo>
                      <a:cubicBezTo>
                        <a:pt x="96" y="800"/>
                        <a:pt x="96" y="800"/>
                        <a:pt x="96" y="800"/>
                      </a:cubicBezTo>
                      <a:cubicBezTo>
                        <a:pt x="96" y="928"/>
                        <a:pt x="96" y="928"/>
                        <a:pt x="96" y="928"/>
                      </a:cubicBezTo>
                      <a:cubicBezTo>
                        <a:pt x="608" y="928"/>
                        <a:pt x="608" y="928"/>
                        <a:pt x="608" y="928"/>
                      </a:cubicBezTo>
                      <a:cubicBezTo>
                        <a:pt x="608" y="800"/>
                        <a:pt x="608" y="800"/>
                        <a:pt x="608" y="800"/>
                      </a:cubicBezTo>
                      <a:cubicBezTo>
                        <a:pt x="672" y="800"/>
                        <a:pt x="672" y="800"/>
                        <a:pt x="672" y="800"/>
                      </a:cubicBezTo>
                      <a:cubicBezTo>
                        <a:pt x="672" y="736"/>
                        <a:pt x="672" y="736"/>
                        <a:pt x="672" y="736"/>
                      </a:cubicBezTo>
                      <a:cubicBezTo>
                        <a:pt x="608" y="736"/>
                        <a:pt x="608" y="736"/>
                        <a:pt x="608" y="736"/>
                      </a:cubicBezTo>
                      <a:cubicBezTo>
                        <a:pt x="608" y="672"/>
                        <a:pt x="608" y="672"/>
                        <a:pt x="608" y="672"/>
                      </a:cubicBezTo>
                      <a:cubicBezTo>
                        <a:pt x="672" y="672"/>
                        <a:pt x="672" y="672"/>
                        <a:pt x="672" y="672"/>
                      </a:cubicBezTo>
                      <a:cubicBezTo>
                        <a:pt x="672" y="608"/>
                        <a:pt x="672" y="608"/>
                        <a:pt x="672" y="608"/>
                      </a:cubicBezTo>
                      <a:cubicBezTo>
                        <a:pt x="608" y="608"/>
                        <a:pt x="608" y="608"/>
                        <a:pt x="608" y="608"/>
                      </a:cubicBezTo>
                      <a:cubicBezTo>
                        <a:pt x="608" y="593"/>
                        <a:pt x="608" y="593"/>
                        <a:pt x="608" y="593"/>
                      </a:cubicBezTo>
                      <a:cubicBezTo>
                        <a:pt x="670" y="528"/>
                        <a:pt x="704" y="443"/>
                        <a:pt x="704" y="352"/>
                      </a:cubicBezTo>
                      <a:close/>
                      <a:moveTo>
                        <a:pt x="544" y="864"/>
                      </a:moveTo>
                      <a:cubicBezTo>
                        <a:pt x="160" y="864"/>
                        <a:pt x="160" y="864"/>
                        <a:pt x="160" y="864"/>
                      </a:cubicBezTo>
                      <a:cubicBezTo>
                        <a:pt x="160" y="800"/>
                        <a:pt x="160" y="800"/>
                        <a:pt x="160" y="800"/>
                      </a:cubicBezTo>
                      <a:cubicBezTo>
                        <a:pt x="544" y="800"/>
                        <a:pt x="544" y="800"/>
                        <a:pt x="544" y="800"/>
                      </a:cubicBezTo>
                      <a:lnTo>
                        <a:pt x="544" y="864"/>
                      </a:lnTo>
                      <a:close/>
                      <a:moveTo>
                        <a:pt x="544" y="736"/>
                      </a:moveTo>
                      <a:cubicBezTo>
                        <a:pt x="160" y="736"/>
                        <a:pt x="160" y="736"/>
                        <a:pt x="160" y="736"/>
                      </a:cubicBezTo>
                      <a:cubicBezTo>
                        <a:pt x="160" y="672"/>
                        <a:pt x="160" y="672"/>
                        <a:pt x="160" y="672"/>
                      </a:cubicBezTo>
                      <a:cubicBezTo>
                        <a:pt x="544" y="672"/>
                        <a:pt x="544" y="672"/>
                        <a:pt x="544" y="672"/>
                      </a:cubicBezTo>
                      <a:lnTo>
                        <a:pt x="544" y="736"/>
                      </a:lnTo>
                      <a:close/>
                      <a:moveTo>
                        <a:pt x="352" y="416"/>
                      </a:moveTo>
                      <a:cubicBezTo>
                        <a:pt x="317" y="416"/>
                        <a:pt x="288" y="387"/>
                        <a:pt x="288" y="352"/>
                      </a:cubicBezTo>
                      <a:cubicBezTo>
                        <a:pt x="288" y="317"/>
                        <a:pt x="317" y="288"/>
                        <a:pt x="352" y="288"/>
                      </a:cubicBezTo>
                      <a:cubicBezTo>
                        <a:pt x="387" y="288"/>
                        <a:pt x="416" y="317"/>
                        <a:pt x="416" y="352"/>
                      </a:cubicBezTo>
                      <a:cubicBezTo>
                        <a:pt x="416" y="387"/>
                        <a:pt x="387" y="416"/>
                        <a:pt x="352" y="416"/>
                      </a:cubicBezTo>
                      <a:close/>
                      <a:moveTo>
                        <a:pt x="384" y="608"/>
                      </a:moveTo>
                      <a:cubicBezTo>
                        <a:pt x="384" y="475"/>
                        <a:pt x="384" y="475"/>
                        <a:pt x="384" y="475"/>
                      </a:cubicBezTo>
                      <a:cubicBezTo>
                        <a:pt x="439" y="461"/>
                        <a:pt x="480" y="411"/>
                        <a:pt x="480" y="352"/>
                      </a:cubicBezTo>
                      <a:cubicBezTo>
                        <a:pt x="480" y="281"/>
                        <a:pt x="423" y="224"/>
                        <a:pt x="352" y="224"/>
                      </a:cubicBezTo>
                      <a:cubicBezTo>
                        <a:pt x="281" y="224"/>
                        <a:pt x="224" y="281"/>
                        <a:pt x="224" y="352"/>
                      </a:cubicBezTo>
                      <a:cubicBezTo>
                        <a:pt x="224" y="411"/>
                        <a:pt x="265" y="461"/>
                        <a:pt x="320" y="475"/>
                      </a:cubicBezTo>
                      <a:cubicBezTo>
                        <a:pt x="320" y="608"/>
                        <a:pt x="320" y="608"/>
                        <a:pt x="320" y="608"/>
                      </a:cubicBezTo>
                      <a:cubicBezTo>
                        <a:pt x="160" y="608"/>
                        <a:pt x="160" y="608"/>
                        <a:pt x="160" y="608"/>
                      </a:cubicBezTo>
                      <a:cubicBezTo>
                        <a:pt x="160" y="567"/>
                        <a:pt x="160" y="567"/>
                        <a:pt x="160" y="567"/>
                      </a:cubicBezTo>
                      <a:cubicBezTo>
                        <a:pt x="150" y="558"/>
                        <a:pt x="150" y="558"/>
                        <a:pt x="150" y="558"/>
                      </a:cubicBezTo>
                      <a:cubicBezTo>
                        <a:pt x="95" y="503"/>
                        <a:pt x="64" y="430"/>
                        <a:pt x="64" y="352"/>
                      </a:cubicBezTo>
                      <a:cubicBezTo>
                        <a:pt x="64" y="193"/>
                        <a:pt x="193" y="64"/>
                        <a:pt x="352" y="64"/>
                      </a:cubicBezTo>
                      <a:cubicBezTo>
                        <a:pt x="511" y="64"/>
                        <a:pt x="640" y="193"/>
                        <a:pt x="640" y="352"/>
                      </a:cubicBezTo>
                      <a:cubicBezTo>
                        <a:pt x="640" y="430"/>
                        <a:pt x="609" y="503"/>
                        <a:pt x="554" y="558"/>
                      </a:cubicBezTo>
                      <a:cubicBezTo>
                        <a:pt x="544" y="567"/>
                        <a:pt x="544" y="567"/>
                        <a:pt x="544" y="567"/>
                      </a:cubicBezTo>
                      <a:cubicBezTo>
                        <a:pt x="544" y="608"/>
                        <a:pt x="544" y="608"/>
                        <a:pt x="544" y="608"/>
                      </a:cubicBezTo>
                      <a:lnTo>
                        <a:pt x="384" y="6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3" name="Freeform 97"/>
                <p:cNvSpPr>
                  <a:spLocks noEditPoints="1"/>
                </p:cNvSpPr>
                <p:nvPr/>
              </p:nvSpPr>
              <p:spPr bwMode="auto">
                <a:xfrm>
                  <a:off x="11191875" y="2035175"/>
                  <a:ext cx="5507038" cy="3868738"/>
                </a:xfrm>
                <a:custGeom>
                  <a:avLst/>
                  <a:gdLst>
                    <a:gd name="T0" fmla="*/ 1600 w 1728"/>
                    <a:gd name="T1" fmla="*/ 0 h 1216"/>
                    <a:gd name="T2" fmla="*/ 1504 w 1728"/>
                    <a:gd name="T3" fmla="*/ 212 h 1216"/>
                    <a:gd name="T4" fmla="*/ 1408 w 1728"/>
                    <a:gd name="T5" fmla="*/ 482 h 1216"/>
                    <a:gd name="T6" fmla="*/ 320 w 1728"/>
                    <a:gd name="T7" fmla="*/ 416 h 1216"/>
                    <a:gd name="T8" fmla="*/ 224 w 1728"/>
                    <a:gd name="T9" fmla="*/ 507 h 1216"/>
                    <a:gd name="T10" fmla="*/ 256 w 1728"/>
                    <a:gd name="T11" fmla="*/ 128 h 1216"/>
                    <a:gd name="T12" fmla="*/ 0 w 1728"/>
                    <a:gd name="T13" fmla="*/ 128 h 1216"/>
                    <a:gd name="T14" fmla="*/ 32 w 1728"/>
                    <a:gd name="T15" fmla="*/ 800 h 1216"/>
                    <a:gd name="T16" fmla="*/ 320 w 1728"/>
                    <a:gd name="T17" fmla="*/ 1216 h 1216"/>
                    <a:gd name="T18" fmla="*/ 1408 w 1728"/>
                    <a:gd name="T19" fmla="*/ 1118 h 1216"/>
                    <a:gd name="T20" fmla="*/ 1696 w 1728"/>
                    <a:gd name="T21" fmla="*/ 212 h 1216"/>
                    <a:gd name="T22" fmla="*/ 1600 w 1728"/>
                    <a:gd name="T23" fmla="*/ 64 h 1216"/>
                    <a:gd name="T24" fmla="*/ 1600 w 1728"/>
                    <a:gd name="T25" fmla="*/ 192 h 1216"/>
                    <a:gd name="T26" fmla="*/ 1600 w 1728"/>
                    <a:gd name="T27" fmla="*/ 64 h 1216"/>
                    <a:gd name="T28" fmla="*/ 192 w 1728"/>
                    <a:gd name="T29" fmla="*/ 128 h 1216"/>
                    <a:gd name="T30" fmla="*/ 64 w 1728"/>
                    <a:gd name="T31" fmla="*/ 128 h 1216"/>
                    <a:gd name="T32" fmla="*/ 96 w 1728"/>
                    <a:gd name="T33" fmla="*/ 251 h 1216"/>
                    <a:gd name="T34" fmla="*/ 160 w 1728"/>
                    <a:gd name="T35" fmla="*/ 251 h 1216"/>
                    <a:gd name="T36" fmla="*/ 161 w 1728"/>
                    <a:gd name="T37" fmla="*/ 544 h 1216"/>
                    <a:gd name="T38" fmla="*/ 96 w 1728"/>
                    <a:gd name="T39" fmla="*/ 251 h 1216"/>
                    <a:gd name="T40" fmla="*/ 320 w 1728"/>
                    <a:gd name="T41" fmla="*/ 546 h 1216"/>
                    <a:gd name="T42" fmla="*/ 256 w 1728"/>
                    <a:gd name="T43" fmla="*/ 640 h 1216"/>
                    <a:gd name="T44" fmla="*/ 320 w 1728"/>
                    <a:gd name="T45" fmla="*/ 704 h 1216"/>
                    <a:gd name="T46" fmla="*/ 256 w 1728"/>
                    <a:gd name="T47" fmla="*/ 768 h 1216"/>
                    <a:gd name="T48" fmla="*/ 320 w 1728"/>
                    <a:gd name="T49" fmla="*/ 832 h 1216"/>
                    <a:gd name="T50" fmla="*/ 256 w 1728"/>
                    <a:gd name="T51" fmla="*/ 896 h 1216"/>
                    <a:gd name="T52" fmla="*/ 320 w 1728"/>
                    <a:gd name="T53" fmla="*/ 960 h 1216"/>
                    <a:gd name="T54" fmla="*/ 96 w 1728"/>
                    <a:gd name="T55" fmla="*/ 800 h 1216"/>
                    <a:gd name="T56" fmla="*/ 704 w 1728"/>
                    <a:gd name="T57" fmla="*/ 1152 h 1216"/>
                    <a:gd name="T58" fmla="*/ 1024 w 1728"/>
                    <a:gd name="T59" fmla="*/ 1024 h 1216"/>
                    <a:gd name="T60" fmla="*/ 1344 w 1728"/>
                    <a:gd name="T61" fmla="*/ 1152 h 1216"/>
                    <a:gd name="T62" fmla="*/ 1088 w 1728"/>
                    <a:gd name="T63" fmla="*/ 960 h 1216"/>
                    <a:gd name="T64" fmla="*/ 640 w 1728"/>
                    <a:gd name="T65" fmla="*/ 1152 h 1216"/>
                    <a:gd name="T66" fmla="*/ 384 w 1728"/>
                    <a:gd name="T67" fmla="*/ 480 h 1216"/>
                    <a:gd name="T68" fmla="*/ 1344 w 1728"/>
                    <a:gd name="T69" fmla="*/ 1152 h 1216"/>
                    <a:gd name="T70" fmla="*/ 1408 w 1728"/>
                    <a:gd name="T71" fmla="*/ 960 h 1216"/>
                    <a:gd name="T72" fmla="*/ 1472 w 1728"/>
                    <a:gd name="T73" fmla="*/ 896 h 1216"/>
                    <a:gd name="T74" fmla="*/ 1408 w 1728"/>
                    <a:gd name="T75" fmla="*/ 832 h 1216"/>
                    <a:gd name="T76" fmla="*/ 1472 w 1728"/>
                    <a:gd name="T77" fmla="*/ 768 h 1216"/>
                    <a:gd name="T78" fmla="*/ 1408 w 1728"/>
                    <a:gd name="T79" fmla="*/ 704 h 1216"/>
                    <a:gd name="T80" fmla="*/ 1472 w 1728"/>
                    <a:gd name="T81" fmla="*/ 640 h 1216"/>
                    <a:gd name="T82" fmla="*/ 1408 w 1728"/>
                    <a:gd name="T83" fmla="*/ 546 h 1216"/>
                    <a:gd name="T84" fmla="*/ 1408 w 1728"/>
                    <a:gd name="T85" fmla="*/ 1054 h 1216"/>
                    <a:gd name="T86" fmla="*/ 1568 w 1728"/>
                    <a:gd name="T87" fmla="*/ 544 h 1216"/>
                    <a:gd name="T88" fmla="*/ 1600 w 1728"/>
                    <a:gd name="T89" fmla="*/ 256 h 1216"/>
                    <a:gd name="T90" fmla="*/ 1632 w 1728"/>
                    <a:gd name="T91" fmla="*/ 609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728" h="1216">
                      <a:moveTo>
                        <a:pt x="1728" y="128"/>
                      </a:moveTo>
                      <a:cubicBezTo>
                        <a:pt x="1728" y="57"/>
                        <a:pt x="1671" y="0"/>
                        <a:pt x="1600" y="0"/>
                      </a:cubicBezTo>
                      <a:cubicBezTo>
                        <a:pt x="1529" y="0"/>
                        <a:pt x="1472" y="57"/>
                        <a:pt x="1472" y="128"/>
                      </a:cubicBezTo>
                      <a:cubicBezTo>
                        <a:pt x="1472" y="160"/>
                        <a:pt x="1484" y="189"/>
                        <a:pt x="1504" y="212"/>
                      </a:cubicBezTo>
                      <a:cubicBezTo>
                        <a:pt x="1504" y="507"/>
                        <a:pt x="1504" y="507"/>
                        <a:pt x="1504" y="507"/>
                      </a:cubicBezTo>
                      <a:cubicBezTo>
                        <a:pt x="1474" y="494"/>
                        <a:pt x="1442" y="485"/>
                        <a:pt x="1408" y="482"/>
                      </a:cubicBezTo>
                      <a:cubicBezTo>
                        <a:pt x="1408" y="416"/>
                        <a:pt x="1408" y="416"/>
                        <a:pt x="1408" y="416"/>
                      </a:cubicBezTo>
                      <a:cubicBezTo>
                        <a:pt x="320" y="416"/>
                        <a:pt x="320" y="416"/>
                        <a:pt x="320" y="416"/>
                      </a:cubicBezTo>
                      <a:cubicBezTo>
                        <a:pt x="320" y="482"/>
                        <a:pt x="320" y="482"/>
                        <a:pt x="320" y="482"/>
                      </a:cubicBezTo>
                      <a:cubicBezTo>
                        <a:pt x="286" y="485"/>
                        <a:pt x="254" y="494"/>
                        <a:pt x="224" y="507"/>
                      </a:cubicBezTo>
                      <a:cubicBezTo>
                        <a:pt x="224" y="212"/>
                        <a:pt x="224" y="212"/>
                        <a:pt x="224" y="212"/>
                      </a:cubicBezTo>
                      <a:cubicBezTo>
                        <a:pt x="244" y="189"/>
                        <a:pt x="256" y="160"/>
                        <a:pt x="256" y="128"/>
                      </a:cubicBezTo>
                      <a:cubicBezTo>
                        <a:pt x="256" y="57"/>
                        <a:pt x="199" y="0"/>
                        <a:pt x="128" y="0"/>
                      </a:cubicBezTo>
                      <a:cubicBezTo>
                        <a:pt x="57" y="0"/>
                        <a:pt x="0" y="57"/>
                        <a:pt x="0" y="128"/>
                      </a:cubicBezTo>
                      <a:cubicBezTo>
                        <a:pt x="0" y="160"/>
                        <a:pt x="12" y="189"/>
                        <a:pt x="32" y="212"/>
                      </a:cubicBezTo>
                      <a:cubicBezTo>
                        <a:pt x="32" y="800"/>
                        <a:pt x="32" y="800"/>
                        <a:pt x="32" y="800"/>
                      </a:cubicBezTo>
                      <a:cubicBezTo>
                        <a:pt x="32" y="966"/>
                        <a:pt x="159" y="1102"/>
                        <a:pt x="320" y="1118"/>
                      </a:cubicBezTo>
                      <a:cubicBezTo>
                        <a:pt x="320" y="1216"/>
                        <a:pt x="320" y="1216"/>
                        <a:pt x="320" y="1216"/>
                      </a:cubicBezTo>
                      <a:cubicBezTo>
                        <a:pt x="1408" y="1216"/>
                        <a:pt x="1408" y="1216"/>
                        <a:pt x="1408" y="1216"/>
                      </a:cubicBezTo>
                      <a:cubicBezTo>
                        <a:pt x="1408" y="1118"/>
                        <a:pt x="1408" y="1118"/>
                        <a:pt x="1408" y="1118"/>
                      </a:cubicBezTo>
                      <a:cubicBezTo>
                        <a:pt x="1569" y="1102"/>
                        <a:pt x="1696" y="966"/>
                        <a:pt x="1696" y="800"/>
                      </a:cubicBezTo>
                      <a:cubicBezTo>
                        <a:pt x="1696" y="212"/>
                        <a:pt x="1696" y="212"/>
                        <a:pt x="1696" y="212"/>
                      </a:cubicBezTo>
                      <a:cubicBezTo>
                        <a:pt x="1716" y="189"/>
                        <a:pt x="1728" y="160"/>
                        <a:pt x="1728" y="128"/>
                      </a:cubicBezTo>
                      <a:close/>
                      <a:moveTo>
                        <a:pt x="1600" y="64"/>
                      </a:moveTo>
                      <a:cubicBezTo>
                        <a:pt x="1635" y="64"/>
                        <a:pt x="1664" y="93"/>
                        <a:pt x="1664" y="128"/>
                      </a:cubicBezTo>
                      <a:cubicBezTo>
                        <a:pt x="1664" y="163"/>
                        <a:pt x="1635" y="192"/>
                        <a:pt x="1600" y="192"/>
                      </a:cubicBezTo>
                      <a:cubicBezTo>
                        <a:pt x="1565" y="192"/>
                        <a:pt x="1536" y="163"/>
                        <a:pt x="1536" y="128"/>
                      </a:cubicBezTo>
                      <a:cubicBezTo>
                        <a:pt x="1536" y="93"/>
                        <a:pt x="1565" y="64"/>
                        <a:pt x="1600" y="64"/>
                      </a:cubicBezTo>
                      <a:close/>
                      <a:moveTo>
                        <a:pt x="128" y="64"/>
                      </a:moveTo>
                      <a:cubicBezTo>
                        <a:pt x="163" y="64"/>
                        <a:pt x="192" y="93"/>
                        <a:pt x="192" y="128"/>
                      </a:cubicBezTo>
                      <a:cubicBezTo>
                        <a:pt x="192" y="163"/>
                        <a:pt x="163" y="192"/>
                        <a:pt x="128" y="192"/>
                      </a:cubicBezTo>
                      <a:cubicBezTo>
                        <a:pt x="93" y="192"/>
                        <a:pt x="64" y="163"/>
                        <a:pt x="64" y="128"/>
                      </a:cubicBezTo>
                      <a:cubicBezTo>
                        <a:pt x="64" y="93"/>
                        <a:pt x="93" y="64"/>
                        <a:pt x="128" y="64"/>
                      </a:cubicBezTo>
                      <a:close/>
                      <a:moveTo>
                        <a:pt x="96" y="251"/>
                      </a:moveTo>
                      <a:cubicBezTo>
                        <a:pt x="106" y="254"/>
                        <a:pt x="117" y="256"/>
                        <a:pt x="128" y="256"/>
                      </a:cubicBezTo>
                      <a:cubicBezTo>
                        <a:pt x="139" y="256"/>
                        <a:pt x="150" y="254"/>
                        <a:pt x="160" y="251"/>
                      </a:cubicBezTo>
                      <a:cubicBezTo>
                        <a:pt x="160" y="544"/>
                        <a:pt x="160" y="544"/>
                        <a:pt x="160" y="544"/>
                      </a:cubicBezTo>
                      <a:cubicBezTo>
                        <a:pt x="161" y="544"/>
                        <a:pt x="161" y="544"/>
                        <a:pt x="161" y="544"/>
                      </a:cubicBezTo>
                      <a:cubicBezTo>
                        <a:pt x="136" y="562"/>
                        <a:pt x="114" y="584"/>
                        <a:pt x="96" y="609"/>
                      </a:cubicBezTo>
                      <a:lnTo>
                        <a:pt x="96" y="251"/>
                      </a:lnTo>
                      <a:close/>
                      <a:moveTo>
                        <a:pt x="96" y="800"/>
                      </a:moveTo>
                      <a:cubicBezTo>
                        <a:pt x="96" y="670"/>
                        <a:pt x="194" y="562"/>
                        <a:pt x="320" y="546"/>
                      </a:cubicBezTo>
                      <a:cubicBezTo>
                        <a:pt x="320" y="640"/>
                        <a:pt x="320" y="640"/>
                        <a:pt x="320" y="640"/>
                      </a:cubicBezTo>
                      <a:cubicBezTo>
                        <a:pt x="256" y="640"/>
                        <a:pt x="256" y="640"/>
                        <a:pt x="256" y="640"/>
                      </a:cubicBezTo>
                      <a:cubicBezTo>
                        <a:pt x="256" y="704"/>
                        <a:pt x="256" y="704"/>
                        <a:pt x="256" y="704"/>
                      </a:cubicBezTo>
                      <a:cubicBezTo>
                        <a:pt x="320" y="704"/>
                        <a:pt x="320" y="704"/>
                        <a:pt x="320" y="704"/>
                      </a:cubicBezTo>
                      <a:cubicBezTo>
                        <a:pt x="320" y="768"/>
                        <a:pt x="320" y="768"/>
                        <a:pt x="320" y="768"/>
                      </a:cubicBezTo>
                      <a:cubicBezTo>
                        <a:pt x="256" y="768"/>
                        <a:pt x="256" y="768"/>
                        <a:pt x="256" y="768"/>
                      </a:cubicBezTo>
                      <a:cubicBezTo>
                        <a:pt x="256" y="832"/>
                        <a:pt x="256" y="832"/>
                        <a:pt x="256" y="832"/>
                      </a:cubicBezTo>
                      <a:cubicBezTo>
                        <a:pt x="320" y="832"/>
                        <a:pt x="320" y="832"/>
                        <a:pt x="320" y="832"/>
                      </a:cubicBezTo>
                      <a:cubicBezTo>
                        <a:pt x="320" y="896"/>
                        <a:pt x="320" y="896"/>
                        <a:pt x="320" y="896"/>
                      </a:cubicBezTo>
                      <a:cubicBezTo>
                        <a:pt x="256" y="896"/>
                        <a:pt x="256" y="896"/>
                        <a:pt x="256" y="896"/>
                      </a:cubicBezTo>
                      <a:cubicBezTo>
                        <a:pt x="256" y="960"/>
                        <a:pt x="256" y="960"/>
                        <a:pt x="256" y="960"/>
                      </a:cubicBezTo>
                      <a:cubicBezTo>
                        <a:pt x="320" y="960"/>
                        <a:pt x="320" y="960"/>
                        <a:pt x="320" y="960"/>
                      </a:cubicBezTo>
                      <a:cubicBezTo>
                        <a:pt x="320" y="1054"/>
                        <a:pt x="320" y="1054"/>
                        <a:pt x="320" y="1054"/>
                      </a:cubicBezTo>
                      <a:cubicBezTo>
                        <a:pt x="194" y="1038"/>
                        <a:pt x="96" y="930"/>
                        <a:pt x="96" y="800"/>
                      </a:cubicBezTo>
                      <a:close/>
                      <a:moveTo>
                        <a:pt x="1024" y="1152"/>
                      </a:moveTo>
                      <a:cubicBezTo>
                        <a:pt x="704" y="1152"/>
                        <a:pt x="704" y="1152"/>
                        <a:pt x="704" y="1152"/>
                      </a:cubicBezTo>
                      <a:cubicBezTo>
                        <a:pt x="704" y="1024"/>
                        <a:pt x="704" y="1024"/>
                        <a:pt x="704" y="1024"/>
                      </a:cubicBezTo>
                      <a:cubicBezTo>
                        <a:pt x="1024" y="1024"/>
                        <a:pt x="1024" y="1024"/>
                        <a:pt x="1024" y="1024"/>
                      </a:cubicBezTo>
                      <a:lnTo>
                        <a:pt x="1024" y="1152"/>
                      </a:lnTo>
                      <a:close/>
                      <a:moveTo>
                        <a:pt x="1344" y="1152"/>
                      </a:moveTo>
                      <a:cubicBezTo>
                        <a:pt x="1088" y="1152"/>
                        <a:pt x="1088" y="1152"/>
                        <a:pt x="1088" y="1152"/>
                      </a:cubicBezTo>
                      <a:cubicBezTo>
                        <a:pt x="1088" y="960"/>
                        <a:pt x="1088" y="960"/>
                        <a:pt x="1088" y="960"/>
                      </a:cubicBezTo>
                      <a:cubicBezTo>
                        <a:pt x="640" y="960"/>
                        <a:pt x="640" y="960"/>
                        <a:pt x="640" y="960"/>
                      </a:cubicBezTo>
                      <a:cubicBezTo>
                        <a:pt x="640" y="1152"/>
                        <a:pt x="640" y="1152"/>
                        <a:pt x="640" y="1152"/>
                      </a:cubicBezTo>
                      <a:cubicBezTo>
                        <a:pt x="384" y="1152"/>
                        <a:pt x="384" y="1152"/>
                        <a:pt x="384" y="1152"/>
                      </a:cubicBezTo>
                      <a:cubicBezTo>
                        <a:pt x="384" y="480"/>
                        <a:pt x="384" y="480"/>
                        <a:pt x="384" y="480"/>
                      </a:cubicBezTo>
                      <a:cubicBezTo>
                        <a:pt x="1344" y="480"/>
                        <a:pt x="1344" y="480"/>
                        <a:pt x="1344" y="480"/>
                      </a:cubicBezTo>
                      <a:lnTo>
                        <a:pt x="1344" y="1152"/>
                      </a:lnTo>
                      <a:close/>
                      <a:moveTo>
                        <a:pt x="1408" y="1054"/>
                      </a:moveTo>
                      <a:cubicBezTo>
                        <a:pt x="1408" y="960"/>
                        <a:pt x="1408" y="960"/>
                        <a:pt x="1408" y="960"/>
                      </a:cubicBezTo>
                      <a:cubicBezTo>
                        <a:pt x="1472" y="960"/>
                        <a:pt x="1472" y="960"/>
                        <a:pt x="1472" y="960"/>
                      </a:cubicBezTo>
                      <a:cubicBezTo>
                        <a:pt x="1472" y="896"/>
                        <a:pt x="1472" y="896"/>
                        <a:pt x="1472" y="896"/>
                      </a:cubicBezTo>
                      <a:cubicBezTo>
                        <a:pt x="1408" y="896"/>
                        <a:pt x="1408" y="896"/>
                        <a:pt x="1408" y="896"/>
                      </a:cubicBezTo>
                      <a:cubicBezTo>
                        <a:pt x="1408" y="832"/>
                        <a:pt x="1408" y="832"/>
                        <a:pt x="1408" y="832"/>
                      </a:cubicBezTo>
                      <a:cubicBezTo>
                        <a:pt x="1472" y="832"/>
                        <a:pt x="1472" y="832"/>
                        <a:pt x="1472" y="832"/>
                      </a:cubicBezTo>
                      <a:cubicBezTo>
                        <a:pt x="1472" y="768"/>
                        <a:pt x="1472" y="768"/>
                        <a:pt x="1472" y="768"/>
                      </a:cubicBezTo>
                      <a:cubicBezTo>
                        <a:pt x="1408" y="768"/>
                        <a:pt x="1408" y="768"/>
                        <a:pt x="1408" y="768"/>
                      </a:cubicBezTo>
                      <a:cubicBezTo>
                        <a:pt x="1408" y="704"/>
                        <a:pt x="1408" y="704"/>
                        <a:pt x="1408" y="704"/>
                      </a:cubicBezTo>
                      <a:cubicBezTo>
                        <a:pt x="1472" y="704"/>
                        <a:pt x="1472" y="704"/>
                        <a:pt x="1472" y="704"/>
                      </a:cubicBezTo>
                      <a:cubicBezTo>
                        <a:pt x="1472" y="640"/>
                        <a:pt x="1472" y="640"/>
                        <a:pt x="1472" y="640"/>
                      </a:cubicBezTo>
                      <a:cubicBezTo>
                        <a:pt x="1408" y="640"/>
                        <a:pt x="1408" y="640"/>
                        <a:pt x="1408" y="640"/>
                      </a:cubicBezTo>
                      <a:cubicBezTo>
                        <a:pt x="1408" y="546"/>
                        <a:pt x="1408" y="546"/>
                        <a:pt x="1408" y="546"/>
                      </a:cubicBezTo>
                      <a:cubicBezTo>
                        <a:pt x="1534" y="562"/>
                        <a:pt x="1632" y="670"/>
                        <a:pt x="1632" y="800"/>
                      </a:cubicBezTo>
                      <a:cubicBezTo>
                        <a:pt x="1632" y="930"/>
                        <a:pt x="1534" y="1038"/>
                        <a:pt x="1408" y="1054"/>
                      </a:cubicBezTo>
                      <a:close/>
                      <a:moveTo>
                        <a:pt x="1567" y="544"/>
                      </a:moveTo>
                      <a:cubicBezTo>
                        <a:pt x="1568" y="544"/>
                        <a:pt x="1568" y="544"/>
                        <a:pt x="1568" y="544"/>
                      </a:cubicBezTo>
                      <a:cubicBezTo>
                        <a:pt x="1568" y="251"/>
                        <a:pt x="1568" y="251"/>
                        <a:pt x="1568" y="251"/>
                      </a:cubicBezTo>
                      <a:cubicBezTo>
                        <a:pt x="1578" y="254"/>
                        <a:pt x="1589" y="256"/>
                        <a:pt x="1600" y="256"/>
                      </a:cubicBezTo>
                      <a:cubicBezTo>
                        <a:pt x="1611" y="256"/>
                        <a:pt x="1622" y="254"/>
                        <a:pt x="1632" y="251"/>
                      </a:cubicBezTo>
                      <a:cubicBezTo>
                        <a:pt x="1632" y="609"/>
                        <a:pt x="1632" y="609"/>
                        <a:pt x="1632" y="609"/>
                      </a:cubicBezTo>
                      <a:cubicBezTo>
                        <a:pt x="1614" y="584"/>
                        <a:pt x="1592" y="562"/>
                        <a:pt x="1567" y="5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4" name="Freeform 98"/>
                <p:cNvSpPr>
                  <a:spLocks noEditPoints="1"/>
                </p:cNvSpPr>
                <p:nvPr/>
              </p:nvSpPr>
              <p:spPr bwMode="auto">
                <a:xfrm>
                  <a:off x="12619038" y="3968750"/>
                  <a:ext cx="1020763" cy="1019175"/>
                </a:xfrm>
                <a:custGeom>
                  <a:avLst/>
                  <a:gdLst>
                    <a:gd name="T0" fmla="*/ 160 w 320"/>
                    <a:gd name="T1" fmla="*/ 320 h 320"/>
                    <a:gd name="T2" fmla="*/ 320 w 320"/>
                    <a:gd name="T3" fmla="*/ 160 h 320"/>
                    <a:gd name="T4" fmla="*/ 160 w 320"/>
                    <a:gd name="T5" fmla="*/ 0 h 320"/>
                    <a:gd name="T6" fmla="*/ 0 w 320"/>
                    <a:gd name="T7" fmla="*/ 160 h 320"/>
                    <a:gd name="T8" fmla="*/ 160 w 320"/>
                    <a:gd name="T9" fmla="*/ 320 h 320"/>
                    <a:gd name="T10" fmla="*/ 160 w 320"/>
                    <a:gd name="T11" fmla="*/ 64 h 320"/>
                    <a:gd name="T12" fmla="*/ 256 w 320"/>
                    <a:gd name="T13" fmla="*/ 160 h 320"/>
                    <a:gd name="T14" fmla="*/ 160 w 320"/>
                    <a:gd name="T15" fmla="*/ 256 h 320"/>
                    <a:gd name="T16" fmla="*/ 64 w 320"/>
                    <a:gd name="T17" fmla="*/ 160 h 320"/>
                    <a:gd name="T18" fmla="*/ 160 w 320"/>
                    <a:gd name="T19" fmla="*/ 64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0" h="320">
                      <a:moveTo>
                        <a:pt x="160" y="320"/>
                      </a:moveTo>
                      <a:cubicBezTo>
                        <a:pt x="248" y="320"/>
                        <a:pt x="320" y="248"/>
                        <a:pt x="320" y="160"/>
                      </a:cubicBezTo>
                      <a:cubicBezTo>
                        <a:pt x="320" y="72"/>
                        <a:pt x="248" y="0"/>
                        <a:pt x="160" y="0"/>
                      </a:cubicBezTo>
                      <a:cubicBezTo>
                        <a:pt x="72" y="0"/>
                        <a:pt x="0" y="72"/>
                        <a:pt x="0" y="160"/>
                      </a:cubicBezTo>
                      <a:cubicBezTo>
                        <a:pt x="0" y="248"/>
                        <a:pt x="72" y="320"/>
                        <a:pt x="160" y="320"/>
                      </a:cubicBezTo>
                      <a:close/>
                      <a:moveTo>
                        <a:pt x="160" y="64"/>
                      </a:moveTo>
                      <a:cubicBezTo>
                        <a:pt x="213" y="64"/>
                        <a:pt x="256" y="107"/>
                        <a:pt x="256" y="160"/>
                      </a:cubicBezTo>
                      <a:cubicBezTo>
                        <a:pt x="256" y="213"/>
                        <a:pt x="213" y="256"/>
                        <a:pt x="160" y="256"/>
                      </a:cubicBezTo>
                      <a:cubicBezTo>
                        <a:pt x="107" y="256"/>
                        <a:pt x="64" y="213"/>
                        <a:pt x="64" y="160"/>
                      </a:cubicBezTo>
                      <a:cubicBezTo>
                        <a:pt x="64" y="107"/>
                        <a:pt x="107" y="64"/>
                        <a:pt x="160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65" name="Freeform 99"/>
                <p:cNvSpPr>
                  <a:spLocks noEditPoints="1"/>
                </p:cNvSpPr>
                <p:nvPr/>
              </p:nvSpPr>
              <p:spPr bwMode="auto">
                <a:xfrm>
                  <a:off x="14250988" y="3968750"/>
                  <a:ext cx="1020763" cy="1019175"/>
                </a:xfrm>
                <a:custGeom>
                  <a:avLst/>
                  <a:gdLst>
                    <a:gd name="T0" fmla="*/ 160 w 320"/>
                    <a:gd name="T1" fmla="*/ 320 h 320"/>
                    <a:gd name="T2" fmla="*/ 320 w 320"/>
                    <a:gd name="T3" fmla="*/ 160 h 320"/>
                    <a:gd name="T4" fmla="*/ 160 w 320"/>
                    <a:gd name="T5" fmla="*/ 0 h 320"/>
                    <a:gd name="T6" fmla="*/ 0 w 320"/>
                    <a:gd name="T7" fmla="*/ 160 h 320"/>
                    <a:gd name="T8" fmla="*/ 160 w 320"/>
                    <a:gd name="T9" fmla="*/ 320 h 320"/>
                    <a:gd name="T10" fmla="*/ 160 w 320"/>
                    <a:gd name="T11" fmla="*/ 64 h 320"/>
                    <a:gd name="T12" fmla="*/ 256 w 320"/>
                    <a:gd name="T13" fmla="*/ 160 h 320"/>
                    <a:gd name="T14" fmla="*/ 160 w 320"/>
                    <a:gd name="T15" fmla="*/ 256 h 320"/>
                    <a:gd name="T16" fmla="*/ 64 w 320"/>
                    <a:gd name="T17" fmla="*/ 160 h 320"/>
                    <a:gd name="T18" fmla="*/ 160 w 320"/>
                    <a:gd name="T19" fmla="*/ 64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0" h="320">
                      <a:moveTo>
                        <a:pt x="160" y="320"/>
                      </a:moveTo>
                      <a:cubicBezTo>
                        <a:pt x="248" y="320"/>
                        <a:pt x="320" y="248"/>
                        <a:pt x="320" y="160"/>
                      </a:cubicBezTo>
                      <a:cubicBezTo>
                        <a:pt x="320" y="72"/>
                        <a:pt x="248" y="0"/>
                        <a:pt x="160" y="0"/>
                      </a:cubicBezTo>
                      <a:cubicBezTo>
                        <a:pt x="72" y="0"/>
                        <a:pt x="0" y="72"/>
                        <a:pt x="0" y="160"/>
                      </a:cubicBezTo>
                      <a:cubicBezTo>
                        <a:pt x="0" y="248"/>
                        <a:pt x="72" y="320"/>
                        <a:pt x="160" y="320"/>
                      </a:cubicBezTo>
                      <a:close/>
                      <a:moveTo>
                        <a:pt x="160" y="64"/>
                      </a:moveTo>
                      <a:cubicBezTo>
                        <a:pt x="213" y="64"/>
                        <a:pt x="256" y="107"/>
                        <a:pt x="256" y="160"/>
                      </a:cubicBezTo>
                      <a:cubicBezTo>
                        <a:pt x="256" y="213"/>
                        <a:pt x="213" y="256"/>
                        <a:pt x="160" y="256"/>
                      </a:cubicBezTo>
                      <a:cubicBezTo>
                        <a:pt x="107" y="256"/>
                        <a:pt x="64" y="213"/>
                        <a:pt x="64" y="160"/>
                      </a:cubicBezTo>
                      <a:cubicBezTo>
                        <a:pt x="64" y="107"/>
                        <a:pt x="107" y="64"/>
                        <a:pt x="160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pic>
          <p:nvPicPr>
            <p:cNvPr id="169" name="Imagem 1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320000">
              <a:off x="7633394" y="5636081"/>
              <a:ext cx="1393640" cy="254656"/>
            </a:xfrm>
            <a:prstGeom prst="rect">
              <a:avLst/>
            </a:prstGeom>
          </p:spPr>
        </p:pic>
      </p:grpSp>
      <p:grpSp>
        <p:nvGrpSpPr>
          <p:cNvPr id="202" name="Agrupar 201"/>
          <p:cNvGrpSpPr/>
          <p:nvPr/>
        </p:nvGrpSpPr>
        <p:grpSpPr>
          <a:xfrm>
            <a:off x="3769183" y="3925612"/>
            <a:ext cx="2287014" cy="1911671"/>
            <a:chOff x="3841742" y="4528509"/>
            <a:chExt cx="2287014" cy="1911671"/>
          </a:xfrm>
        </p:grpSpPr>
        <p:grpSp>
          <p:nvGrpSpPr>
            <p:cNvPr id="184" name="Agrupar 183"/>
            <p:cNvGrpSpPr/>
            <p:nvPr/>
          </p:nvGrpSpPr>
          <p:grpSpPr>
            <a:xfrm>
              <a:off x="4050226" y="4528509"/>
              <a:ext cx="940290" cy="983753"/>
              <a:chOff x="2294707" y="4992693"/>
              <a:chExt cx="1131964" cy="1184287"/>
            </a:xfrm>
          </p:grpSpPr>
          <p:sp>
            <p:nvSpPr>
              <p:cNvPr id="25" name="CaixaDeTexto 24"/>
              <p:cNvSpPr txBox="1"/>
              <p:nvPr/>
            </p:nvSpPr>
            <p:spPr>
              <a:xfrm>
                <a:off x="2294707" y="5739772"/>
                <a:ext cx="1131964" cy="43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Recursos Humanos</a:t>
                </a:r>
              </a:p>
            </p:txBody>
          </p:sp>
          <p:grpSp>
            <p:nvGrpSpPr>
              <p:cNvPr id="183" name="Agrupar 182"/>
              <p:cNvGrpSpPr/>
              <p:nvPr/>
            </p:nvGrpSpPr>
            <p:grpSpPr>
              <a:xfrm>
                <a:off x="2463857" y="4992693"/>
                <a:ext cx="793664" cy="788113"/>
                <a:chOff x="4702175" y="5800725"/>
                <a:chExt cx="908051" cy="901700"/>
              </a:xfrm>
            </p:grpSpPr>
            <p:sp>
              <p:nvSpPr>
                <p:cNvPr id="178" name="Freeform 103"/>
                <p:cNvSpPr>
                  <a:spLocks noEditPoints="1"/>
                </p:cNvSpPr>
                <p:nvPr/>
              </p:nvSpPr>
              <p:spPr bwMode="auto">
                <a:xfrm>
                  <a:off x="4702175" y="5915025"/>
                  <a:ext cx="908051" cy="787400"/>
                </a:xfrm>
                <a:custGeom>
                  <a:avLst/>
                  <a:gdLst>
                    <a:gd name="T0" fmla="*/ 1626 w 2052"/>
                    <a:gd name="T1" fmla="*/ 1103 h 1782"/>
                    <a:gd name="T2" fmla="*/ 1937 w 2052"/>
                    <a:gd name="T3" fmla="*/ 1061 h 1782"/>
                    <a:gd name="T4" fmla="*/ 1835 w 2052"/>
                    <a:gd name="T5" fmla="*/ 698 h 1782"/>
                    <a:gd name="T6" fmla="*/ 1858 w 2052"/>
                    <a:gd name="T7" fmla="*/ 503 h 1782"/>
                    <a:gd name="T8" fmla="*/ 1679 w 2052"/>
                    <a:gd name="T9" fmla="*/ 369 h 1782"/>
                    <a:gd name="T10" fmla="*/ 968 w 2052"/>
                    <a:gd name="T11" fmla="*/ 0 h 1782"/>
                    <a:gd name="T12" fmla="*/ 269 w 2052"/>
                    <a:gd name="T13" fmla="*/ 369 h 1782"/>
                    <a:gd name="T14" fmla="*/ 78 w 2052"/>
                    <a:gd name="T15" fmla="*/ 514 h 1782"/>
                    <a:gd name="T16" fmla="*/ 106 w 2052"/>
                    <a:gd name="T17" fmla="*/ 695 h 1782"/>
                    <a:gd name="T18" fmla="*/ 0 w 2052"/>
                    <a:gd name="T19" fmla="*/ 1061 h 1782"/>
                    <a:gd name="T20" fmla="*/ 407 w 2052"/>
                    <a:gd name="T21" fmla="*/ 1103 h 1782"/>
                    <a:gd name="T22" fmla="*/ 1309 w 2052"/>
                    <a:gd name="T23" fmla="*/ 1300 h 1782"/>
                    <a:gd name="T24" fmla="*/ 1809 w 2052"/>
                    <a:gd name="T25" fmla="*/ 1782 h 1782"/>
                    <a:gd name="T26" fmla="*/ 2036 w 2052"/>
                    <a:gd name="T27" fmla="*/ 1573 h 1782"/>
                    <a:gd name="T28" fmla="*/ 1853 w 2052"/>
                    <a:gd name="T29" fmla="*/ 1019 h 1782"/>
                    <a:gd name="T30" fmla="*/ 1660 w 2052"/>
                    <a:gd name="T31" fmla="*/ 755 h 1782"/>
                    <a:gd name="T32" fmla="*/ 1853 w 2052"/>
                    <a:gd name="T33" fmla="*/ 873 h 1782"/>
                    <a:gd name="T34" fmla="*/ 1679 w 2052"/>
                    <a:gd name="T35" fmla="*/ 453 h 1782"/>
                    <a:gd name="T36" fmla="*/ 1774 w 2052"/>
                    <a:gd name="T37" fmla="*/ 503 h 1782"/>
                    <a:gd name="T38" fmla="*/ 1725 w 2052"/>
                    <a:gd name="T39" fmla="*/ 671 h 1782"/>
                    <a:gd name="T40" fmla="*/ 1662 w 2052"/>
                    <a:gd name="T41" fmla="*/ 669 h 1782"/>
                    <a:gd name="T42" fmla="*/ 1679 w 2052"/>
                    <a:gd name="T43" fmla="*/ 453 h 1782"/>
                    <a:gd name="T44" fmla="*/ 223 w 2052"/>
                    <a:gd name="T45" fmla="*/ 453 h 1782"/>
                    <a:gd name="T46" fmla="*/ 310 w 2052"/>
                    <a:gd name="T47" fmla="*/ 475 h 1782"/>
                    <a:gd name="T48" fmla="*/ 269 w 2052"/>
                    <a:gd name="T49" fmla="*/ 671 h 1782"/>
                    <a:gd name="T50" fmla="*/ 162 w 2052"/>
                    <a:gd name="T51" fmla="*/ 611 h 1782"/>
                    <a:gd name="T52" fmla="*/ 84 w 2052"/>
                    <a:gd name="T53" fmla="*/ 1019 h 1782"/>
                    <a:gd name="T54" fmla="*/ 202 w 2052"/>
                    <a:gd name="T55" fmla="*/ 755 h 1782"/>
                    <a:gd name="T56" fmla="*/ 355 w 2052"/>
                    <a:gd name="T57" fmla="*/ 1019 h 1782"/>
                    <a:gd name="T58" fmla="*/ 1809 w 2052"/>
                    <a:gd name="T59" fmla="*/ 1680 h 1782"/>
                    <a:gd name="T60" fmla="*/ 1316 w 2052"/>
                    <a:gd name="T61" fmla="*/ 1205 h 1782"/>
                    <a:gd name="T62" fmla="*/ 968 w 2052"/>
                    <a:gd name="T63" fmla="*/ 1305 h 1782"/>
                    <a:gd name="T64" fmla="*/ 968 w 2052"/>
                    <a:gd name="T65" fmla="*/ 84 h 1782"/>
                    <a:gd name="T66" fmla="*/ 1479 w 2052"/>
                    <a:gd name="T67" fmla="*/ 1028 h 1782"/>
                    <a:gd name="T68" fmla="*/ 1946 w 2052"/>
                    <a:gd name="T69" fmla="*/ 1543 h 1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52" h="1782">
                      <a:moveTo>
                        <a:pt x="2036" y="1513"/>
                      </a:moveTo>
                      <a:cubicBezTo>
                        <a:pt x="1626" y="1103"/>
                        <a:pt x="1626" y="1103"/>
                        <a:pt x="1626" y="1103"/>
                      </a:cubicBezTo>
                      <a:cubicBezTo>
                        <a:pt x="1895" y="1103"/>
                        <a:pt x="1895" y="1103"/>
                        <a:pt x="1895" y="1103"/>
                      </a:cubicBezTo>
                      <a:cubicBezTo>
                        <a:pt x="1918" y="1103"/>
                        <a:pt x="1937" y="1084"/>
                        <a:pt x="1937" y="1061"/>
                      </a:cubicBezTo>
                      <a:cubicBezTo>
                        <a:pt x="1937" y="873"/>
                        <a:pt x="1937" y="873"/>
                        <a:pt x="1937" y="873"/>
                      </a:cubicBezTo>
                      <a:cubicBezTo>
                        <a:pt x="1937" y="798"/>
                        <a:pt x="1896" y="732"/>
                        <a:pt x="1835" y="698"/>
                      </a:cubicBezTo>
                      <a:cubicBezTo>
                        <a:pt x="1850" y="676"/>
                        <a:pt x="1858" y="650"/>
                        <a:pt x="1858" y="622"/>
                      </a:cubicBezTo>
                      <a:cubicBezTo>
                        <a:pt x="1858" y="503"/>
                        <a:pt x="1858" y="503"/>
                        <a:pt x="1858" y="503"/>
                      </a:cubicBezTo>
                      <a:cubicBezTo>
                        <a:pt x="1858" y="429"/>
                        <a:pt x="1799" y="369"/>
                        <a:pt x="1725" y="369"/>
                      </a:cubicBezTo>
                      <a:cubicBezTo>
                        <a:pt x="1679" y="369"/>
                        <a:pt x="1679" y="369"/>
                        <a:pt x="1679" y="369"/>
                      </a:cubicBezTo>
                      <a:cubicBezTo>
                        <a:pt x="1648" y="369"/>
                        <a:pt x="1619" y="379"/>
                        <a:pt x="1595" y="396"/>
                      </a:cubicBezTo>
                      <a:cubicBezTo>
                        <a:pt x="1483" y="162"/>
                        <a:pt x="1244" y="0"/>
                        <a:pt x="968" y="0"/>
                      </a:cubicBezTo>
                      <a:cubicBezTo>
                        <a:pt x="694" y="0"/>
                        <a:pt x="456" y="160"/>
                        <a:pt x="343" y="392"/>
                      </a:cubicBezTo>
                      <a:cubicBezTo>
                        <a:pt x="322" y="378"/>
                        <a:pt x="296" y="369"/>
                        <a:pt x="269" y="369"/>
                      </a:cubicBezTo>
                      <a:cubicBezTo>
                        <a:pt x="223" y="369"/>
                        <a:pt x="223" y="369"/>
                        <a:pt x="223" y="369"/>
                      </a:cubicBezTo>
                      <a:cubicBezTo>
                        <a:pt x="143" y="369"/>
                        <a:pt x="78" y="434"/>
                        <a:pt x="78" y="514"/>
                      </a:cubicBezTo>
                      <a:cubicBezTo>
                        <a:pt x="78" y="611"/>
                        <a:pt x="78" y="611"/>
                        <a:pt x="78" y="611"/>
                      </a:cubicBezTo>
                      <a:cubicBezTo>
                        <a:pt x="78" y="642"/>
                        <a:pt x="88" y="672"/>
                        <a:pt x="106" y="695"/>
                      </a:cubicBezTo>
                      <a:cubicBezTo>
                        <a:pt x="43" y="729"/>
                        <a:pt x="0" y="796"/>
                        <a:pt x="0" y="873"/>
                      </a:cubicBezTo>
                      <a:cubicBezTo>
                        <a:pt x="0" y="1061"/>
                        <a:pt x="0" y="1061"/>
                        <a:pt x="0" y="1061"/>
                      </a:cubicBezTo>
                      <a:cubicBezTo>
                        <a:pt x="0" y="1084"/>
                        <a:pt x="19" y="1103"/>
                        <a:pt x="42" y="1103"/>
                      </a:cubicBezTo>
                      <a:cubicBezTo>
                        <a:pt x="407" y="1103"/>
                        <a:pt x="407" y="1103"/>
                        <a:pt x="407" y="1103"/>
                      </a:cubicBezTo>
                      <a:cubicBezTo>
                        <a:pt x="534" y="1276"/>
                        <a:pt x="738" y="1389"/>
                        <a:pt x="968" y="1389"/>
                      </a:cubicBezTo>
                      <a:cubicBezTo>
                        <a:pt x="1088" y="1389"/>
                        <a:pt x="1205" y="1358"/>
                        <a:pt x="1309" y="1300"/>
                      </a:cubicBezTo>
                      <a:cubicBezTo>
                        <a:pt x="1779" y="1770"/>
                        <a:pt x="1779" y="1770"/>
                        <a:pt x="1779" y="1770"/>
                      </a:cubicBezTo>
                      <a:cubicBezTo>
                        <a:pt x="1787" y="1778"/>
                        <a:pt x="1798" y="1782"/>
                        <a:pt x="1809" y="1782"/>
                      </a:cubicBezTo>
                      <a:cubicBezTo>
                        <a:pt x="1820" y="1782"/>
                        <a:pt x="1830" y="1778"/>
                        <a:pt x="1839" y="1770"/>
                      </a:cubicBezTo>
                      <a:cubicBezTo>
                        <a:pt x="2036" y="1573"/>
                        <a:pt x="2036" y="1573"/>
                        <a:pt x="2036" y="1573"/>
                      </a:cubicBezTo>
                      <a:cubicBezTo>
                        <a:pt x="2052" y="1556"/>
                        <a:pt x="2052" y="1529"/>
                        <a:pt x="2036" y="1513"/>
                      </a:cubicBezTo>
                      <a:close/>
                      <a:moveTo>
                        <a:pt x="1853" y="1019"/>
                      </a:moveTo>
                      <a:cubicBezTo>
                        <a:pt x="1582" y="1019"/>
                        <a:pt x="1582" y="1019"/>
                        <a:pt x="1582" y="1019"/>
                      </a:cubicBezTo>
                      <a:cubicBezTo>
                        <a:pt x="1626" y="937"/>
                        <a:pt x="1652" y="848"/>
                        <a:pt x="1660" y="755"/>
                      </a:cubicBezTo>
                      <a:cubicBezTo>
                        <a:pt x="1735" y="755"/>
                        <a:pt x="1735" y="755"/>
                        <a:pt x="1735" y="755"/>
                      </a:cubicBezTo>
                      <a:cubicBezTo>
                        <a:pt x="1800" y="755"/>
                        <a:pt x="1853" y="808"/>
                        <a:pt x="1853" y="873"/>
                      </a:cubicBezTo>
                      <a:lnTo>
                        <a:pt x="1853" y="1019"/>
                      </a:lnTo>
                      <a:close/>
                      <a:moveTo>
                        <a:pt x="1679" y="453"/>
                      </a:moveTo>
                      <a:cubicBezTo>
                        <a:pt x="1725" y="453"/>
                        <a:pt x="1725" y="453"/>
                        <a:pt x="1725" y="453"/>
                      </a:cubicBezTo>
                      <a:cubicBezTo>
                        <a:pt x="1752" y="453"/>
                        <a:pt x="1774" y="475"/>
                        <a:pt x="1774" y="503"/>
                      </a:cubicBezTo>
                      <a:cubicBezTo>
                        <a:pt x="1774" y="622"/>
                        <a:pt x="1774" y="622"/>
                        <a:pt x="1774" y="622"/>
                      </a:cubicBezTo>
                      <a:cubicBezTo>
                        <a:pt x="1774" y="649"/>
                        <a:pt x="1752" y="671"/>
                        <a:pt x="1725" y="671"/>
                      </a:cubicBezTo>
                      <a:cubicBezTo>
                        <a:pt x="1679" y="671"/>
                        <a:pt x="1679" y="671"/>
                        <a:pt x="1679" y="671"/>
                      </a:cubicBezTo>
                      <a:cubicBezTo>
                        <a:pt x="1673" y="671"/>
                        <a:pt x="1668" y="670"/>
                        <a:pt x="1662" y="669"/>
                      </a:cubicBezTo>
                      <a:cubicBezTo>
                        <a:pt x="1660" y="603"/>
                        <a:pt x="1648" y="540"/>
                        <a:pt x="1629" y="481"/>
                      </a:cubicBezTo>
                      <a:cubicBezTo>
                        <a:pt x="1640" y="464"/>
                        <a:pt x="1658" y="453"/>
                        <a:pt x="1679" y="453"/>
                      </a:cubicBezTo>
                      <a:close/>
                      <a:moveTo>
                        <a:pt x="162" y="514"/>
                      </a:moveTo>
                      <a:cubicBezTo>
                        <a:pt x="162" y="480"/>
                        <a:pt x="189" y="453"/>
                        <a:pt x="223" y="453"/>
                      </a:cubicBezTo>
                      <a:cubicBezTo>
                        <a:pt x="269" y="453"/>
                        <a:pt x="269" y="453"/>
                        <a:pt x="269" y="453"/>
                      </a:cubicBezTo>
                      <a:cubicBezTo>
                        <a:pt x="286" y="453"/>
                        <a:pt x="301" y="462"/>
                        <a:pt x="310" y="475"/>
                      </a:cubicBezTo>
                      <a:cubicBezTo>
                        <a:pt x="289" y="537"/>
                        <a:pt x="277" y="603"/>
                        <a:pt x="275" y="671"/>
                      </a:cubicBezTo>
                      <a:cubicBezTo>
                        <a:pt x="273" y="671"/>
                        <a:pt x="271" y="671"/>
                        <a:pt x="269" y="671"/>
                      </a:cubicBezTo>
                      <a:cubicBezTo>
                        <a:pt x="223" y="671"/>
                        <a:pt x="223" y="671"/>
                        <a:pt x="223" y="671"/>
                      </a:cubicBezTo>
                      <a:cubicBezTo>
                        <a:pt x="189" y="671"/>
                        <a:pt x="162" y="644"/>
                        <a:pt x="162" y="611"/>
                      </a:cubicBezTo>
                      <a:lnTo>
                        <a:pt x="162" y="514"/>
                      </a:lnTo>
                      <a:close/>
                      <a:moveTo>
                        <a:pt x="84" y="1019"/>
                      </a:moveTo>
                      <a:cubicBezTo>
                        <a:pt x="84" y="873"/>
                        <a:pt x="84" y="873"/>
                        <a:pt x="84" y="873"/>
                      </a:cubicBezTo>
                      <a:cubicBezTo>
                        <a:pt x="84" y="808"/>
                        <a:pt x="137" y="755"/>
                        <a:pt x="202" y="755"/>
                      </a:cubicBezTo>
                      <a:cubicBezTo>
                        <a:pt x="277" y="755"/>
                        <a:pt x="277" y="755"/>
                        <a:pt x="277" y="755"/>
                      </a:cubicBezTo>
                      <a:cubicBezTo>
                        <a:pt x="285" y="850"/>
                        <a:pt x="312" y="939"/>
                        <a:pt x="355" y="1019"/>
                      </a:cubicBezTo>
                      <a:cubicBezTo>
                        <a:pt x="84" y="1019"/>
                        <a:pt x="84" y="1019"/>
                        <a:pt x="84" y="1019"/>
                      </a:cubicBezTo>
                      <a:close/>
                      <a:moveTo>
                        <a:pt x="1809" y="1680"/>
                      </a:moveTo>
                      <a:cubicBezTo>
                        <a:pt x="1345" y="1217"/>
                        <a:pt x="1345" y="1217"/>
                        <a:pt x="1345" y="1217"/>
                      </a:cubicBezTo>
                      <a:cubicBezTo>
                        <a:pt x="1337" y="1209"/>
                        <a:pt x="1327" y="1205"/>
                        <a:pt x="1316" y="1205"/>
                      </a:cubicBezTo>
                      <a:cubicBezTo>
                        <a:pt x="1308" y="1205"/>
                        <a:pt x="1300" y="1207"/>
                        <a:pt x="1293" y="1211"/>
                      </a:cubicBezTo>
                      <a:cubicBezTo>
                        <a:pt x="1196" y="1272"/>
                        <a:pt x="1084" y="1305"/>
                        <a:pt x="968" y="1305"/>
                      </a:cubicBezTo>
                      <a:cubicBezTo>
                        <a:pt x="632" y="1305"/>
                        <a:pt x="358" y="1031"/>
                        <a:pt x="358" y="695"/>
                      </a:cubicBezTo>
                      <a:cubicBezTo>
                        <a:pt x="358" y="358"/>
                        <a:pt x="632" y="84"/>
                        <a:pt x="968" y="84"/>
                      </a:cubicBezTo>
                      <a:cubicBezTo>
                        <a:pt x="1305" y="84"/>
                        <a:pt x="1579" y="358"/>
                        <a:pt x="1579" y="695"/>
                      </a:cubicBezTo>
                      <a:cubicBezTo>
                        <a:pt x="1579" y="814"/>
                        <a:pt x="1544" y="929"/>
                        <a:pt x="1479" y="1028"/>
                      </a:cubicBezTo>
                      <a:cubicBezTo>
                        <a:pt x="1468" y="1045"/>
                        <a:pt x="1471" y="1067"/>
                        <a:pt x="1485" y="1081"/>
                      </a:cubicBezTo>
                      <a:cubicBezTo>
                        <a:pt x="1946" y="1543"/>
                        <a:pt x="1946" y="1543"/>
                        <a:pt x="1946" y="1543"/>
                      </a:cubicBezTo>
                      <a:lnTo>
                        <a:pt x="1809" y="1680"/>
                      </a:lnTo>
                      <a:close/>
                    </a:path>
                  </a:pathLst>
                </a:custGeom>
                <a:solidFill>
                  <a:srgbClr val="0094B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79" name="Freeform 104"/>
                <p:cNvSpPr>
                  <a:spLocks noEditPoints="1"/>
                </p:cNvSpPr>
                <p:nvPr/>
              </p:nvSpPr>
              <p:spPr bwMode="auto">
                <a:xfrm>
                  <a:off x="4906963" y="5999163"/>
                  <a:ext cx="447675" cy="446088"/>
                </a:xfrm>
                <a:custGeom>
                  <a:avLst/>
                  <a:gdLst>
                    <a:gd name="T0" fmla="*/ 505 w 1010"/>
                    <a:gd name="T1" fmla="*/ 0 h 1010"/>
                    <a:gd name="T2" fmla="*/ 0 w 1010"/>
                    <a:gd name="T3" fmla="*/ 505 h 1010"/>
                    <a:gd name="T4" fmla="*/ 505 w 1010"/>
                    <a:gd name="T5" fmla="*/ 1010 h 1010"/>
                    <a:gd name="T6" fmla="*/ 1010 w 1010"/>
                    <a:gd name="T7" fmla="*/ 505 h 1010"/>
                    <a:gd name="T8" fmla="*/ 505 w 1010"/>
                    <a:gd name="T9" fmla="*/ 0 h 1010"/>
                    <a:gd name="T10" fmla="*/ 505 w 1010"/>
                    <a:gd name="T11" fmla="*/ 84 h 1010"/>
                    <a:gd name="T12" fmla="*/ 926 w 1010"/>
                    <a:gd name="T13" fmla="*/ 505 h 1010"/>
                    <a:gd name="T14" fmla="*/ 883 w 1010"/>
                    <a:gd name="T15" fmla="*/ 691 h 1010"/>
                    <a:gd name="T16" fmla="*/ 669 w 1010"/>
                    <a:gd name="T17" fmla="*/ 562 h 1010"/>
                    <a:gd name="T18" fmla="*/ 701 w 1010"/>
                    <a:gd name="T19" fmla="*/ 445 h 1010"/>
                    <a:gd name="T20" fmla="*/ 701 w 1010"/>
                    <a:gd name="T21" fmla="*/ 371 h 1010"/>
                    <a:gd name="T22" fmla="*/ 519 w 1010"/>
                    <a:gd name="T23" fmla="*/ 172 h 1010"/>
                    <a:gd name="T24" fmla="*/ 492 w 1010"/>
                    <a:gd name="T25" fmla="*/ 172 h 1010"/>
                    <a:gd name="T26" fmla="*/ 310 w 1010"/>
                    <a:gd name="T27" fmla="*/ 371 h 1010"/>
                    <a:gd name="T28" fmla="*/ 310 w 1010"/>
                    <a:gd name="T29" fmla="*/ 445 h 1010"/>
                    <a:gd name="T30" fmla="*/ 342 w 1010"/>
                    <a:gd name="T31" fmla="*/ 562 h 1010"/>
                    <a:gd name="T32" fmla="*/ 128 w 1010"/>
                    <a:gd name="T33" fmla="*/ 691 h 1010"/>
                    <a:gd name="T34" fmla="*/ 85 w 1010"/>
                    <a:gd name="T35" fmla="*/ 505 h 1010"/>
                    <a:gd name="T36" fmla="*/ 505 w 1010"/>
                    <a:gd name="T37" fmla="*/ 84 h 1010"/>
                    <a:gd name="T38" fmla="*/ 394 w 1010"/>
                    <a:gd name="T39" fmla="*/ 445 h 1010"/>
                    <a:gd name="T40" fmla="*/ 394 w 1010"/>
                    <a:gd name="T41" fmla="*/ 371 h 1010"/>
                    <a:gd name="T42" fmla="*/ 492 w 1010"/>
                    <a:gd name="T43" fmla="*/ 256 h 1010"/>
                    <a:gd name="T44" fmla="*/ 519 w 1010"/>
                    <a:gd name="T45" fmla="*/ 256 h 1010"/>
                    <a:gd name="T46" fmla="*/ 617 w 1010"/>
                    <a:gd name="T47" fmla="*/ 371 h 1010"/>
                    <a:gd name="T48" fmla="*/ 617 w 1010"/>
                    <a:gd name="T49" fmla="*/ 445 h 1010"/>
                    <a:gd name="T50" fmla="*/ 519 w 1010"/>
                    <a:gd name="T51" fmla="*/ 559 h 1010"/>
                    <a:gd name="T52" fmla="*/ 492 w 1010"/>
                    <a:gd name="T53" fmla="*/ 559 h 1010"/>
                    <a:gd name="T54" fmla="*/ 394 w 1010"/>
                    <a:gd name="T55" fmla="*/ 445 h 1010"/>
                    <a:gd name="T56" fmla="*/ 563 w 1010"/>
                    <a:gd name="T57" fmla="*/ 643 h 1010"/>
                    <a:gd name="T58" fmla="*/ 505 w 1010"/>
                    <a:gd name="T59" fmla="*/ 734 h 1010"/>
                    <a:gd name="T60" fmla="*/ 448 w 1010"/>
                    <a:gd name="T61" fmla="*/ 643 h 1010"/>
                    <a:gd name="T62" fmla="*/ 563 w 1010"/>
                    <a:gd name="T63" fmla="*/ 643 h 1010"/>
                    <a:gd name="T64" fmla="*/ 505 w 1010"/>
                    <a:gd name="T65" fmla="*/ 925 h 1010"/>
                    <a:gd name="T66" fmla="*/ 187 w 1010"/>
                    <a:gd name="T67" fmla="*/ 779 h 1010"/>
                    <a:gd name="T68" fmla="*/ 350 w 1010"/>
                    <a:gd name="T69" fmla="*/ 646 h 1010"/>
                    <a:gd name="T70" fmla="*/ 470 w 1010"/>
                    <a:gd name="T71" fmla="*/ 835 h 1010"/>
                    <a:gd name="T72" fmla="*/ 505 w 1010"/>
                    <a:gd name="T73" fmla="*/ 855 h 1010"/>
                    <a:gd name="T74" fmla="*/ 541 w 1010"/>
                    <a:gd name="T75" fmla="*/ 835 h 1010"/>
                    <a:gd name="T76" fmla="*/ 661 w 1010"/>
                    <a:gd name="T77" fmla="*/ 646 h 1010"/>
                    <a:gd name="T78" fmla="*/ 824 w 1010"/>
                    <a:gd name="T79" fmla="*/ 779 h 1010"/>
                    <a:gd name="T80" fmla="*/ 505 w 1010"/>
                    <a:gd name="T81" fmla="*/ 925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10" h="1010">
                      <a:moveTo>
                        <a:pt x="505" y="0"/>
                      </a:moveTo>
                      <a:cubicBezTo>
                        <a:pt x="227" y="0"/>
                        <a:pt x="0" y="226"/>
                        <a:pt x="0" y="505"/>
                      </a:cubicBezTo>
                      <a:cubicBezTo>
                        <a:pt x="0" y="783"/>
                        <a:pt x="227" y="1010"/>
                        <a:pt x="505" y="1010"/>
                      </a:cubicBezTo>
                      <a:cubicBezTo>
                        <a:pt x="784" y="1010"/>
                        <a:pt x="1010" y="783"/>
                        <a:pt x="1010" y="505"/>
                      </a:cubicBezTo>
                      <a:cubicBezTo>
                        <a:pt x="1010" y="226"/>
                        <a:pt x="784" y="0"/>
                        <a:pt x="505" y="0"/>
                      </a:cubicBezTo>
                      <a:close/>
                      <a:moveTo>
                        <a:pt x="505" y="84"/>
                      </a:moveTo>
                      <a:cubicBezTo>
                        <a:pt x="737" y="84"/>
                        <a:pt x="926" y="273"/>
                        <a:pt x="926" y="505"/>
                      </a:cubicBezTo>
                      <a:cubicBezTo>
                        <a:pt x="926" y="572"/>
                        <a:pt x="910" y="635"/>
                        <a:pt x="883" y="691"/>
                      </a:cubicBezTo>
                      <a:cubicBezTo>
                        <a:pt x="844" y="621"/>
                        <a:pt x="768" y="574"/>
                        <a:pt x="669" y="562"/>
                      </a:cubicBezTo>
                      <a:cubicBezTo>
                        <a:pt x="689" y="530"/>
                        <a:pt x="701" y="490"/>
                        <a:pt x="701" y="445"/>
                      </a:cubicBezTo>
                      <a:cubicBezTo>
                        <a:pt x="701" y="371"/>
                        <a:pt x="701" y="371"/>
                        <a:pt x="701" y="371"/>
                      </a:cubicBezTo>
                      <a:cubicBezTo>
                        <a:pt x="701" y="256"/>
                        <a:pt x="625" y="172"/>
                        <a:pt x="519" y="172"/>
                      </a:cubicBezTo>
                      <a:cubicBezTo>
                        <a:pt x="492" y="172"/>
                        <a:pt x="492" y="172"/>
                        <a:pt x="492" y="172"/>
                      </a:cubicBezTo>
                      <a:cubicBezTo>
                        <a:pt x="386" y="172"/>
                        <a:pt x="310" y="256"/>
                        <a:pt x="310" y="371"/>
                      </a:cubicBezTo>
                      <a:cubicBezTo>
                        <a:pt x="310" y="445"/>
                        <a:pt x="310" y="445"/>
                        <a:pt x="310" y="445"/>
                      </a:cubicBezTo>
                      <a:cubicBezTo>
                        <a:pt x="310" y="490"/>
                        <a:pt x="321" y="530"/>
                        <a:pt x="342" y="562"/>
                      </a:cubicBezTo>
                      <a:cubicBezTo>
                        <a:pt x="243" y="574"/>
                        <a:pt x="166" y="621"/>
                        <a:pt x="128" y="691"/>
                      </a:cubicBezTo>
                      <a:cubicBezTo>
                        <a:pt x="100" y="635"/>
                        <a:pt x="85" y="572"/>
                        <a:pt x="85" y="505"/>
                      </a:cubicBezTo>
                      <a:cubicBezTo>
                        <a:pt x="85" y="273"/>
                        <a:pt x="273" y="84"/>
                        <a:pt x="505" y="84"/>
                      </a:cubicBezTo>
                      <a:close/>
                      <a:moveTo>
                        <a:pt x="394" y="445"/>
                      </a:moveTo>
                      <a:cubicBezTo>
                        <a:pt x="394" y="371"/>
                        <a:pt x="394" y="371"/>
                        <a:pt x="394" y="371"/>
                      </a:cubicBezTo>
                      <a:cubicBezTo>
                        <a:pt x="394" y="314"/>
                        <a:pt x="424" y="256"/>
                        <a:pt x="492" y="256"/>
                      </a:cubicBezTo>
                      <a:cubicBezTo>
                        <a:pt x="519" y="256"/>
                        <a:pt x="519" y="256"/>
                        <a:pt x="519" y="256"/>
                      </a:cubicBezTo>
                      <a:cubicBezTo>
                        <a:pt x="587" y="256"/>
                        <a:pt x="617" y="314"/>
                        <a:pt x="617" y="371"/>
                      </a:cubicBezTo>
                      <a:cubicBezTo>
                        <a:pt x="617" y="445"/>
                        <a:pt x="617" y="445"/>
                        <a:pt x="617" y="445"/>
                      </a:cubicBezTo>
                      <a:cubicBezTo>
                        <a:pt x="617" y="502"/>
                        <a:pt x="587" y="559"/>
                        <a:pt x="519" y="559"/>
                      </a:cubicBezTo>
                      <a:cubicBezTo>
                        <a:pt x="492" y="559"/>
                        <a:pt x="492" y="559"/>
                        <a:pt x="492" y="559"/>
                      </a:cubicBezTo>
                      <a:cubicBezTo>
                        <a:pt x="424" y="559"/>
                        <a:pt x="394" y="502"/>
                        <a:pt x="394" y="445"/>
                      </a:cubicBezTo>
                      <a:close/>
                      <a:moveTo>
                        <a:pt x="563" y="643"/>
                      </a:moveTo>
                      <a:cubicBezTo>
                        <a:pt x="505" y="734"/>
                        <a:pt x="505" y="734"/>
                        <a:pt x="505" y="734"/>
                      </a:cubicBezTo>
                      <a:cubicBezTo>
                        <a:pt x="448" y="643"/>
                        <a:pt x="448" y="643"/>
                        <a:pt x="448" y="643"/>
                      </a:cubicBezTo>
                      <a:lnTo>
                        <a:pt x="563" y="643"/>
                      </a:lnTo>
                      <a:close/>
                      <a:moveTo>
                        <a:pt x="505" y="925"/>
                      </a:moveTo>
                      <a:cubicBezTo>
                        <a:pt x="378" y="925"/>
                        <a:pt x="264" y="869"/>
                        <a:pt x="187" y="779"/>
                      </a:cubicBezTo>
                      <a:cubicBezTo>
                        <a:pt x="197" y="699"/>
                        <a:pt x="269" y="657"/>
                        <a:pt x="350" y="646"/>
                      </a:cubicBezTo>
                      <a:cubicBezTo>
                        <a:pt x="470" y="835"/>
                        <a:pt x="470" y="835"/>
                        <a:pt x="470" y="835"/>
                      </a:cubicBezTo>
                      <a:cubicBezTo>
                        <a:pt x="478" y="847"/>
                        <a:pt x="491" y="855"/>
                        <a:pt x="505" y="855"/>
                      </a:cubicBezTo>
                      <a:cubicBezTo>
                        <a:pt x="520" y="855"/>
                        <a:pt x="533" y="847"/>
                        <a:pt x="541" y="835"/>
                      </a:cubicBezTo>
                      <a:cubicBezTo>
                        <a:pt x="661" y="646"/>
                        <a:pt x="661" y="646"/>
                        <a:pt x="661" y="646"/>
                      </a:cubicBezTo>
                      <a:cubicBezTo>
                        <a:pt x="742" y="657"/>
                        <a:pt x="814" y="699"/>
                        <a:pt x="824" y="779"/>
                      </a:cubicBezTo>
                      <a:cubicBezTo>
                        <a:pt x="747" y="869"/>
                        <a:pt x="633" y="925"/>
                        <a:pt x="505" y="925"/>
                      </a:cubicBezTo>
                      <a:close/>
                    </a:path>
                  </a:pathLst>
                </a:custGeom>
                <a:solidFill>
                  <a:srgbClr val="0094B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0" name="Freeform 105"/>
                <p:cNvSpPr>
                  <a:spLocks/>
                </p:cNvSpPr>
                <p:nvPr/>
              </p:nvSpPr>
              <p:spPr bwMode="auto">
                <a:xfrm>
                  <a:off x="5111750" y="5800725"/>
                  <a:ext cx="38100" cy="71438"/>
                </a:xfrm>
                <a:custGeom>
                  <a:avLst/>
                  <a:gdLst>
                    <a:gd name="T0" fmla="*/ 42 w 84"/>
                    <a:gd name="T1" fmla="*/ 164 h 164"/>
                    <a:gd name="T2" fmla="*/ 84 w 84"/>
                    <a:gd name="T3" fmla="*/ 122 h 164"/>
                    <a:gd name="T4" fmla="*/ 84 w 84"/>
                    <a:gd name="T5" fmla="*/ 42 h 164"/>
                    <a:gd name="T6" fmla="*/ 42 w 84"/>
                    <a:gd name="T7" fmla="*/ 0 h 164"/>
                    <a:gd name="T8" fmla="*/ 0 w 84"/>
                    <a:gd name="T9" fmla="*/ 42 h 164"/>
                    <a:gd name="T10" fmla="*/ 0 w 84"/>
                    <a:gd name="T11" fmla="*/ 122 h 164"/>
                    <a:gd name="T12" fmla="*/ 42 w 84"/>
                    <a:gd name="T13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64">
                      <a:moveTo>
                        <a:pt x="42" y="164"/>
                      </a:moveTo>
                      <a:cubicBezTo>
                        <a:pt x="66" y="164"/>
                        <a:pt x="84" y="145"/>
                        <a:pt x="84" y="122"/>
                      </a:cubicBez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4" y="19"/>
                        <a:pt x="66" y="0"/>
                        <a:pt x="42" y="0"/>
                      </a:cubicBezTo>
                      <a:cubicBezTo>
                        <a:pt x="19" y="0"/>
                        <a:pt x="0" y="19"/>
                        <a:pt x="0" y="4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45"/>
                        <a:pt x="19" y="164"/>
                        <a:pt x="42" y="164"/>
                      </a:cubicBezTo>
                      <a:close/>
                    </a:path>
                  </a:pathLst>
                </a:custGeom>
                <a:solidFill>
                  <a:srgbClr val="0094B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1" name="Freeform 106"/>
                <p:cNvSpPr>
                  <a:spLocks/>
                </p:cNvSpPr>
                <p:nvPr/>
              </p:nvSpPr>
              <p:spPr bwMode="auto">
                <a:xfrm>
                  <a:off x="5286375" y="5849938"/>
                  <a:ext cx="60325" cy="69850"/>
                </a:xfrm>
                <a:custGeom>
                  <a:avLst/>
                  <a:gdLst>
                    <a:gd name="T0" fmla="*/ 27 w 136"/>
                    <a:gd name="T1" fmla="*/ 154 h 160"/>
                    <a:gd name="T2" fmla="*/ 48 w 136"/>
                    <a:gd name="T3" fmla="*/ 160 h 160"/>
                    <a:gd name="T4" fmla="*/ 84 w 136"/>
                    <a:gd name="T5" fmla="*/ 139 h 160"/>
                    <a:gd name="T6" fmla="*/ 124 w 136"/>
                    <a:gd name="T7" fmla="*/ 69 h 160"/>
                    <a:gd name="T8" fmla="*/ 109 w 136"/>
                    <a:gd name="T9" fmla="*/ 12 h 160"/>
                    <a:gd name="T10" fmla="*/ 51 w 136"/>
                    <a:gd name="T11" fmla="*/ 27 h 160"/>
                    <a:gd name="T12" fmla="*/ 11 w 136"/>
                    <a:gd name="T13" fmla="*/ 97 h 160"/>
                    <a:gd name="T14" fmla="*/ 27 w 136"/>
                    <a:gd name="T15" fmla="*/ 15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6" h="160">
                      <a:moveTo>
                        <a:pt x="27" y="154"/>
                      </a:moveTo>
                      <a:cubicBezTo>
                        <a:pt x="33" y="158"/>
                        <a:pt x="40" y="160"/>
                        <a:pt x="48" y="160"/>
                      </a:cubicBezTo>
                      <a:cubicBezTo>
                        <a:pt x="62" y="160"/>
                        <a:pt x="76" y="152"/>
                        <a:pt x="84" y="139"/>
                      </a:cubicBezTo>
                      <a:cubicBezTo>
                        <a:pt x="124" y="69"/>
                        <a:pt x="124" y="69"/>
                        <a:pt x="124" y="69"/>
                      </a:cubicBezTo>
                      <a:cubicBezTo>
                        <a:pt x="136" y="49"/>
                        <a:pt x="129" y="23"/>
                        <a:pt x="109" y="12"/>
                      </a:cubicBezTo>
                      <a:cubicBezTo>
                        <a:pt x="89" y="0"/>
                        <a:pt x="63" y="7"/>
                        <a:pt x="51" y="2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0" y="117"/>
                        <a:pt x="7" y="142"/>
                        <a:pt x="27" y="154"/>
                      </a:cubicBezTo>
                      <a:close/>
                    </a:path>
                  </a:pathLst>
                </a:custGeom>
                <a:solidFill>
                  <a:srgbClr val="0094B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82" name="Freeform 107"/>
                <p:cNvSpPr>
                  <a:spLocks/>
                </p:cNvSpPr>
                <p:nvPr/>
              </p:nvSpPr>
              <p:spPr bwMode="auto">
                <a:xfrm>
                  <a:off x="4916488" y="5849938"/>
                  <a:ext cx="60325" cy="69850"/>
                </a:xfrm>
                <a:custGeom>
                  <a:avLst/>
                  <a:gdLst>
                    <a:gd name="T0" fmla="*/ 52 w 136"/>
                    <a:gd name="T1" fmla="*/ 139 h 160"/>
                    <a:gd name="T2" fmla="*/ 88 w 136"/>
                    <a:gd name="T3" fmla="*/ 160 h 160"/>
                    <a:gd name="T4" fmla="*/ 109 w 136"/>
                    <a:gd name="T5" fmla="*/ 154 h 160"/>
                    <a:gd name="T6" fmla="*/ 125 w 136"/>
                    <a:gd name="T7" fmla="*/ 97 h 160"/>
                    <a:gd name="T8" fmla="*/ 85 w 136"/>
                    <a:gd name="T9" fmla="*/ 27 h 160"/>
                    <a:gd name="T10" fmla="*/ 27 w 136"/>
                    <a:gd name="T11" fmla="*/ 12 h 160"/>
                    <a:gd name="T12" fmla="*/ 12 w 136"/>
                    <a:gd name="T13" fmla="*/ 69 h 160"/>
                    <a:gd name="T14" fmla="*/ 52 w 136"/>
                    <a:gd name="T15" fmla="*/ 13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6" h="160">
                      <a:moveTo>
                        <a:pt x="52" y="139"/>
                      </a:moveTo>
                      <a:cubicBezTo>
                        <a:pt x="59" y="152"/>
                        <a:pt x="74" y="160"/>
                        <a:pt x="88" y="160"/>
                      </a:cubicBezTo>
                      <a:cubicBezTo>
                        <a:pt x="95" y="160"/>
                        <a:pt x="102" y="158"/>
                        <a:pt x="109" y="154"/>
                      </a:cubicBezTo>
                      <a:cubicBezTo>
                        <a:pt x="129" y="142"/>
                        <a:pt x="136" y="117"/>
                        <a:pt x="125" y="97"/>
                      </a:cubicBezTo>
                      <a:cubicBezTo>
                        <a:pt x="85" y="27"/>
                        <a:pt x="85" y="27"/>
                        <a:pt x="85" y="27"/>
                      </a:cubicBezTo>
                      <a:cubicBezTo>
                        <a:pt x="73" y="7"/>
                        <a:pt x="47" y="0"/>
                        <a:pt x="27" y="12"/>
                      </a:cubicBezTo>
                      <a:cubicBezTo>
                        <a:pt x="7" y="23"/>
                        <a:pt x="0" y="49"/>
                        <a:pt x="12" y="69"/>
                      </a:cubicBezTo>
                      <a:lnTo>
                        <a:pt x="52" y="139"/>
                      </a:lnTo>
                      <a:close/>
                    </a:path>
                  </a:pathLst>
                </a:custGeom>
                <a:solidFill>
                  <a:srgbClr val="0094B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189" name="Agrupar 188"/>
            <p:cNvGrpSpPr/>
            <p:nvPr/>
          </p:nvGrpSpPr>
          <p:grpSpPr>
            <a:xfrm>
              <a:off x="4772957" y="5476975"/>
              <a:ext cx="1355799" cy="963205"/>
              <a:chOff x="3863665" y="5537679"/>
              <a:chExt cx="1632172" cy="1159551"/>
            </a:xfrm>
          </p:grpSpPr>
          <p:sp>
            <p:nvSpPr>
              <p:cNvPr id="188" name="Freeform 111"/>
              <p:cNvSpPr>
                <a:spLocks noEditPoints="1"/>
              </p:cNvSpPr>
              <p:nvPr/>
            </p:nvSpPr>
            <p:spPr bwMode="auto">
              <a:xfrm>
                <a:off x="4238327" y="5537679"/>
                <a:ext cx="762159" cy="693584"/>
              </a:xfrm>
              <a:custGeom>
                <a:avLst/>
                <a:gdLst>
                  <a:gd name="T0" fmla="*/ 844 w 1162"/>
                  <a:gd name="T1" fmla="*/ 322 h 1058"/>
                  <a:gd name="T2" fmla="*/ 796 w 1162"/>
                  <a:gd name="T3" fmla="*/ 371 h 1058"/>
                  <a:gd name="T4" fmla="*/ 767 w 1162"/>
                  <a:gd name="T5" fmla="*/ 343 h 1058"/>
                  <a:gd name="T6" fmla="*/ 831 w 1162"/>
                  <a:gd name="T7" fmla="*/ 250 h 1058"/>
                  <a:gd name="T8" fmla="*/ 774 w 1162"/>
                  <a:gd name="T9" fmla="*/ 250 h 1058"/>
                  <a:gd name="T10" fmla="*/ 717 w 1162"/>
                  <a:gd name="T11" fmla="*/ 250 h 1058"/>
                  <a:gd name="T12" fmla="*/ 889 w 1162"/>
                  <a:gd name="T13" fmla="*/ 249 h 1058"/>
                  <a:gd name="T14" fmla="*/ 768 w 1162"/>
                  <a:gd name="T15" fmla="*/ 427 h 1058"/>
                  <a:gd name="T16" fmla="*/ 796 w 1162"/>
                  <a:gd name="T17" fmla="*/ 455 h 1058"/>
                  <a:gd name="T18" fmla="*/ 796 w 1162"/>
                  <a:gd name="T19" fmla="*/ 398 h 1058"/>
                  <a:gd name="T20" fmla="*/ 187 w 1162"/>
                  <a:gd name="T21" fmla="*/ 627 h 1058"/>
                  <a:gd name="T22" fmla="*/ 218 w 1162"/>
                  <a:gd name="T23" fmla="*/ 656 h 1058"/>
                  <a:gd name="T24" fmla="*/ 218 w 1162"/>
                  <a:gd name="T25" fmla="*/ 598 h 1058"/>
                  <a:gd name="T26" fmla="*/ 316 w 1162"/>
                  <a:gd name="T27" fmla="*/ 598 h 1058"/>
                  <a:gd name="T28" fmla="*/ 316 w 1162"/>
                  <a:gd name="T29" fmla="*/ 656 h 1058"/>
                  <a:gd name="T30" fmla="*/ 347 w 1162"/>
                  <a:gd name="T31" fmla="*/ 627 h 1058"/>
                  <a:gd name="T32" fmla="*/ 316 w 1162"/>
                  <a:gd name="T33" fmla="*/ 598 h 1058"/>
                  <a:gd name="T34" fmla="*/ 1162 w 1162"/>
                  <a:gd name="T35" fmla="*/ 463 h 1058"/>
                  <a:gd name="T36" fmla="*/ 650 w 1162"/>
                  <a:gd name="T37" fmla="*/ 602 h 1058"/>
                  <a:gd name="T38" fmla="*/ 618 w 1162"/>
                  <a:gd name="T39" fmla="*/ 602 h 1058"/>
                  <a:gd name="T40" fmla="*/ 596 w 1162"/>
                  <a:gd name="T41" fmla="*/ 621 h 1058"/>
                  <a:gd name="T42" fmla="*/ 459 w 1162"/>
                  <a:gd name="T43" fmla="*/ 722 h 1058"/>
                  <a:gd name="T44" fmla="*/ 442 w 1162"/>
                  <a:gd name="T45" fmla="*/ 390 h 1058"/>
                  <a:gd name="T46" fmla="*/ 58 w 1162"/>
                  <a:gd name="T47" fmla="*/ 472 h 1058"/>
                  <a:gd name="T48" fmla="*/ 140 w 1162"/>
                  <a:gd name="T49" fmla="*/ 877 h 1058"/>
                  <a:gd name="T50" fmla="*/ 576 w 1162"/>
                  <a:gd name="T51" fmla="*/ 885 h 1058"/>
                  <a:gd name="T52" fmla="*/ 662 w 1162"/>
                  <a:gd name="T53" fmla="*/ 691 h 1058"/>
                  <a:gd name="T54" fmla="*/ 720 w 1162"/>
                  <a:gd name="T55" fmla="*/ 691 h 1058"/>
                  <a:gd name="T56" fmla="*/ 703 w 1162"/>
                  <a:gd name="T57" fmla="*/ 1056 h 1058"/>
                  <a:gd name="T58" fmla="*/ 672 w 1162"/>
                  <a:gd name="T59" fmla="*/ 1050 h 1058"/>
                  <a:gd name="T60" fmla="*/ 140 w 1162"/>
                  <a:gd name="T61" fmla="*/ 934 h 1058"/>
                  <a:gd name="T62" fmla="*/ 0 w 1162"/>
                  <a:gd name="T63" fmla="*/ 472 h 1058"/>
                  <a:gd name="T64" fmla="*/ 442 w 1162"/>
                  <a:gd name="T65" fmla="*/ 333 h 1058"/>
                  <a:gd name="T66" fmla="*/ 582 w 1162"/>
                  <a:gd name="T67" fmla="*/ 0 h 1058"/>
                  <a:gd name="T68" fmla="*/ 1162 w 1162"/>
                  <a:gd name="T69" fmla="*/ 138 h 1058"/>
                  <a:gd name="T70" fmla="*/ 1023 w 1162"/>
                  <a:gd name="T71" fmla="*/ 58 h 1058"/>
                  <a:gd name="T72" fmla="*/ 499 w 1162"/>
                  <a:gd name="T73" fmla="*/ 138 h 1058"/>
                  <a:gd name="T74" fmla="*/ 557 w 1162"/>
                  <a:gd name="T75" fmla="*/ 578 h 1058"/>
                  <a:gd name="T76" fmla="*/ 633 w 1162"/>
                  <a:gd name="T77" fmla="*/ 544 h 1058"/>
                  <a:gd name="T78" fmla="*/ 1023 w 1162"/>
                  <a:gd name="T79" fmla="*/ 544 h 1058"/>
                  <a:gd name="T80" fmla="*/ 1104 w 1162"/>
                  <a:gd name="T81" fmla="*/ 138 h 1058"/>
                  <a:gd name="T82" fmla="*/ 1104 w 1162"/>
                  <a:gd name="T83" fmla="*/ 138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62" h="1058">
                    <a:moveTo>
                      <a:pt x="889" y="249"/>
                    </a:moveTo>
                    <a:cubicBezTo>
                      <a:pt x="889" y="285"/>
                      <a:pt x="863" y="306"/>
                      <a:pt x="844" y="322"/>
                    </a:cubicBezTo>
                    <a:cubicBezTo>
                      <a:pt x="837" y="328"/>
                      <a:pt x="824" y="339"/>
                      <a:pt x="824" y="343"/>
                    </a:cubicBezTo>
                    <a:cubicBezTo>
                      <a:pt x="824" y="358"/>
                      <a:pt x="812" y="371"/>
                      <a:pt x="796" y="371"/>
                    </a:cubicBezTo>
                    <a:cubicBezTo>
                      <a:pt x="795" y="371"/>
                      <a:pt x="795" y="371"/>
                      <a:pt x="795" y="371"/>
                    </a:cubicBezTo>
                    <a:cubicBezTo>
                      <a:pt x="780" y="371"/>
                      <a:pt x="767" y="359"/>
                      <a:pt x="767" y="343"/>
                    </a:cubicBezTo>
                    <a:cubicBezTo>
                      <a:pt x="766" y="312"/>
                      <a:pt x="789" y="293"/>
                      <a:pt x="807" y="278"/>
                    </a:cubicBezTo>
                    <a:cubicBezTo>
                      <a:pt x="822" y="266"/>
                      <a:pt x="831" y="257"/>
                      <a:pt x="831" y="250"/>
                    </a:cubicBezTo>
                    <a:cubicBezTo>
                      <a:pt x="831" y="234"/>
                      <a:pt x="818" y="221"/>
                      <a:pt x="803" y="221"/>
                    </a:cubicBezTo>
                    <a:cubicBezTo>
                      <a:pt x="787" y="221"/>
                      <a:pt x="774" y="234"/>
                      <a:pt x="774" y="250"/>
                    </a:cubicBezTo>
                    <a:cubicBezTo>
                      <a:pt x="774" y="265"/>
                      <a:pt x="761" y="278"/>
                      <a:pt x="745" y="278"/>
                    </a:cubicBezTo>
                    <a:cubicBezTo>
                      <a:pt x="729" y="278"/>
                      <a:pt x="717" y="265"/>
                      <a:pt x="717" y="250"/>
                    </a:cubicBezTo>
                    <a:cubicBezTo>
                      <a:pt x="717" y="202"/>
                      <a:pt x="755" y="163"/>
                      <a:pt x="803" y="163"/>
                    </a:cubicBezTo>
                    <a:cubicBezTo>
                      <a:pt x="850" y="163"/>
                      <a:pt x="889" y="202"/>
                      <a:pt x="889" y="249"/>
                    </a:cubicBezTo>
                    <a:close/>
                    <a:moveTo>
                      <a:pt x="796" y="398"/>
                    </a:moveTo>
                    <a:cubicBezTo>
                      <a:pt x="780" y="398"/>
                      <a:pt x="768" y="411"/>
                      <a:pt x="768" y="427"/>
                    </a:cubicBezTo>
                    <a:cubicBezTo>
                      <a:pt x="768" y="427"/>
                      <a:pt x="768" y="427"/>
                      <a:pt x="768" y="427"/>
                    </a:cubicBezTo>
                    <a:cubicBezTo>
                      <a:pt x="768" y="443"/>
                      <a:pt x="780" y="455"/>
                      <a:pt x="796" y="455"/>
                    </a:cubicBezTo>
                    <a:cubicBezTo>
                      <a:pt x="812" y="455"/>
                      <a:pt x="825" y="442"/>
                      <a:pt x="825" y="427"/>
                    </a:cubicBezTo>
                    <a:cubicBezTo>
                      <a:pt x="825" y="411"/>
                      <a:pt x="812" y="398"/>
                      <a:pt x="796" y="398"/>
                    </a:cubicBezTo>
                    <a:close/>
                    <a:moveTo>
                      <a:pt x="216" y="598"/>
                    </a:moveTo>
                    <a:cubicBezTo>
                      <a:pt x="200" y="598"/>
                      <a:pt x="187" y="611"/>
                      <a:pt x="187" y="627"/>
                    </a:cubicBezTo>
                    <a:cubicBezTo>
                      <a:pt x="187" y="643"/>
                      <a:pt x="200" y="656"/>
                      <a:pt x="216" y="656"/>
                    </a:cubicBezTo>
                    <a:cubicBezTo>
                      <a:pt x="218" y="656"/>
                      <a:pt x="218" y="656"/>
                      <a:pt x="218" y="656"/>
                    </a:cubicBezTo>
                    <a:cubicBezTo>
                      <a:pt x="234" y="656"/>
                      <a:pt x="247" y="643"/>
                      <a:pt x="247" y="627"/>
                    </a:cubicBezTo>
                    <a:cubicBezTo>
                      <a:pt x="247" y="611"/>
                      <a:pt x="234" y="598"/>
                      <a:pt x="218" y="598"/>
                    </a:cubicBezTo>
                    <a:lnTo>
                      <a:pt x="216" y="598"/>
                    </a:lnTo>
                    <a:close/>
                    <a:moveTo>
                      <a:pt x="316" y="598"/>
                    </a:moveTo>
                    <a:cubicBezTo>
                      <a:pt x="300" y="598"/>
                      <a:pt x="287" y="611"/>
                      <a:pt x="287" y="627"/>
                    </a:cubicBezTo>
                    <a:cubicBezTo>
                      <a:pt x="287" y="643"/>
                      <a:pt x="300" y="656"/>
                      <a:pt x="316" y="656"/>
                    </a:cubicBezTo>
                    <a:cubicBezTo>
                      <a:pt x="318" y="656"/>
                      <a:pt x="318" y="656"/>
                      <a:pt x="318" y="656"/>
                    </a:cubicBezTo>
                    <a:cubicBezTo>
                      <a:pt x="334" y="656"/>
                      <a:pt x="347" y="643"/>
                      <a:pt x="347" y="627"/>
                    </a:cubicBezTo>
                    <a:cubicBezTo>
                      <a:pt x="347" y="611"/>
                      <a:pt x="334" y="598"/>
                      <a:pt x="318" y="598"/>
                    </a:cubicBezTo>
                    <a:lnTo>
                      <a:pt x="316" y="598"/>
                    </a:lnTo>
                    <a:close/>
                    <a:moveTo>
                      <a:pt x="1162" y="138"/>
                    </a:moveTo>
                    <a:cubicBezTo>
                      <a:pt x="1162" y="463"/>
                      <a:pt x="1162" y="463"/>
                      <a:pt x="1162" y="463"/>
                    </a:cubicBezTo>
                    <a:cubicBezTo>
                      <a:pt x="1162" y="539"/>
                      <a:pt x="1100" y="602"/>
                      <a:pt x="1023" y="602"/>
                    </a:cubicBezTo>
                    <a:cubicBezTo>
                      <a:pt x="650" y="602"/>
                      <a:pt x="650" y="602"/>
                      <a:pt x="650" y="602"/>
                    </a:cubicBezTo>
                    <a:cubicBezTo>
                      <a:pt x="643" y="602"/>
                      <a:pt x="637" y="602"/>
                      <a:pt x="631" y="601"/>
                    </a:cubicBezTo>
                    <a:cubicBezTo>
                      <a:pt x="626" y="601"/>
                      <a:pt x="620" y="601"/>
                      <a:pt x="618" y="602"/>
                    </a:cubicBezTo>
                    <a:cubicBezTo>
                      <a:pt x="616" y="603"/>
                      <a:pt x="610" y="609"/>
                      <a:pt x="604" y="614"/>
                    </a:cubicBezTo>
                    <a:cubicBezTo>
                      <a:pt x="602" y="616"/>
                      <a:pt x="599" y="618"/>
                      <a:pt x="596" y="621"/>
                    </a:cubicBezTo>
                    <a:cubicBezTo>
                      <a:pt x="491" y="717"/>
                      <a:pt x="491" y="717"/>
                      <a:pt x="491" y="717"/>
                    </a:cubicBezTo>
                    <a:cubicBezTo>
                      <a:pt x="482" y="725"/>
                      <a:pt x="470" y="727"/>
                      <a:pt x="459" y="722"/>
                    </a:cubicBezTo>
                    <a:cubicBezTo>
                      <a:pt x="449" y="717"/>
                      <a:pt x="442" y="707"/>
                      <a:pt x="442" y="696"/>
                    </a:cubicBezTo>
                    <a:cubicBezTo>
                      <a:pt x="442" y="390"/>
                      <a:pt x="442" y="390"/>
                      <a:pt x="442" y="390"/>
                    </a:cubicBezTo>
                    <a:cubicBezTo>
                      <a:pt x="140" y="390"/>
                      <a:pt x="140" y="390"/>
                      <a:pt x="140" y="390"/>
                    </a:cubicBezTo>
                    <a:cubicBezTo>
                      <a:pt x="95" y="390"/>
                      <a:pt x="58" y="427"/>
                      <a:pt x="58" y="472"/>
                    </a:cubicBezTo>
                    <a:cubicBezTo>
                      <a:pt x="58" y="796"/>
                      <a:pt x="58" y="796"/>
                      <a:pt x="58" y="796"/>
                    </a:cubicBezTo>
                    <a:cubicBezTo>
                      <a:pt x="58" y="841"/>
                      <a:pt x="95" y="877"/>
                      <a:pt x="140" y="877"/>
                    </a:cubicBezTo>
                    <a:cubicBezTo>
                      <a:pt x="557" y="877"/>
                      <a:pt x="557" y="877"/>
                      <a:pt x="557" y="877"/>
                    </a:cubicBezTo>
                    <a:cubicBezTo>
                      <a:pt x="564" y="877"/>
                      <a:pt x="571" y="880"/>
                      <a:pt x="576" y="885"/>
                    </a:cubicBezTo>
                    <a:cubicBezTo>
                      <a:pt x="662" y="964"/>
                      <a:pt x="662" y="964"/>
                      <a:pt x="662" y="964"/>
                    </a:cubicBezTo>
                    <a:cubicBezTo>
                      <a:pt x="662" y="691"/>
                      <a:pt x="662" y="691"/>
                      <a:pt x="662" y="691"/>
                    </a:cubicBezTo>
                    <a:cubicBezTo>
                      <a:pt x="662" y="675"/>
                      <a:pt x="675" y="662"/>
                      <a:pt x="691" y="662"/>
                    </a:cubicBezTo>
                    <a:cubicBezTo>
                      <a:pt x="707" y="662"/>
                      <a:pt x="720" y="675"/>
                      <a:pt x="720" y="691"/>
                    </a:cubicBezTo>
                    <a:cubicBezTo>
                      <a:pt x="720" y="1030"/>
                      <a:pt x="720" y="1030"/>
                      <a:pt x="720" y="1030"/>
                    </a:cubicBezTo>
                    <a:cubicBezTo>
                      <a:pt x="720" y="1041"/>
                      <a:pt x="713" y="1051"/>
                      <a:pt x="703" y="1056"/>
                    </a:cubicBezTo>
                    <a:cubicBezTo>
                      <a:pt x="699" y="1057"/>
                      <a:pt x="696" y="1058"/>
                      <a:pt x="692" y="1058"/>
                    </a:cubicBezTo>
                    <a:cubicBezTo>
                      <a:pt x="685" y="1058"/>
                      <a:pt x="678" y="1055"/>
                      <a:pt x="672" y="1050"/>
                    </a:cubicBezTo>
                    <a:cubicBezTo>
                      <a:pt x="546" y="934"/>
                      <a:pt x="546" y="934"/>
                      <a:pt x="546" y="934"/>
                    </a:cubicBezTo>
                    <a:cubicBezTo>
                      <a:pt x="140" y="934"/>
                      <a:pt x="140" y="934"/>
                      <a:pt x="140" y="934"/>
                    </a:cubicBezTo>
                    <a:cubicBezTo>
                      <a:pt x="63" y="934"/>
                      <a:pt x="0" y="873"/>
                      <a:pt x="0" y="796"/>
                    </a:cubicBezTo>
                    <a:cubicBezTo>
                      <a:pt x="0" y="472"/>
                      <a:pt x="0" y="472"/>
                      <a:pt x="0" y="472"/>
                    </a:cubicBezTo>
                    <a:cubicBezTo>
                      <a:pt x="0" y="396"/>
                      <a:pt x="63" y="333"/>
                      <a:pt x="140" y="333"/>
                    </a:cubicBezTo>
                    <a:cubicBezTo>
                      <a:pt x="442" y="333"/>
                      <a:pt x="442" y="333"/>
                      <a:pt x="442" y="333"/>
                    </a:cubicBezTo>
                    <a:cubicBezTo>
                      <a:pt x="442" y="138"/>
                      <a:pt x="442" y="138"/>
                      <a:pt x="442" y="138"/>
                    </a:cubicBezTo>
                    <a:cubicBezTo>
                      <a:pt x="442" y="62"/>
                      <a:pt x="505" y="0"/>
                      <a:pt x="582" y="0"/>
                    </a:cubicBezTo>
                    <a:cubicBezTo>
                      <a:pt x="1023" y="0"/>
                      <a:pt x="1023" y="0"/>
                      <a:pt x="1023" y="0"/>
                    </a:cubicBezTo>
                    <a:cubicBezTo>
                      <a:pt x="1100" y="0"/>
                      <a:pt x="1162" y="62"/>
                      <a:pt x="1162" y="138"/>
                    </a:cubicBezTo>
                    <a:close/>
                    <a:moveTo>
                      <a:pt x="1104" y="138"/>
                    </a:moveTo>
                    <a:cubicBezTo>
                      <a:pt x="1104" y="93"/>
                      <a:pt x="1068" y="58"/>
                      <a:pt x="1023" y="58"/>
                    </a:cubicBezTo>
                    <a:cubicBezTo>
                      <a:pt x="582" y="58"/>
                      <a:pt x="582" y="58"/>
                      <a:pt x="582" y="58"/>
                    </a:cubicBezTo>
                    <a:cubicBezTo>
                      <a:pt x="537" y="58"/>
                      <a:pt x="499" y="93"/>
                      <a:pt x="499" y="138"/>
                    </a:cubicBezTo>
                    <a:cubicBezTo>
                      <a:pt x="499" y="630"/>
                      <a:pt x="499" y="630"/>
                      <a:pt x="499" y="630"/>
                    </a:cubicBezTo>
                    <a:cubicBezTo>
                      <a:pt x="557" y="578"/>
                      <a:pt x="557" y="578"/>
                      <a:pt x="557" y="578"/>
                    </a:cubicBezTo>
                    <a:cubicBezTo>
                      <a:pt x="560" y="576"/>
                      <a:pt x="563" y="573"/>
                      <a:pt x="565" y="571"/>
                    </a:cubicBezTo>
                    <a:cubicBezTo>
                      <a:pt x="591" y="547"/>
                      <a:pt x="598" y="543"/>
                      <a:pt x="633" y="544"/>
                    </a:cubicBezTo>
                    <a:cubicBezTo>
                      <a:pt x="637" y="544"/>
                      <a:pt x="643" y="544"/>
                      <a:pt x="650" y="544"/>
                    </a:cubicBezTo>
                    <a:cubicBezTo>
                      <a:pt x="1023" y="544"/>
                      <a:pt x="1023" y="544"/>
                      <a:pt x="1023" y="544"/>
                    </a:cubicBezTo>
                    <a:cubicBezTo>
                      <a:pt x="1068" y="544"/>
                      <a:pt x="1104" y="508"/>
                      <a:pt x="1104" y="463"/>
                    </a:cubicBezTo>
                    <a:lnTo>
                      <a:pt x="1104" y="138"/>
                    </a:lnTo>
                    <a:close/>
                    <a:moveTo>
                      <a:pt x="1104" y="138"/>
                    </a:moveTo>
                    <a:cubicBezTo>
                      <a:pt x="1104" y="138"/>
                      <a:pt x="1104" y="138"/>
                      <a:pt x="1104" y="138"/>
                    </a:cubicBezTo>
                  </a:path>
                </a:pathLst>
              </a:custGeom>
              <a:solidFill>
                <a:srgbClr val="0094B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6" name="CaixaDeTexto 265"/>
              <p:cNvSpPr txBox="1"/>
              <p:nvPr/>
            </p:nvSpPr>
            <p:spPr>
              <a:xfrm>
                <a:off x="3863665" y="6219264"/>
                <a:ext cx="1632172" cy="47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pt-BR" sz="11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Aprendizagem  e Desenvolvimento</a:t>
                </a:r>
              </a:p>
            </p:txBody>
          </p:sp>
        </p:grpSp>
        <p:pic>
          <p:nvPicPr>
            <p:cNvPr id="191" name="Imagem 1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4820000">
              <a:off x="3604139" y="5735836"/>
              <a:ext cx="636199" cy="160994"/>
            </a:xfrm>
            <a:prstGeom prst="rect">
              <a:avLst/>
            </a:prstGeom>
          </p:spPr>
        </p:pic>
      </p:grpSp>
      <p:pic>
        <p:nvPicPr>
          <p:cNvPr id="77" name="Imagem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0229" y="177268"/>
            <a:ext cx="157956" cy="6542518"/>
          </a:xfrm>
          <a:prstGeom prst="rect">
            <a:avLst/>
          </a:prstGeom>
        </p:spPr>
      </p:pic>
      <p:sp>
        <p:nvSpPr>
          <p:cNvPr id="272" name="Right Triangle 3">
            <a:extLst>
              <a:ext uri="{FF2B5EF4-FFF2-40B4-BE49-F238E27FC236}">
                <a16:creationId xmlns:a16="http://schemas.microsoft.com/office/drawing/2014/main" id="{BAE0D7E0-E5CC-4503-A77B-6D110DAF7C09}"/>
              </a:ext>
            </a:extLst>
          </p:cNvPr>
          <p:cNvSpPr/>
          <p:nvPr/>
        </p:nvSpPr>
        <p:spPr>
          <a:xfrm flipH="1" flipV="1">
            <a:off x="11108041" y="-461090"/>
            <a:ext cx="1538515" cy="3890090"/>
          </a:xfrm>
          <a:prstGeom prst="rtTriangle">
            <a:avLst/>
          </a:prstGeom>
          <a:solidFill>
            <a:srgbClr val="27AD88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ight Triangle 3">
            <a:extLst>
              <a:ext uri="{FF2B5EF4-FFF2-40B4-BE49-F238E27FC236}">
                <a16:creationId xmlns:a16="http://schemas.microsoft.com/office/drawing/2014/main" id="{BAE0D7E0-E5CC-4503-A77B-6D110DAF7C09}"/>
              </a:ext>
            </a:extLst>
          </p:cNvPr>
          <p:cNvSpPr/>
          <p:nvPr/>
        </p:nvSpPr>
        <p:spPr>
          <a:xfrm flipH="1" flipV="1">
            <a:off x="11218592" y="-461090"/>
            <a:ext cx="1538515" cy="3890090"/>
          </a:xfrm>
          <a:prstGeom prst="rtTriangle">
            <a:avLst/>
          </a:prstGeom>
          <a:solidFill>
            <a:srgbClr val="1E28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5EB7C3C-D7A7-4B37-9709-FC676961311A}"/>
              </a:ext>
            </a:extLst>
          </p:cNvPr>
          <p:cNvGrpSpPr/>
          <p:nvPr/>
        </p:nvGrpSpPr>
        <p:grpSpPr>
          <a:xfrm>
            <a:off x="4889694" y="2368051"/>
            <a:ext cx="2324870" cy="2322860"/>
            <a:chOff x="4962253" y="2970948"/>
            <a:chExt cx="2324870" cy="2322860"/>
          </a:xfrm>
        </p:grpSpPr>
        <p:grpSp>
          <p:nvGrpSpPr>
            <p:cNvPr id="198" name="Agrupar 197"/>
            <p:cNvGrpSpPr/>
            <p:nvPr/>
          </p:nvGrpSpPr>
          <p:grpSpPr>
            <a:xfrm>
              <a:off x="4962253" y="4132378"/>
              <a:ext cx="1162435" cy="1161430"/>
              <a:chOff x="4962253" y="4132378"/>
              <a:chExt cx="1162435" cy="1161430"/>
            </a:xfrm>
          </p:grpSpPr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4962253" y="4132378"/>
                <a:ext cx="1162435" cy="820838"/>
              </a:xfrm>
              <a:custGeom>
                <a:avLst/>
                <a:gdLst>
                  <a:gd name="T0" fmla="*/ 169 w 576"/>
                  <a:gd name="T1" fmla="*/ 407 h 407"/>
                  <a:gd name="T2" fmla="*/ 576 w 576"/>
                  <a:gd name="T3" fmla="*/ 0 h 407"/>
                  <a:gd name="T4" fmla="*/ 0 w 576"/>
                  <a:gd name="T5" fmla="*/ 0 h 407"/>
                  <a:gd name="T6" fmla="*/ 169 w 576"/>
                  <a:gd name="T7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407">
                    <a:moveTo>
                      <a:pt x="169" y="407"/>
                    </a:moveTo>
                    <a:cubicBezTo>
                      <a:pt x="576" y="0"/>
                      <a:pt x="576" y="0"/>
                      <a:pt x="57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56" y="295"/>
                      <a:pt x="169" y="407"/>
                    </a:cubicBezTo>
                    <a:close/>
                  </a:path>
                </a:pathLst>
              </a:custGeom>
              <a:solidFill>
                <a:srgbClr val="00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5302846" y="4132378"/>
                <a:ext cx="821842" cy="1161430"/>
              </a:xfrm>
              <a:custGeom>
                <a:avLst/>
                <a:gdLst>
                  <a:gd name="T0" fmla="*/ 407 w 407"/>
                  <a:gd name="T1" fmla="*/ 576 h 576"/>
                  <a:gd name="T2" fmla="*/ 407 w 407"/>
                  <a:gd name="T3" fmla="*/ 0 h 576"/>
                  <a:gd name="T4" fmla="*/ 0 w 407"/>
                  <a:gd name="T5" fmla="*/ 407 h 576"/>
                  <a:gd name="T6" fmla="*/ 407 w 407"/>
                  <a:gd name="T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576">
                    <a:moveTo>
                      <a:pt x="407" y="576"/>
                    </a:moveTo>
                    <a:cubicBezTo>
                      <a:pt x="407" y="0"/>
                      <a:pt x="407" y="0"/>
                      <a:pt x="407" y="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104" y="511"/>
                      <a:pt x="248" y="576"/>
                      <a:pt x="407" y="576"/>
                    </a:cubicBezTo>
                    <a:close/>
                  </a:path>
                </a:pathLst>
              </a:custGeom>
              <a:solidFill>
                <a:srgbClr val="00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97" name="Agrupar 196"/>
            <p:cNvGrpSpPr/>
            <p:nvPr/>
          </p:nvGrpSpPr>
          <p:grpSpPr>
            <a:xfrm>
              <a:off x="6124688" y="4132378"/>
              <a:ext cx="1162435" cy="1161430"/>
              <a:chOff x="6124688" y="4132378"/>
              <a:chExt cx="1162435" cy="1161430"/>
            </a:xfrm>
          </p:grpSpPr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6124688" y="4132378"/>
                <a:ext cx="821842" cy="1161430"/>
              </a:xfrm>
              <a:custGeom>
                <a:avLst/>
                <a:gdLst>
                  <a:gd name="T0" fmla="*/ 407 w 407"/>
                  <a:gd name="T1" fmla="*/ 407 h 576"/>
                  <a:gd name="T2" fmla="*/ 0 w 407"/>
                  <a:gd name="T3" fmla="*/ 0 h 576"/>
                  <a:gd name="T4" fmla="*/ 0 w 407"/>
                  <a:gd name="T5" fmla="*/ 576 h 576"/>
                  <a:gd name="T6" fmla="*/ 407 w 407"/>
                  <a:gd name="T7" fmla="*/ 40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576">
                    <a:moveTo>
                      <a:pt x="407" y="40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147" y="576"/>
                      <a:pt x="295" y="520"/>
                      <a:pt x="407" y="40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6124688" y="4132378"/>
                <a:ext cx="1162435" cy="820838"/>
              </a:xfrm>
              <a:custGeom>
                <a:avLst/>
                <a:gdLst>
                  <a:gd name="T0" fmla="*/ 576 w 576"/>
                  <a:gd name="T1" fmla="*/ 0 h 407"/>
                  <a:gd name="T2" fmla="*/ 0 w 576"/>
                  <a:gd name="T3" fmla="*/ 0 h 407"/>
                  <a:gd name="T4" fmla="*/ 407 w 576"/>
                  <a:gd name="T5" fmla="*/ 407 h 407"/>
                  <a:gd name="T6" fmla="*/ 576 w 576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407">
                    <a:moveTo>
                      <a:pt x="5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07" y="407"/>
                      <a:pt x="407" y="407"/>
                      <a:pt x="407" y="407"/>
                    </a:cubicBezTo>
                    <a:cubicBezTo>
                      <a:pt x="511" y="303"/>
                      <a:pt x="576" y="159"/>
                      <a:pt x="57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96" name="Agrupar 195"/>
            <p:cNvGrpSpPr/>
            <p:nvPr/>
          </p:nvGrpSpPr>
          <p:grpSpPr>
            <a:xfrm>
              <a:off x="6124688" y="2970948"/>
              <a:ext cx="1162435" cy="1161431"/>
              <a:chOff x="6124688" y="2970948"/>
              <a:chExt cx="1162435" cy="1161431"/>
            </a:xfrm>
          </p:grpSpPr>
          <p:sp>
            <p:nvSpPr>
              <p:cNvPr id="1024" name="Freeform 10"/>
              <p:cNvSpPr>
                <a:spLocks/>
              </p:cNvSpPr>
              <p:nvPr/>
            </p:nvSpPr>
            <p:spPr bwMode="auto">
              <a:xfrm>
                <a:off x="6124688" y="3311541"/>
                <a:ext cx="1162435" cy="820838"/>
              </a:xfrm>
              <a:custGeom>
                <a:avLst/>
                <a:gdLst>
                  <a:gd name="T0" fmla="*/ 407 w 576"/>
                  <a:gd name="T1" fmla="*/ 0 h 407"/>
                  <a:gd name="T2" fmla="*/ 0 w 576"/>
                  <a:gd name="T3" fmla="*/ 407 h 407"/>
                  <a:gd name="T4" fmla="*/ 576 w 576"/>
                  <a:gd name="T5" fmla="*/ 407 h 407"/>
                  <a:gd name="T6" fmla="*/ 407 w 576"/>
                  <a:gd name="T7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407">
                    <a:moveTo>
                      <a:pt x="407" y="0"/>
                    </a:moveTo>
                    <a:cubicBezTo>
                      <a:pt x="0" y="407"/>
                      <a:pt x="0" y="407"/>
                      <a:pt x="0" y="407"/>
                    </a:cubicBezTo>
                    <a:cubicBezTo>
                      <a:pt x="576" y="407"/>
                      <a:pt x="576" y="407"/>
                      <a:pt x="576" y="407"/>
                    </a:cubicBezTo>
                    <a:cubicBezTo>
                      <a:pt x="576" y="260"/>
                      <a:pt x="520" y="112"/>
                      <a:pt x="407" y="0"/>
                    </a:cubicBez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5" name="Freeform 11"/>
              <p:cNvSpPr>
                <a:spLocks/>
              </p:cNvSpPr>
              <p:nvPr/>
            </p:nvSpPr>
            <p:spPr bwMode="auto">
              <a:xfrm>
                <a:off x="6124688" y="2970948"/>
                <a:ext cx="821842" cy="1161430"/>
              </a:xfrm>
              <a:custGeom>
                <a:avLst/>
                <a:gdLst>
                  <a:gd name="T0" fmla="*/ 0 w 407"/>
                  <a:gd name="T1" fmla="*/ 0 h 576"/>
                  <a:gd name="T2" fmla="*/ 0 w 407"/>
                  <a:gd name="T3" fmla="*/ 576 h 576"/>
                  <a:gd name="T4" fmla="*/ 407 w 407"/>
                  <a:gd name="T5" fmla="*/ 169 h 576"/>
                  <a:gd name="T6" fmla="*/ 0 w 407"/>
                  <a:gd name="T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576">
                    <a:moveTo>
                      <a:pt x="0" y="0"/>
                    </a:moveTo>
                    <a:cubicBezTo>
                      <a:pt x="0" y="576"/>
                      <a:pt x="0" y="576"/>
                      <a:pt x="0" y="576"/>
                    </a:cubicBezTo>
                    <a:cubicBezTo>
                      <a:pt x="407" y="169"/>
                      <a:pt x="407" y="169"/>
                      <a:pt x="407" y="169"/>
                    </a:cubicBezTo>
                    <a:cubicBezTo>
                      <a:pt x="303" y="65"/>
                      <a:pt x="159" y="0"/>
                      <a:pt x="0" y="0"/>
                    </a:cubicBez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95" name="Agrupar 194"/>
            <p:cNvGrpSpPr/>
            <p:nvPr/>
          </p:nvGrpSpPr>
          <p:grpSpPr>
            <a:xfrm>
              <a:off x="4962253" y="2970948"/>
              <a:ext cx="1162435" cy="1161431"/>
              <a:chOff x="4962253" y="2970948"/>
              <a:chExt cx="1162435" cy="1161431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962253" y="3311541"/>
                <a:ext cx="1162435" cy="820838"/>
              </a:xfrm>
              <a:custGeom>
                <a:avLst/>
                <a:gdLst>
                  <a:gd name="T0" fmla="*/ 0 w 576"/>
                  <a:gd name="T1" fmla="*/ 407 h 407"/>
                  <a:gd name="T2" fmla="*/ 576 w 576"/>
                  <a:gd name="T3" fmla="*/ 407 h 407"/>
                  <a:gd name="T4" fmla="*/ 169 w 576"/>
                  <a:gd name="T5" fmla="*/ 0 h 407"/>
                  <a:gd name="T6" fmla="*/ 0 w 576"/>
                  <a:gd name="T7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407">
                    <a:moveTo>
                      <a:pt x="0" y="407"/>
                    </a:moveTo>
                    <a:cubicBezTo>
                      <a:pt x="576" y="407"/>
                      <a:pt x="576" y="407"/>
                      <a:pt x="576" y="407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65" y="104"/>
                      <a:pt x="0" y="248"/>
                      <a:pt x="0" y="407"/>
                    </a:cubicBezTo>
                    <a:close/>
                  </a:path>
                </a:pathLst>
              </a:custGeom>
              <a:solidFill>
                <a:srgbClr val="27A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4" name="Freeform 12"/>
              <p:cNvSpPr>
                <a:spLocks/>
              </p:cNvSpPr>
              <p:nvPr/>
            </p:nvSpPr>
            <p:spPr bwMode="auto">
              <a:xfrm>
                <a:off x="5302846" y="2970948"/>
                <a:ext cx="821842" cy="1161430"/>
              </a:xfrm>
              <a:custGeom>
                <a:avLst/>
                <a:gdLst>
                  <a:gd name="T0" fmla="*/ 0 w 407"/>
                  <a:gd name="T1" fmla="*/ 169 h 576"/>
                  <a:gd name="T2" fmla="*/ 407 w 407"/>
                  <a:gd name="T3" fmla="*/ 576 h 576"/>
                  <a:gd name="T4" fmla="*/ 407 w 407"/>
                  <a:gd name="T5" fmla="*/ 0 h 576"/>
                  <a:gd name="T6" fmla="*/ 0 w 407"/>
                  <a:gd name="T7" fmla="*/ 169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576">
                    <a:moveTo>
                      <a:pt x="0" y="169"/>
                    </a:moveTo>
                    <a:cubicBezTo>
                      <a:pt x="407" y="576"/>
                      <a:pt x="407" y="576"/>
                      <a:pt x="407" y="576"/>
                    </a:cubicBezTo>
                    <a:cubicBezTo>
                      <a:pt x="407" y="0"/>
                      <a:pt x="407" y="0"/>
                      <a:pt x="407" y="0"/>
                    </a:cubicBezTo>
                    <a:cubicBezTo>
                      <a:pt x="260" y="0"/>
                      <a:pt x="112" y="56"/>
                      <a:pt x="0" y="169"/>
                    </a:cubicBezTo>
                    <a:close/>
                  </a:path>
                </a:pathLst>
              </a:custGeom>
              <a:solidFill>
                <a:srgbClr val="27A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94" name="Agrupar 193"/>
            <p:cNvGrpSpPr/>
            <p:nvPr/>
          </p:nvGrpSpPr>
          <p:grpSpPr>
            <a:xfrm>
              <a:off x="5105925" y="3114620"/>
              <a:ext cx="2037525" cy="2036521"/>
              <a:chOff x="5105925" y="3114620"/>
              <a:chExt cx="2037525" cy="2036521"/>
            </a:xfrm>
          </p:grpSpPr>
          <p:sp>
            <p:nvSpPr>
              <p:cNvPr id="1035" name="Oval 13"/>
              <p:cNvSpPr>
                <a:spLocks noChangeArrowheads="1"/>
              </p:cNvSpPr>
              <p:nvPr/>
            </p:nvSpPr>
            <p:spPr bwMode="auto">
              <a:xfrm>
                <a:off x="5105925" y="3114620"/>
                <a:ext cx="2037525" cy="20365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118" name="Agrupar 117"/>
              <p:cNvGrpSpPr/>
              <p:nvPr/>
            </p:nvGrpSpPr>
            <p:grpSpPr>
              <a:xfrm>
                <a:off x="5273437" y="3923126"/>
                <a:ext cx="1696847" cy="418502"/>
                <a:chOff x="12998450" y="8788400"/>
                <a:chExt cx="6842125" cy="1687513"/>
              </a:xfrm>
            </p:grpSpPr>
            <p:sp>
              <p:nvSpPr>
                <p:cNvPr id="119" name="Freeform 98"/>
                <p:cNvSpPr>
                  <a:spLocks/>
                </p:cNvSpPr>
                <p:nvPr/>
              </p:nvSpPr>
              <p:spPr bwMode="auto">
                <a:xfrm>
                  <a:off x="14400213" y="8807450"/>
                  <a:ext cx="892175" cy="974725"/>
                </a:xfrm>
                <a:custGeom>
                  <a:avLst/>
                  <a:gdLst>
                    <a:gd name="T0" fmla="*/ 313 w 562"/>
                    <a:gd name="T1" fmla="*/ 58 h 614"/>
                    <a:gd name="T2" fmla="*/ 313 w 562"/>
                    <a:gd name="T3" fmla="*/ 614 h 614"/>
                    <a:gd name="T4" fmla="*/ 249 w 562"/>
                    <a:gd name="T5" fmla="*/ 614 h 614"/>
                    <a:gd name="T6" fmla="*/ 249 w 562"/>
                    <a:gd name="T7" fmla="*/ 58 h 614"/>
                    <a:gd name="T8" fmla="*/ 0 w 562"/>
                    <a:gd name="T9" fmla="*/ 58 h 614"/>
                    <a:gd name="T10" fmla="*/ 0 w 562"/>
                    <a:gd name="T11" fmla="*/ 0 h 614"/>
                    <a:gd name="T12" fmla="*/ 562 w 562"/>
                    <a:gd name="T13" fmla="*/ 0 h 614"/>
                    <a:gd name="T14" fmla="*/ 562 w 562"/>
                    <a:gd name="T15" fmla="*/ 58 h 614"/>
                    <a:gd name="T16" fmla="*/ 313 w 562"/>
                    <a:gd name="T17" fmla="*/ 58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2" h="614">
                      <a:moveTo>
                        <a:pt x="313" y="58"/>
                      </a:moveTo>
                      <a:lnTo>
                        <a:pt x="313" y="614"/>
                      </a:lnTo>
                      <a:lnTo>
                        <a:pt x="249" y="614"/>
                      </a:lnTo>
                      <a:lnTo>
                        <a:pt x="249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562" y="0"/>
                      </a:lnTo>
                      <a:lnTo>
                        <a:pt x="562" y="58"/>
                      </a:lnTo>
                      <a:lnTo>
                        <a:pt x="313" y="58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0" name="Freeform 99"/>
                <p:cNvSpPr>
                  <a:spLocks noEditPoints="1"/>
                </p:cNvSpPr>
                <p:nvPr/>
              </p:nvSpPr>
              <p:spPr bwMode="auto">
                <a:xfrm>
                  <a:off x="15109825" y="8804275"/>
                  <a:ext cx="977900" cy="981075"/>
                </a:xfrm>
                <a:custGeom>
                  <a:avLst/>
                  <a:gdLst>
                    <a:gd name="T0" fmla="*/ 339 w 616"/>
                    <a:gd name="T1" fmla="*/ 0 h 618"/>
                    <a:gd name="T2" fmla="*/ 279 w 616"/>
                    <a:gd name="T3" fmla="*/ 0 h 618"/>
                    <a:gd name="T4" fmla="*/ 0 w 616"/>
                    <a:gd name="T5" fmla="*/ 618 h 618"/>
                    <a:gd name="T6" fmla="*/ 69 w 616"/>
                    <a:gd name="T7" fmla="*/ 618 h 618"/>
                    <a:gd name="T8" fmla="*/ 135 w 616"/>
                    <a:gd name="T9" fmla="*/ 471 h 618"/>
                    <a:gd name="T10" fmla="*/ 277 w 616"/>
                    <a:gd name="T11" fmla="*/ 471 h 618"/>
                    <a:gd name="T12" fmla="*/ 317 w 616"/>
                    <a:gd name="T13" fmla="*/ 471 h 618"/>
                    <a:gd name="T14" fmla="*/ 432 w 616"/>
                    <a:gd name="T15" fmla="*/ 471 h 618"/>
                    <a:gd name="T16" fmla="*/ 460 w 616"/>
                    <a:gd name="T17" fmla="*/ 419 h 618"/>
                    <a:gd name="T18" fmla="*/ 470 w 616"/>
                    <a:gd name="T19" fmla="*/ 439 h 618"/>
                    <a:gd name="T20" fmla="*/ 548 w 616"/>
                    <a:gd name="T21" fmla="*/ 618 h 618"/>
                    <a:gd name="T22" fmla="*/ 616 w 616"/>
                    <a:gd name="T23" fmla="*/ 618 h 618"/>
                    <a:gd name="T24" fmla="*/ 339 w 616"/>
                    <a:gd name="T25" fmla="*/ 0 h 618"/>
                    <a:gd name="T26" fmla="*/ 161 w 616"/>
                    <a:gd name="T27" fmla="*/ 413 h 618"/>
                    <a:gd name="T28" fmla="*/ 175 w 616"/>
                    <a:gd name="T29" fmla="*/ 381 h 618"/>
                    <a:gd name="T30" fmla="*/ 309 w 616"/>
                    <a:gd name="T31" fmla="*/ 77 h 618"/>
                    <a:gd name="T32" fmla="*/ 444 w 616"/>
                    <a:gd name="T33" fmla="*/ 381 h 618"/>
                    <a:gd name="T34" fmla="*/ 458 w 616"/>
                    <a:gd name="T35" fmla="*/ 413 h 618"/>
                    <a:gd name="T36" fmla="*/ 161 w 616"/>
                    <a:gd name="T37" fmla="*/ 413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16" h="618">
                      <a:moveTo>
                        <a:pt x="339" y="0"/>
                      </a:moveTo>
                      <a:lnTo>
                        <a:pt x="279" y="0"/>
                      </a:lnTo>
                      <a:lnTo>
                        <a:pt x="0" y="618"/>
                      </a:lnTo>
                      <a:lnTo>
                        <a:pt x="69" y="618"/>
                      </a:lnTo>
                      <a:lnTo>
                        <a:pt x="135" y="471"/>
                      </a:lnTo>
                      <a:lnTo>
                        <a:pt x="277" y="471"/>
                      </a:lnTo>
                      <a:lnTo>
                        <a:pt x="317" y="471"/>
                      </a:lnTo>
                      <a:lnTo>
                        <a:pt x="432" y="471"/>
                      </a:lnTo>
                      <a:lnTo>
                        <a:pt x="460" y="419"/>
                      </a:lnTo>
                      <a:lnTo>
                        <a:pt x="470" y="439"/>
                      </a:lnTo>
                      <a:lnTo>
                        <a:pt x="548" y="618"/>
                      </a:lnTo>
                      <a:lnTo>
                        <a:pt x="616" y="618"/>
                      </a:lnTo>
                      <a:lnTo>
                        <a:pt x="339" y="0"/>
                      </a:lnTo>
                      <a:close/>
                      <a:moveTo>
                        <a:pt x="161" y="413"/>
                      </a:moveTo>
                      <a:lnTo>
                        <a:pt x="175" y="381"/>
                      </a:lnTo>
                      <a:lnTo>
                        <a:pt x="309" y="77"/>
                      </a:lnTo>
                      <a:lnTo>
                        <a:pt x="444" y="381"/>
                      </a:lnTo>
                      <a:lnTo>
                        <a:pt x="458" y="413"/>
                      </a:lnTo>
                      <a:lnTo>
                        <a:pt x="161" y="413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1" name="Freeform 100"/>
                <p:cNvSpPr>
                  <a:spLocks/>
                </p:cNvSpPr>
                <p:nvPr/>
              </p:nvSpPr>
              <p:spPr bwMode="auto">
                <a:xfrm>
                  <a:off x="15894050" y="8807450"/>
                  <a:ext cx="869950" cy="974725"/>
                </a:xfrm>
                <a:custGeom>
                  <a:avLst/>
                  <a:gdLst>
                    <a:gd name="T0" fmla="*/ 309 w 548"/>
                    <a:gd name="T1" fmla="*/ 58 h 614"/>
                    <a:gd name="T2" fmla="*/ 309 w 548"/>
                    <a:gd name="T3" fmla="*/ 614 h 614"/>
                    <a:gd name="T4" fmla="*/ 245 w 548"/>
                    <a:gd name="T5" fmla="*/ 614 h 614"/>
                    <a:gd name="T6" fmla="*/ 245 w 548"/>
                    <a:gd name="T7" fmla="*/ 58 h 614"/>
                    <a:gd name="T8" fmla="*/ 0 w 548"/>
                    <a:gd name="T9" fmla="*/ 58 h 614"/>
                    <a:gd name="T10" fmla="*/ 0 w 548"/>
                    <a:gd name="T11" fmla="*/ 0 h 614"/>
                    <a:gd name="T12" fmla="*/ 548 w 548"/>
                    <a:gd name="T13" fmla="*/ 0 h 614"/>
                    <a:gd name="T14" fmla="*/ 548 w 548"/>
                    <a:gd name="T15" fmla="*/ 58 h 614"/>
                    <a:gd name="T16" fmla="*/ 309 w 548"/>
                    <a:gd name="T17" fmla="*/ 58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8" h="614">
                      <a:moveTo>
                        <a:pt x="309" y="58"/>
                      </a:moveTo>
                      <a:lnTo>
                        <a:pt x="309" y="614"/>
                      </a:lnTo>
                      <a:lnTo>
                        <a:pt x="245" y="614"/>
                      </a:lnTo>
                      <a:lnTo>
                        <a:pt x="245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lnTo>
                        <a:pt x="548" y="0"/>
                      </a:lnTo>
                      <a:lnTo>
                        <a:pt x="548" y="58"/>
                      </a:lnTo>
                      <a:lnTo>
                        <a:pt x="309" y="58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2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849725" y="8807450"/>
                  <a:ext cx="101600" cy="974725"/>
                </a:xfrm>
                <a:prstGeom prst="rect">
                  <a:avLst/>
                </a:pr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3" name="Freeform 102"/>
                <p:cNvSpPr>
                  <a:spLocks/>
                </p:cNvSpPr>
                <p:nvPr/>
              </p:nvSpPr>
              <p:spPr bwMode="auto">
                <a:xfrm>
                  <a:off x="17033875" y="8788400"/>
                  <a:ext cx="860425" cy="1012825"/>
                </a:xfrm>
                <a:custGeom>
                  <a:avLst/>
                  <a:gdLst>
                    <a:gd name="T0" fmla="*/ 248 w 270"/>
                    <a:gd name="T1" fmla="*/ 249 h 317"/>
                    <a:gd name="T2" fmla="*/ 159 w 270"/>
                    <a:gd name="T3" fmla="*/ 287 h 317"/>
                    <a:gd name="T4" fmla="*/ 69 w 270"/>
                    <a:gd name="T5" fmla="*/ 250 h 317"/>
                    <a:gd name="T6" fmla="*/ 32 w 270"/>
                    <a:gd name="T7" fmla="*/ 159 h 317"/>
                    <a:gd name="T8" fmla="*/ 69 w 270"/>
                    <a:gd name="T9" fmla="*/ 67 h 317"/>
                    <a:gd name="T10" fmla="*/ 159 w 270"/>
                    <a:gd name="T11" fmla="*/ 30 h 317"/>
                    <a:gd name="T12" fmla="*/ 246 w 270"/>
                    <a:gd name="T13" fmla="*/ 66 h 317"/>
                    <a:gd name="T14" fmla="*/ 268 w 270"/>
                    <a:gd name="T15" fmla="*/ 44 h 317"/>
                    <a:gd name="T16" fmla="*/ 254 w 270"/>
                    <a:gd name="T17" fmla="*/ 31 h 317"/>
                    <a:gd name="T18" fmla="*/ 159 w 270"/>
                    <a:gd name="T19" fmla="*/ 0 h 317"/>
                    <a:gd name="T20" fmla="*/ 46 w 270"/>
                    <a:gd name="T21" fmla="*/ 46 h 317"/>
                    <a:gd name="T22" fmla="*/ 0 w 270"/>
                    <a:gd name="T23" fmla="*/ 159 h 317"/>
                    <a:gd name="T24" fmla="*/ 46 w 270"/>
                    <a:gd name="T25" fmla="*/ 272 h 317"/>
                    <a:gd name="T26" fmla="*/ 159 w 270"/>
                    <a:gd name="T27" fmla="*/ 317 h 317"/>
                    <a:gd name="T28" fmla="*/ 254 w 270"/>
                    <a:gd name="T29" fmla="*/ 286 h 317"/>
                    <a:gd name="T30" fmla="*/ 270 w 270"/>
                    <a:gd name="T31" fmla="*/ 271 h 317"/>
                    <a:gd name="T32" fmla="*/ 248 w 270"/>
                    <a:gd name="T33" fmla="*/ 249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0" h="317">
                      <a:moveTo>
                        <a:pt x="248" y="249"/>
                      </a:moveTo>
                      <a:cubicBezTo>
                        <a:pt x="227" y="273"/>
                        <a:pt x="196" y="287"/>
                        <a:pt x="159" y="287"/>
                      </a:cubicBezTo>
                      <a:cubicBezTo>
                        <a:pt x="123" y="287"/>
                        <a:pt x="93" y="275"/>
                        <a:pt x="69" y="250"/>
                      </a:cubicBezTo>
                      <a:cubicBezTo>
                        <a:pt x="44" y="225"/>
                        <a:pt x="32" y="195"/>
                        <a:pt x="32" y="159"/>
                      </a:cubicBezTo>
                      <a:cubicBezTo>
                        <a:pt x="32" y="122"/>
                        <a:pt x="44" y="92"/>
                        <a:pt x="69" y="67"/>
                      </a:cubicBezTo>
                      <a:cubicBezTo>
                        <a:pt x="93" y="42"/>
                        <a:pt x="123" y="30"/>
                        <a:pt x="159" y="30"/>
                      </a:cubicBezTo>
                      <a:cubicBezTo>
                        <a:pt x="195" y="30"/>
                        <a:pt x="226" y="43"/>
                        <a:pt x="246" y="66"/>
                      </a:cubicBezTo>
                      <a:cubicBezTo>
                        <a:pt x="268" y="44"/>
                        <a:pt x="268" y="44"/>
                        <a:pt x="268" y="44"/>
                      </a:cubicBezTo>
                      <a:cubicBezTo>
                        <a:pt x="264" y="40"/>
                        <a:pt x="259" y="35"/>
                        <a:pt x="254" y="31"/>
                      </a:cubicBezTo>
                      <a:cubicBezTo>
                        <a:pt x="227" y="10"/>
                        <a:pt x="196" y="0"/>
                        <a:pt x="159" y="0"/>
                      </a:cubicBezTo>
                      <a:cubicBezTo>
                        <a:pt x="114" y="0"/>
                        <a:pt x="77" y="15"/>
                        <a:pt x="46" y="46"/>
                      </a:cubicBezTo>
                      <a:cubicBezTo>
                        <a:pt x="16" y="76"/>
                        <a:pt x="0" y="114"/>
                        <a:pt x="0" y="159"/>
                      </a:cubicBezTo>
                      <a:cubicBezTo>
                        <a:pt x="0" y="203"/>
                        <a:pt x="15" y="241"/>
                        <a:pt x="46" y="272"/>
                      </a:cubicBezTo>
                      <a:cubicBezTo>
                        <a:pt x="77" y="303"/>
                        <a:pt x="114" y="317"/>
                        <a:pt x="159" y="317"/>
                      </a:cubicBezTo>
                      <a:cubicBezTo>
                        <a:pt x="196" y="317"/>
                        <a:pt x="227" y="307"/>
                        <a:pt x="254" y="286"/>
                      </a:cubicBezTo>
                      <a:cubicBezTo>
                        <a:pt x="260" y="282"/>
                        <a:pt x="265" y="277"/>
                        <a:pt x="270" y="271"/>
                      </a:cubicBezTo>
                      <a:lnTo>
                        <a:pt x="248" y="249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4" name="Freeform 103"/>
                <p:cNvSpPr>
                  <a:spLocks noEditPoints="1"/>
                </p:cNvSpPr>
                <p:nvPr/>
              </p:nvSpPr>
              <p:spPr bwMode="auto">
                <a:xfrm>
                  <a:off x="18862675" y="8804275"/>
                  <a:ext cx="977900" cy="981075"/>
                </a:xfrm>
                <a:custGeom>
                  <a:avLst/>
                  <a:gdLst>
                    <a:gd name="T0" fmla="*/ 337 w 616"/>
                    <a:gd name="T1" fmla="*/ 0 h 618"/>
                    <a:gd name="T2" fmla="*/ 277 w 616"/>
                    <a:gd name="T3" fmla="*/ 0 h 618"/>
                    <a:gd name="T4" fmla="*/ 0 w 616"/>
                    <a:gd name="T5" fmla="*/ 618 h 618"/>
                    <a:gd name="T6" fmla="*/ 68 w 616"/>
                    <a:gd name="T7" fmla="*/ 618 h 618"/>
                    <a:gd name="T8" fmla="*/ 132 w 616"/>
                    <a:gd name="T9" fmla="*/ 471 h 618"/>
                    <a:gd name="T10" fmla="*/ 437 w 616"/>
                    <a:gd name="T11" fmla="*/ 471 h 618"/>
                    <a:gd name="T12" fmla="*/ 462 w 616"/>
                    <a:gd name="T13" fmla="*/ 423 h 618"/>
                    <a:gd name="T14" fmla="*/ 468 w 616"/>
                    <a:gd name="T15" fmla="*/ 439 h 618"/>
                    <a:gd name="T16" fmla="*/ 548 w 616"/>
                    <a:gd name="T17" fmla="*/ 618 h 618"/>
                    <a:gd name="T18" fmla="*/ 616 w 616"/>
                    <a:gd name="T19" fmla="*/ 618 h 618"/>
                    <a:gd name="T20" fmla="*/ 337 w 616"/>
                    <a:gd name="T21" fmla="*/ 0 h 618"/>
                    <a:gd name="T22" fmla="*/ 159 w 616"/>
                    <a:gd name="T23" fmla="*/ 413 h 618"/>
                    <a:gd name="T24" fmla="*/ 173 w 616"/>
                    <a:gd name="T25" fmla="*/ 381 h 618"/>
                    <a:gd name="T26" fmla="*/ 307 w 616"/>
                    <a:gd name="T27" fmla="*/ 77 h 618"/>
                    <a:gd name="T28" fmla="*/ 442 w 616"/>
                    <a:gd name="T29" fmla="*/ 381 h 618"/>
                    <a:gd name="T30" fmla="*/ 456 w 616"/>
                    <a:gd name="T31" fmla="*/ 413 h 618"/>
                    <a:gd name="T32" fmla="*/ 159 w 616"/>
                    <a:gd name="T33" fmla="*/ 413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6" h="618">
                      <a:moveTo>
                        <a:pt x="337" y="0"/>
                      </a:moveTo>
                      <a:lnTo>
                        <a:pt x="277" y="0"/>
                      </a:lnTo>
                      <a:lnTo>
                        <a:pt x="0" y="618"/>
                      </a:lnTo>
                      <a:lnTo>
                        <a:pt x="68" y="618"/>
                      </a:lnTo>
                      <a:lnTo>
                        <a:pt x="132" y="471"/>
                      </a:lnTo>
                      <a:lnTo>
                        <a:pt x="437" y="471"/>
                      </a:lnTo>
                      <a:lnTo>
                        <a:pt x="462" y="423"/>
                      </a:lnTo>
                      <a:lnTo>
                        <a:pt x="468" y="439"/>
                      </a:lnTo>
                      <a:lnTo>
                        <a:pt x="548" y="618"/>
                      </a:lnTo>
                      <a:lnTo>
                        <a:pt x="616" y="618"/>
                      </a:lnTo>
                      <a:lnTo>
                        <a:pt x="337" y="0"/>
                      </a:lnTo>
                      <a:close/>
                      <a:moveTo>
                        <a:pt x="159" y="413"/>
                      </a:moveTo>
                      <a:lnTo>
                        <a:pt x="173" y="381"/>
                      </a:lnTo>
                      <a:lnTo>
                        <a:pt x="307" y="77"/>
                      </a:lnTo>
                      <a:lnTo>
                        <a:pt x="442" y="381"/>
                      </a:lnTo>
                      <a:lnTo>
                        <a:pt x="456" y="413"/>
                      </a:lnTo>
                      <a:lnTo>
                        <a:pt x="159" y="413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5" name="Freeform 104"/>
                <p:cNvSpPr>
                  <a:spLocks/>
                </p:cNvSpPr>
                <p:nvPr/>
              </p:nvSpPr>
              <p:spPr bwMode="auto">
                <a:xfrm>
                  <a:off x="17938750" y="8788400"/>
                  <a:ext cx="860425" cy="1012825"/>
                </a:xfrm>
                <a:custGeom>
                  <a:avLst/>
                  <a:gdLst>
                    <a:gd name="T0" fmla="*/ 248 w 270"/>
                    <a:gd name="T1" fmla="*/ 249 h 317"/>
                    <a:gd name="T2" fmla="*/ 159 w 270"/>
                    <a:gd name="T3" fmla="*/ 287 h 317"/>
                    <a:gd name="T4" fmla="*/ 68 w 270"/>
                    <a:gd name="T5" fmla="*/ 250 h 317"/>
                    <a:gd name="T6" fmla="*/ 32 w 270"/>
                    <a:gd name="T7" fmla="*/ 159 h 317"/>
                    <a:gd name="T8" fmla="*/ 68 w 270"/>
                    <a:gd name="T9" fmla="*/ 67 h 317"/>
                    <a:gd name="T10" fmla="*/ 159 w 270"/>
                    <a:gd name="T11" fmla="*/ 30 h 317"/>
                    <a:gd name="T12" fmla="*/ 246 w 270"/>
                    <a:gd name="T13" fmla="*/ 66 h 317"/>
                    <a:gd name="T14" fmla="*/ 268 w 270"/>
                    <a:gd name="T15" fmla="*/ 44 h 317"/>
                    <a:gd name="T16" fmla="*/ 261 w 270"/>
                    <a:gd name="T17" fmla="*/ 37 h 317"/>
                    <a:gd name="T18" fmla="*/ 253 w 270"/>
                    <a:gd name="T19" fmla="*/ 31 h 317"/>
                    <a:gd name="T20" fmla="*/ 159 w 270"/>
                    <a:gd name="T21" fmla="*/ 0 h 317"/>
                    <a:gd name="T22" fmla="*/ 46 w 270"/>
                    <a:gd name="T23" fmla="*/ 46 h 317"/>
                    <a:gd name="T24" fmla="*/ 0 w 270"/>
                    <a:gd name="T25" fmla="*/ 159 h 317"/>
                    <a:gd name="T26" fmla="*/ 46 w 270"/>
                    <a:gd name="T27" fmla="*/ 272 h 317"/>
                    <a:gd name="T28" fmla="*/ 159 w 270"/>
                    <a:gd name="T29" fmla="*/ 317 h 317"/>
                    <a:gd name="T30" fmla="*/ 253 w 270"/>
                    <a:gd name="T31" fmla="*/ 286 h 317"/>
                    <a:gd name="T32" fmla="*/ 270 w 270"/>
                    <a:gd name="T33" fmla="*/ 271 h 317"/>
                    <a:gd name="T34" fmla="*/ 248 w 270"/>
                    <a:gd name="T35" fmla="*/ 249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0" h="317">
                      <a:moveTo>
                        <a:pt x="248" y="249"/>
                      </a:moveTo>
                      <a:cubicBezTo>
                        <a:pt x="227" y="273"/>
                        <a:pt x="196" y="287"/>
                        <a:pt x="159" y="287"/>
                      </a:cubicBezTo>
                      <a:cubicBezTo>
                        <a:pt x="123" y="287"/>
                        <a:pt x="93" y="275"/>
                        <a:pt x="68" y="250"/>
                      </a:cubicBezTo>
                      <a:cubicBezTo>
                        <a:pt x="44" y="225"/>
                        <a:pt x="32" y="195"/>
                        <a:pt x="32" y="159"/>
                      </a:cubicBezTo>
                      <a:cubicBezTo>
                        <a:pt x="32" y="122"/>
                        <a:pt x="44" y="92"/>
                        <a:pt x="68" y="67"/>
                      </a:cubicBezTo>
                      <a:cubicBezTo>
                        <a:pt x="93" y="42"/>
                        <a:pt x="123" y="30"/>
                        <a:pt x="159" y="30"/>
                      </a:cubicBezTo>
                      <a:cubicBezTo>
                        <a:pt x="195" y="30"/>
                        <a:pt x="225" y="43"/>
                        <a:pt x="246" y="66"/>
                      </a:cubicBezTo>
                      <a:cubicBezTo>
                        <a:pt x="268" y="44"/>
                        <a:pt x="268" y="44"/>
                        <a:pt x="268" y="44"/>
                      </a:cubicBezTo>
                      <a:cubicBezTo>
                        <a:pt x="266" y="42"/>
                        <a:pt x="263" y="39"/>
                        <a:pt x="261" y="37"/>
                      </a:cubicBezTo>
                      <a:cubicBezTo>
                        <a:pt x="258" y="35"/>
                        <a:pt x="256" y="33"/>
                        <a:pt x="253" y="31"/>
                      </a:cubicBezTo>
                      <a:cubicBezTo>
                        <a:pt x="227" y="10"/>
                        <a:pt x="195" y="0"/>
                        <a:pt x="159" y="0"/>
                      </a:cubicBezTo>
                      <a:cubicBezTo>
                        <a:pt x="114" y="0"/>
                        <a:pt x="77" y="15"/>
                        <a:pt x="46" y="46"/>
                      </a:cubicBezTo>
                      <a:cubicBezTo>
                        <a:pt x="15" y="76"/>
                        <a:pt x="0" y="114"/>
                        <a:pt x="0" y="159"/>
                      </a:cubicBezTo>
                      <a:cubicBezTo>
                        <a:pt x="0" y="203"/>
                        <a:pt x="15" y="241"/>
                        <a:pt x="46" y="272"/>
                      </a:cubicBezTo>
                      <a:cubicBezTo>
                        <a:pt x="77" y="303"/>
                        <a:pt x="114" y="317"/>
                        <a:pt x="159" y="317"/>
                      </a:cubicBezTo>
                      <a:cubicBezTo>
                        <a:pt x="195" y="317"/>
                        <a:pt x="227" y="307"/>
                        <a:pt x="253" y="286"/>
                      </a:cubicBezTo>
                      <a:cubicBezTo>
                        <a:pt x="259" y="282"/>
                        <a:pt x="265" y="277"/>
                        <a:pt x="270" y="271"/>
                      </a:cubicBezTo>
                      <a:lnTo>
                        <a:pt x="248" y="249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6" name="Freeform 105"/>
                <p:cNvSpPr>
                  <a:spLocks noEditPoints="1"/>
                </p:cNvSpPr>
                <p:nvPr/>
              </p:nvSpPr>
              <p:spPr bwMode="auto">
                <a:xfrm>
                  <a:off x="14725650" y="10261600"/>
                  <a:ext cx="5000625" cy="214313"/>
                </a:xfrm>
                <a:custGeom>
                  <a:avLst/>
                  <a:gdLst>
                    <a:gd name="T0" fmla="*/ 1533 w 1570"/>
                    <a:gd name="T1" fmla="*/ 15 h 67"/>
                    <a:gd name="T2" fmla="*/ 1528 w 1570"/>
                    <a:gd name="T3" fmla="*/ 21 h 67"/>
                    <a:gd name="T4" fmla="*/ 1479 w 1570"/>
                    <a:gd name="T5" fmla="*/ 20 h 67"/>
                    <a:gd name="T6" fmla="*/ 1479 w 1570"/>
                    <a:gd name="T7" fmla="*/ 13 h 67"/>
                    <a:gd name="T8" fmla="*/ 1437 w 1570"/>
                    <a:gd name="T9" fmla="*/ 48 h 67"/>
                    <a:gd name="T10" fmla="*/ 1436 w 1570"/>
                    <a:gd name="T11" fmla="*/ 19 h 67"/>
                    <a:gd name="T12" fmla="*/ 1405 w 1570"/>
                    <a:gd name="T13" fmla="*/ 53 h 67"/>
                    <a:gd name="T14" fmla="*/ 1389 w 1570"/>
                    <a:gd name="T15" fmla="*/ 15 h 67"/>
                    <a:gd name="T16" fmla="*/ 1317 w 1570"/>
                    <a:gd name="T17" fmla="*/ 34 h 67"/>
                    <a:gd name="T18" fmla="*/ 1351 w 1570"/>
                    <a:gd name="T19" fmla="*/ 1 h 67"/>
                    <a:gd name="T20" fmla="*/ 1344 w 1570"/>
                    <a:gd name="T21" fmla="*/ 46 h 67"/>
                    <a:gd name="T22" fmla="*/ 1288 w 1570"/>
                    <a:gd name="T23" fmla="*/ 34 h 67"/>
                    <a:gd name="T24" fmla="*/ 1254 w 1570"/>
                    <a:gd name="T25" fmla="*/ 53 h 67"/>
                    <a:gd name="T26" fmla="*/ 1172 w 1570"/>
                    <a:gd name="T27" fmla="*/ 36 h 67"/>
                    <a:gd name="T28" fmla="*/ 1164 w 1570"/>
                    <a:gd name="T29" fmla="*/ 41 h 67"/>
                    <a:gd name="T30" fmla="*/ 1096 w 1570"/>
                    <a:gd name="T31" fmla="*/ 24 h 67"/>
                    <a:gd name="T32" fmla="*/ 1125 w 1570"/>
                    <a:gd name="T33" fmla="*/ 39 h 67"/>
                    <a:gd name="T34" fmla="*/ 1067 w 1570"/>
                    <a:gd name="T35" fmla="*/ 53 h 67"/>
                    <a:gd name="T36" fmla="*/ 1039 w 1570"/>
                    <a:gd name="T37" fmla="*/ 53 h 67"/>
                    <a:gd name="T38" fmla="*/ 992 w 1570"/>
                    <a:gd name="T39" fmla="*/ 34 h 67"/>
                    <a:gd name="T40" fmla="*/ 1019 w 1570"/>
                    <a:gd name="T41" fmla="*/ 46 h 67"/>
                    <a:gd name="T42" fmla="*/ 957 w 1570"/>
                    <a:gd name="T43" fmla="*/ 20 h 67"/>
                    <a:gd name="T44" fmla="*/ 946 w 1570"/>
                    <a:gd name="T45" fmla="*/ 15 h 67"/>
                    <a:gd name="T46" fmla="*/ 920 w 1570"/>
                    <a:gd name="T47" fmla="*/ 53 h 67"/>
                    <a:gd name="T48" fmla="*/ 891 w 1570"/>
                    <a:gd name="T49" fmla="*/ 53 h 67"/>
                    <a:gd name="T50" fmla="*/ 910 w 1570"/>
                    <a:gd name="T51" fmla="*/ 1 h 67"/>
                    <a:gd name="T52" fmla="*/ 850 w 1570"/>
                    <a:gd name="T53" fmla="*/ 36 h 67"/>
                    <a:gd name="T54" fmla="*/ 841 w 1570"/>
                    <a:gd name="T55" fmla="*/ 41 h 67"/>
                    <a:gd name="T56" fmla="*/ 806 w 1570"/>
                    <a:gd name="T57" fmla="*/ 20 h 67"/>
                    <a:gd name="T58" fmla="*/ 784 w 1570"/>
                    <a:gd name="T59" fmla="*/ 20 h 67"/>
                    <a:gd name="T60" fmla="*/ 767 w 1570"/>
                    <a:gd name="T61" fmla="*/ 40 h 67"/>
                    <a:gd name="T62" fmla="*/ 734 w 1570"/>
                    <a:gd name="T63" fmla="*/ 34 h 67"/>
                    <a:gd name="T64" fmla="*/ 720 w 1570"/>
                    <a:gd name="T65" fmla="*/ 53 h 67"/>
                    <a:gd name="T66" fmla="*/ 712 w 1570"/>
                    <a:gd name="T67" fmla="*/ 15 h 67"/>
                    <a:gd name="T68" fmla="*/ 661 w 1570"/>
                    <a:gd name="T69" fmla="*/ 34 h 67"/>
                    <a:gd name="T70" fmla="*/ 622 w 1570"/>
                    <a:gd name="T71" fmla="*/ 43 h 67"/>
                    <a:gd name="T72" fmla="*/ 619 w 1570"/>
                    <a:gd name="T73" fmla="*/ 53 h 67"/>
                    <a:gd name="T74" fmla="*/ 612 w 1570"/>
                    <a:gd name="T75" fmla="*/ 15 h 67"/>
                    <a:gd name="T76" fmla="*/ 603 w 1570"/>
                    <a:gd name="T77" fmla="*/ 13 h 67"/>
                    <a:gd name="T78" fmla="*/ 567 w 1570"/>
                    <a:gd name="T79" fmla="*/ 34 h 67"/>
                    <a:gd name="T80" fmla="*/ 533 w 1570"/>
                    <a:gd name="T81" fmla="*/ 34 h 67"/>
                    <a:gd name="T82" fmla="*/ 500 w 1570"/>
                    <a:gd name="T83" fmla="*/ 0 h 67"/>
                    <a:gd name="T84" fmla="*/ 373 w 1570"/>
                    <a:gd name="T85" fmla="*/ 39 h 67"/>
                    <a:gd name="T86" fmla="*/ 365 w 1570"/>
                    <a:gd name="T87" fmla="*/ 15 h 67"/>
                    <a:gd name="T88" fmla="*/ 339 w 1570"/>
                    <a:gd name="T89" fmla="*/ 34 h 67"/>
                    <a:gd name="T90" fmla="*/ 325 w 1570"/>
                    <a:gd name="T91" fmla="*/ 13 h 67"/>
                    <a:gd name="T92" fmla="*/ 285 w 1570"/>
                    <a:gd name="T93" fmla="*/ 53 h 67"/>
                    <a:gd name="T94" fmla="*/ 285 w 1570"/>
                    <a:gd name="T95" fmla="*/ 8 h 67"/>
                    <a:gd name="T96" fmla="*/ 185 w 1570"/>
                    <a:gd name="T97" fmla="*/ 15 h 67"/>
                    <a:gd name="T98" fmla="*/ 178 w 1570"/>
                    <a:gd name="T99" fmla="*/ 53 h 67"/>
                    <a:gd name="T100" fmla="*/ 163 w 1570"/>
                    <a:gd name="T101" fmla="*/ 8 h 67"/>
                    <a:gd name="T102" fmla="*/ 136 w 1570"/>
                    <a:gd name="T103" fmla="*/ 34 h 67"/>
                    <a:gd name="T104" fmla="*/ 135 w 1570"/>
                    <a:gd name="T105" fmla="*/ 21 h 67"/>
                    <a:gd name="T106" fmla="*/ 143 w 1570"/>
                    <a:gd name="T107" fmla="*/ 1 h 67"/>
                    <a:gd name="T108" fmla="*/ 56 w 1570"/>
                    <a:gd name="T109" fmla="*/ 15 h 67"/>
                    <a:gd name="T110" fmla="*/ 34 w 1570"/>
                    <a:gd name="T111" fmla="*/ 34 h 67"/>
                    <a:gd name="T112" fmla="*/ 50 w 1570"/>
                    <a:gd name="T113" fmla="*/ 5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70" h="67">
                      <a:moveTo>
                        <a:pt x="1541" y="67"/>
                      </a:moveTo>
                      <a:cubicBezTo>
                        <a:pt x="1549" y="67"/>
                        <a:pt x="1549" y="67"/>
                        <a:pt x="1549" y="67"/>
                      </a:cubicBezTo>
                      <a:cubicBezTo>
                        <a:pt x="1570" y="15"/>
                        <a:pt x="1570" y="15"/>
                        <a:pt x="1570" y="15"/>
                      </a:cubicBezTo>
                      <a:cubicBezTo>
                        <a:pt x="1562" y="15"/>
                        <a:pt x="1562" y="15"/>
                        <a:pt x="1562" y="15"/>
                      </a:cubicBezTo>
                      <a:cubicBezTo>
                        <a:pt x="1551" y="43"/>
                        <a:pt x="1551" y="43"/>
                        <a:pt x="1551" y="43"/>
                      </a:cubicBezTo>
                      <a:cubicBezTo>
                        <a:pt x="1541" y="15"/>
                        <a:pt x="1541" y="15"/>
                        <a:pt x="1541" y="15"/>
                      </a:cubicBezTo>
                      <a:cubicBezTo>
                        <a:pt x="1533" y="15"/>
                        <a:pt x="1533" y="15"/>
                        <a:pt x="1533" y="15"/>
                      </a:cubicBezTo>
                      <a:cubicBezTo>
                        <a:pt x="1547" y="52"/>
                        <a:pt x="1547" y="52"/>
                        <a:pt x="1547" y="52"/>
                      </a:cubicBezTo>
                      <a:lnTo>
                        <a:pt x="1541" y="67"/>
                      </a:lnTo>
                      <a:close/>
                      <a:moveTo>
                        <a:pt x="1510" y="53"/>
                      </a:moveTo>
                      <a:cubicBezTo>
                        <a:pt x="1517" y="53"/>
                        <a:pt x="1517" y="53"/>
                        <a:pt x="1517" y="53"/>
                      </a:cubicBezTo>
                      <a:cubicBezTo>
                        <a:pt x="1517" y="32"/>
                        <a:pt x="1517" y="32"/>
                        <a:pt x="1517" y="32"/>
                      </a:cubicBezTo>
                      <a:cubicBezTo>
                        <a:pt x="1517" y="25"/>
                        <a:pt x="1521" y="21"/>
                        <a:pt x="1528" y="21"/>
                      </a:cubicBezTo>
                      <a:cubicBezTo>
                        <a:pt x="1528" y="21"/>
                        <a:pt x="1528" y="21"/>
                        <a:pt x="1528" y="21"/>
                      </a:cubicBezTo>
                      <a:cubicBezTo>
                        <a:pt x="1528" y="13"/>
                        <a:pt x="1528" y="13"/>
                        <a:pt x="1528" y="13"/>
                      </a:cubicBezTo>
                      <a:cubicBezTo>
                        <a:pt x="1523" y="13"/>
                        <a:pt x="1519" y="16"/>
                        <a:pt x="1517" y="20"/>
                      </a:cubicBezTo>
                      <a:cubicBezTo>
                        <a:pt x="1517" y="15"/>
                        <a:pt x="1517" y="15"/>
                        <a:pt x="1517" y="15"/>
                      </a:cubicBezTo>
                      <a:cubicBezTo>
                        <a:pt x="1510" y="15"/>
                        <a:pt x="1510" y="15"/>
                        <a:pt x="1510" y="15"/>
                      </a:cubicBezTo>
                      <a:lnTo>
                        <a:pt x="1510" y="53"/>
                      </a:lnTo>
                      <a:close/>
                      <a:moveTo>
                        <a:pt x="1466" y="34"/>
                      </a:moveTo>
                      <a:cubicBezTo>
                        <a:pt x="1466" y="26"/>
                        <a:pt x="1472" y="20"/>
                        <a:pt x="1479" y="20"/>
                      </a:cubicBezTo>
                      <a:cubicBezTo>
                        <a:pt x="1486" y="20"/>
                        <a:pt x="1492" y="26"/>
                        <a:pt x="1492" y="34"/>
                      </a:cubicBezTo>
                      <a:cubicBezTo>
                        <a:pt x="1492" y="41"/>
                        <a:pt x="1486" y="47"/>
                        <a:pt x="1479" y="47"/>
                      </a:cubicBezTo>
                      <a:cubicBezTo>
                        <a:pt x="1472" y="47"/>
                        <a:pt x="1466" y="41"/>
                        <a:pt x="1466" y="34"/>
                      </a:cubicBezTo>
                      <a:close/>
                      <a:moveTo>
                        <a:pt x="1458" y="34"/>
                      </a:moveTo>
                      <a:cubicBezTo>
                        <a:pt x="1458" y="44"/>
                        <a:pt x="1466" y="54"/>
                        <a:pt x="1479" y="54"/>
                      </a:cubicBezTo>
                      <a:cubicBezTo>
                        <a:pt x="1492" y="54"/>
                        <a:pt x="1499" y="44"/>
                        <a:pt x="1499" y="34"/>
                      </a:cubicBezTo>
                      <a:cubicBezTo>
                        <a:pt x="1499" y="23"/>
                        <a:pt x="1492" y="13"/>
                        <a:pt x="1479" y="13"/>
                      </a:cubicBezTo>
                      <a:cubicBezTo>
                        <a:pt x="1466" y="13"/>
                        <a:pt x="1458" y="23"/>
                        <a:pt x="1458" y="34"/>
                      </a:cubicBezTo>
                      <a:close/>
                      <a:moveTo>
                        <a:pt x="1449" y="25"/>
                      </a:moveTo>
                      <a:cubicBezTo>
                        <a:pt x="1448" y="16"/>
                        <a:pt x="1442" y="13"/>
                        <a:pt x="1436" y="13"/>
                      </a:cubicBezTo>
                      <a:cubicBezTo>
                        <a:pt x="1429" y="13"/>
                        <a:pt x="1423" y="18"/>
                        <a:pt x="1423" y="25"/>
                      </a:cubicBezTo>
                      <a:cubicBezTo>
                        <a:pt x="1423" y="31"/>
                        <a:pt x="1428" y="33"/>
                        <a:pt x="1433" y="35"/>
                      </a:cubicBezTo>
                      <a:cubicBezTo>
                        <a:pt x="1440" y="37"/>
                        <a:pt x="1443" y="39"/>
                        <a:pt x="1443" y="42"/>
                      </a:cubicBezTo>
                      <a:cubicBezTo>
                        <a:pt x="1443" y="46"/>
                        <a:pt x="1440" y="48"/>
                        <a:pt x="1437" y="48"/>
                      </a:cubicBezTo>
                      <a:cubicBezTo>
                        <a:pt x="1434" y="48"/>
                        <a:pt x="1430" y="47"/>
                        <a:pt x="1430" y="42"/>
                      </a:cubicBezTo>
                      <a:cubicBezTo>
                        <a:pt x="1422" y="42"/>
                        <a:pt x="1422" y="42"/>
                        <a:pt x="1422" y="42"/>
                      </a:cubicBezTo>
                      <a:cubicBezTo>
                        <a:pt x="1423" y="51"/>
                        <a:pt x="1430" y="54"/>
                        <a:pt x="1436" y="54"/>
                      </a:cubicBezTo>
                      <a:cubicBezTo>
                        <a:pt x="1444" y="54"/>
                        <a:pt x="1450" y="49"/>
                        <a:pt x="1450" y="42"/>
                      </a:cubicBezTo>
                      <a:cubicBezTo>
                        <a:pt x="1450" y="33"/>
                        <a:pt x="1444" y="32"/>
                        <a:pt x="1438" y="30"/>
                      </a:cubicBezTo>
                      <a:cubicBezTo>
                        <a:pt x="1434" y="29"/>
                        <a:pt x="1431" y="27"/>
                        <a:pt x="1431" y="24"/>
                      </a:cubicBezTo>
                      <a:cubicBezTo>
                        <a:pt x="1431" y="22"/>
                        <a:pt x="1433" y="19"/>
                        <a:pt x="1436" y="19"/>
                      </a:cubicBezTo>
                      <a:cubicBezTo>
                        <a:pt x="1440" y="19"/>
                        <a:pt x="1442" y="22"/>
                        <a:pt x="1442" y="25"/>
                      </a:cubicBezTo>
                      <a:lnTo>
                        <a:pt x="1449" y="25"/>
                      </a:lnTo>
                      <a:close/>
                      <a:moveTo>
                        <a:pt x="1405" y="53"/>
                      </a:moveTo>
                      <a:cubicBezTo>
                        <a:pt x="1412" y="53"/>
                        <a:pt x="1412" y="53"/>
                        <a:pt x="1412" y="53"/>
                      </a:cubicBezTo>
                      <a:cubicBezTo>
                        <a:pt x="1412" y="15"/>
                        <a:pt x="1412" y="15"/>
                        <a:pt x="1412" y="15"/>
                      </a:cubicBezTo>
                      <a:cubicBezTo>
                        <a:pt x="1405" y="15"/>
                        <a:pt x="1405" y="15"/>
                        <a:pt x="1405" y="15"/>
                      </a:cubicBezTo>
                      <a:lnTo>
                        <a:pt x="1405" y="53"/>
                      </a:lnTo>
                      <a:close/>
                      <a:moveTo>
                        <a:pt x="1405" y="8"/>
                      </a:moveTo>
                      <a:cubicBezTo>
                        <a:pt x="1412" y="8"/>
                        <a:pt x="1412" y="8"/>
                        <a:pt x="1412" y="8"/>
                      </a:cubicBezTo>
                      <a:cubicBezTo>
                        <a:pt x="1412" y="1"/>
                        <a:pt x="1412" y="1"/>
                        <a:pt x="1412" y="1"/>
                      </a:cubicBezTo>
                      <a:cubicBezTo>
                        <a:pt x="1405" y="1"/>
                        <a:pt x="1405" y="1"/>
                        <a:pt x="1405" y="1"/>
                      </a:cubicBezTo>
                      <a:lnTo>
                        <a:pt x="1405" y="8"/>
                      </a:lnTo>
                      <a:close/>
                      <a:moveTo>
                        <a:pt x="1397" y="15"/>
                      </a:moveTo>
                      <a:cubicBezTo>
                        <a:pt x="1389" y="15"/>
                        <a:pt x="1389" y="15"/>
                        <a:pt x="1389" y="15"/>
                      </a:cubicBezTo>
                      <a:cubicBezTo>
                        <a:pt x="1378" y="44"/>
                        <a:pt x="1378" y="44"/>
                        <a:pt x="1378" y="44"/>
                      </a:cubicBezTo>
                      <a:cubicBezTo>
                        <a:pt x="1368" y="15"/>
                        <a:pt x="1368" y="15"/>
                        <a:pt x="1368" y="15"/>
                      </a:cubicBezTo>
                      <a:cubicBezTo>
                        <a:pt x="1360" y="15"/>
                        <a:pt x="1360" y="15"/>
                        <a:pt x="1360" y="15"/>
                      </a:cubicBezTo>
                      <a:cubicBezTo>
                        <a:pt x="1375" y="53"/>
                        <a:pt x="1375" y="53"/>
                        <a:pt x="1375" y="53"/>
                      </a:cubicBezTo>
                      <a:cubicBezTo>
                        <a:pt x="1382" y="53"/>
                        <a:pt x="1382" y="53"/>
                        <a:pt x="1382" y="53"/>
                      </a:cubicBezTo>
                      <a:lnTo>
                        <a:pt x="1397" y="15"/>
                      </a:lnTo>
                      <a:close/>
                      <a:moveTo>
                        <a:pt x="1317" y="34"/>
                      </a:moveTo>
                      <a:cubicBezTo>
                        <a:pt x="1317" y="26"/>
                        <a:pt x="1323" y="20"/>
                        <a:pt x="1331" y="20"/>
                      </a:cubicBezTo>
                      <a:cubicBezTo>
                        <a:pt x="1335" y="20"/>
                        <a:pt x="1338" y="22"/>
                        <a:pt x="1340" y="24"/>
                      </a:cubicBezTo>
                      <a:cubicBezTo>
                        <a:pt x="1343" y="26"/>
                        <a:pt x="1344" y="30"/>
                        <a:pt x="1344" y="34"/>
                      </a:cubicBezTo>
                      <a:cubicBezTo>
                        <a:pt x="1344" y="37"/>
                        <a:pt x="1343" y="41"/>
                        <a:pt x="1341" y="43"/>
                      </a:cubicBezTo>
                      <a:cubicBezTo>
                        <a:pt x="1338" y="46"/>
                        <a:pt x="1335" y="47"/>
                        <a:pt x="1331" y="47"/>
                      </a:cubicBezTo>
                      <a:cubicBezTo>
                        <a:pt x="1322" y="47"/>
                        <a:pt x="1318" y="41"/>
                        <a:pt x="1317" y="34"/>
                      </a:cubicBezTo>
                      <a:close/>
                      <a:moveTo>
                        <a:pt x="1351" y="1"/>
                      </a:moveTo>
                      <a:cubicBezTo>
                        <a:pt x="1344" y="1"/>
                        <a:pt x="1344" y="1"/>
                        <a:pt x="1344" y="1"/>
                      </a:cubicBezTo>
                      <a:cubicBezTo>
                        <a:pt x="1344" y="14"/>
                        <a:pt x="1344" y="14"/>
                        <a:pt x="1344" y="14"/>
                      </a:cubicBezTo>
                      <a:cubicBezTo>
                        <a:pt x="1344" y="21"/>
                        <a:pt x="1344" y="21"/>
                        <a:pt x="1344" y="21"/>
                      </a:cubicBezTo>
                      <a:cubicBezTo>
                        <a:pt x="1342" y="18"/>
                        <a:pt x="1338" y="13"/>
                        <a:pt x="1330" y="13"/>
                      </a:cubicBezTo>
                      <a:cubicBezTo>
                        <a:pt x="1319" y="13"/>
                        <a:pt x="1310" y="22"/>
                        <a:pt x="1310" y="34"/>
                      </a:cubicBezTo>
                      <a:cubicBezTo>
                        <a:pt x="1310" y="45"/>
                        <a:pt x="1318" y="54"/>
                        <a:pt x="1330" y="54"/>
                      </a:cubicBezTo>
                      <a:cubicBezTo>
                        <a:pt x="1338" y="54"/>
                        <a:pt x="1342" y="50"/>
                        <a:pt x="1344" y="46"/>
                      </a:cubicBezTo>
                      <a:cubicBezTo>
                        <a:pt x="1344" y="53"/>
                        <a:pt x="1344" y="53"/>
                        <a:pt x="1344" y="53"/>
                      </a:cubicBezTo>
                      <a:cubicBezTo>
                        <a:pt x="1351" y="53"/>
                        <a:pt x="1351" y="53"/>
                        <a:pt x="1351" y="53"/>
                      </a:cubicBezTo>
                      <a:lnTo>
                        <a:pt x="1351" y="1"/>
                      </a:lnTo>
                      <a:close/>
                      <a:moveTo>
                        <a:pt x="1288" y="34"/>
                      </a:moveTo>
                      <a:cubicBezTo>
                        <a:pt x="1270" y="34"/>
                        <a:pt x="1270" y="34"/>
                        <a:pt x="1270" y="34"/>
                      </a:cubicBezTo>
                      <a:cubicBezTo>
                        <a:pt x="1279" y="10"/>
                        <a:pt x="1279" y="10"/>
                        <a:pt x="1279" y="10"/>
                      </a:cubicBezTo>
                      <a:lnTo>
                        <a:pt x="1288" y="34"/>
                      </a:lnTo>
                      <a:close/>
                      <a:moveTo>
                        <a:pt x="1268" y="41"/>
                      </a:moveTo>
                      <a:cubicBezTo>
                        <a:pt x="1290" y="41"/>
                        <a:pt x="1290" y="41"/>
                        <a:pt x="1290" y="41"/>
                      </a:cubicBezTo>
                      <a:cubicBezTo>
                        <a:pt x="1295" y="53"/>
                        <a:pt x="1295" y="53"/>
                        <a:pt x="1295" y="53"/>
                      </a:cubicBezTo>
                      <a:cubicBezTo>
                        <a:pt x="1304" y="53"/>
                        <a:pt x="1304" y="53"/>
                        <a:pt x="1304" y="53"/>
                      </a:cubicBezTo>
                      <a:cubicBezTo>
                        <a:pt x="1283" y="1"/>
                        <a:pt x="1283" y="1"/>
                        <a:pt x="1283" y="1"/>
                      </a:cubicBezTo>
                      <a:cubicBezTo>
                        <a:pt x="1275" y="1"/>
                        <a:pt x="1275" y="1"/>
                        <a:pt x="1275" y="1"/>
                      </a:cubicBezTo>
                      <a:cubicBezTo>
                        <a:pt x="1254" y="53"/>
                        <a:pt x="1254" y="53"/>
                        <a:pt x="1254" y="53"/>
                      </a:cubicBezTo>
                      <a:cubicBezTo>
                        <a:pt x="1263" y="53"/>
                        <a:pt x="1263" y="53"/>
                        <a:pt x="1263" y="53"/>
                      </a:cubicBezTo>
                      <a:lnTo>
                        <a:pt x="1268" y="41"/>
                      </a:lnTo>
                      <a:close/>
                      <a:moveTo>
                        <a:pt x="1140" y="30"/>
                      </a:moveTo>
                      <a:cubicBezTo>
                        <a:pt x="1140" y="25"/>
                        <a:pt x="1145" y="20"/>
                        <a:pt x="1152" y="20"/>
                      </a:cubicBezTo>
                      <a:cubicBezTo>
                        <a:pt x="1160" y="20"/>
                        <a:pt x="1165" y="25"/>
                        <a:pt x="1165" y="30"/>
                      </a:cubicBezTo>
                      <a:lnTo>
                        <a:pt x="1140" y="30"/>
                      </a:lnTo>
                      <a:close/>
                      <a:moveTo>
                        <a:pt x="1172" y="36"/>
                      </a:moveTo>
                      <a:cubicBezTo>
                        <a:pt x="1173" y="30"/>
                        <a:pt x="1171" y="24"/>
                        <a:pt x="1167" y="19"/>
                      </a:cubicBezTo>
                      <a:cubicBezTo>
                        <a:pt x="1163" y="15"/>
                        <a:pt x="1158" y="13"/>
                        <a:pt x="1152" y="13"/>
                      </a:cubicBezTo>
                      <a:cubicBezTo>
                        <a:pt x="1141" y="13"/>
                        <a:pt x="1132" y="23"/>
                        <a:pt x="1132" y="34"/>
                      </a:cubicBezTo>
                      <a:cubicBezTo>
                        <a:pt x="1132" y="44"/>
                        <a:pt x="1140" y="54"/>
                        <a:pt x="1152" y="54"/>
                      </a:cubicBezTo>
                      <a:cubicBezTo>
                        <a:pt x="1156" y="54"/>
                        <a:pt x="1160" y="53"/>
                        <a:pt x="1163" y="51"/>
                      </a:cubicBezTo>
                      <a:cubicBezTo>
                        <a:pt x="1167" y="49"/>
                        <a:pt x="1169" y="46"/>
                        <a:pt x="1171" y="41"/>
                      </a:cubicBezTo>
                      <a:cubicBezTo>
                        <a:pt x="1164" y="41"/>
                        <a:pt x="1164" y="41"/>
                        <a:pt x="1164" y="41"/>
                      </a:cubicBezTo>
                      <a:cubicBezTo>
                        <a:pt x="1161" y="45"/>
                        <a:pt x="1158" y="48"/>
                        <a:pt x="1152" y="48"/>
                      </a:cubicBezTo>
                      <a:cubicBezTo>
                        <a:pt x="1147" y="48"/>
                        <a:pt x="1140" y="44"/>
                        <a:pt x="1139" y="36"/>
                      </a:cubicBezTo>
                      <a:lnTo>
                        <a:pt x="1172" y="36"/>
                      </a:lnTo>
                      <a:close/>
                      <a:moveTo>
                        <a:pt x="1117" y="39"/>
                      </a:moveTo>
                      <a:cubicBezTo>
                        <a:pt x="1116" y="43"/>
                        <a:pt x="1112" y="47"/>
                        <a:pt x="1105" y="47"/>
                      </a:cubicBezTo>
                      <a:cubicBezTo>
                        <a:pt x="1098" y="47"/>
                        <a:pt x="1092" y="42"/>
                        <a:pt x="1092" y="34"/>
                      </a:cubicBezTo>
                      <a:cubicBezTo>
                        <a:pt x="1092" y="30"/>
                        <a:pt x="1093" y="26"/>
                        <a:pt x="1096" y="24"/>
                      </a:cubicBezTo>
                      <a:cubicBezTo>
                        <a:pt x="1098" y="21"/>
                        <a:pt x="1101" y="20"/>
                        <a:pt x="1105" y="20"/>
                      </a:cubicBezTo>
                      <a:cubicBezTo>
                        <a:pt x="1110" y="20"/>
                        <a:pt x="1115" y="23"/>
                        <a:pt x="1117" y="28"/>
                      </a:cubicBezTo>
                      <a:cubicBezTo>
                        <a:pt x="1125" y="28"/>
                        <a:pt x="1125" y="28"/>
                        <a:pt x="1125" y="28"/>
                      </a:cubicBezTo>
                      <a:cubicBezTo>
                        <a:pt x="1122" y="19"/>
                        <a:pt x="1114" y="13"/>
                        <a:pt x="1105" y="13"/>
                      </a:cubicBezTo>
                      <a:cubicBezTo>
                        <a:pt x="1093" y="13"/>
                        <a:pt x="1085" y="22"/>
                        <a:pt x="1085" y="34"/>
                      </a:cubicBezTo>
                      <a:cubicBezTo>
                        <a:pt x="1085" y="44"/>
                        <a:pt x="1093" y="54"/>
                        <a:pt x="1105" y="54"/>
                      </a:cubicBezTo>
                      <a:cubicBezTo>
                        <a:pt x="1115" y="54"/>
                        <a:pt x="1122" y="48"/>
                        <a:pt x="1125" y="39"/>
                      </a:cubicBezTo>
                      <a:lnTo>
                        <a:pt x="1117" y="39"/>
                      </a:lnTo>
                      <a:close/>
                      <a:moveTo>
                        <a:pt x="1039" y="53"/>
                      </a:moveTo>
                      <a:cubicBezTo>
                        <a:pt x="1046" y="53"/>
                        <a:pt x="1046" y="53"/>
                        <a:pt x="1046" y="53"/>
                      </a:cubicBezTo>
                      <a:cubicBezTo>
                        <a:pt x="1046" y="32"/>
                        <a:pt x="1046" y="32"/>
                        <a:pt x="1046" y="32"/>
                      </a:cubicBezTo>
                      <a:cubicBezTo>
                        <a:pt x="1046" y="25"/>
                        <a:pt x="1050" y="20"/>
                        <a:pt x="1057" y="20"/>
                      </a:cubicBezTo>
                      <a:cubicBezTo>
                        <a:pt x="1064" y="20"/>
                        <a:pt x="1067" y="25"/>
                        <a:pt x="1067" y="32"/>
                      </a:cubicBezTo>
                      <a:cubicBezTo>
                        <a:pt x="1067" y="53"/>
                        <a:pt x="1067" y="53"/>
                        <a:pt x="1067" y="53"/>
                      </a:cubicBezTo>
                      <a:cubicBezTo>
                        <a:pt x="1075" y="53"/>
                        <a:pt x="1075" y="53"/>
                        <a:pt x="1075" y="53"/>
                      </a:cubicBezTo>
                      <a:cubicBezTo>
                        <a:pt x="1075" y="30"/>
                        <a:pt x="1075" y="30"/>
                        <a:pt x="1075" y="30"/>
                      </a:cubicBezTo>
                      <a:cubicBezTo>
                        <a:pt x="1075" y="22"/>
                        <a:pt x="1071" y="14"/>
                        <a:pt x="1059" y="13"/>
                      </a:cubicBezTo>
                      <a:cubicBezTo>
                        <a:pt x="1052" y="13"/>
                        <a:pt x="1048" y="16"/>
                        <a:pt x="1046" y="20"/>
                      </a:cubicBezTo>
                      <a:cubicBezTo>
                        <a:pt x="1046" y="15"/>
                        <a:pt x="1046" y="15"/>
                        <a:pt x="1046" y="15"/>
                      </a:cubicBezTo>
                      <a:cubicBezTo>
                        <a:pt x="1039" y="15"/>
                        <a:pt x="1039" y="15"/>
                        <a:pt x="1039" y="15"/>
                      </a:cubicBezTo>
                      <a:lnTo>
                        <a:pt x="1039" y="53"/>
                      </a:lnTo>
                      <a:close/>
                      <a:moveTo>
                        <a:pt x="992" y="34"/>
                      </a:moveTo>
                      <a:cubicBezTo>
                        <a:pt x="992" y="27"/>
                        <a:pt x="998" y="20"/>
                        <a:pt x="1006" y="20"/>
                      </a:cubicBezTo>
                      <a:cubicBezTo>
                        <a:pt x="1012" y="20"/>
                        <a:pt x="1016" y="24"/>
                        <a:pt x="1018" y="28"/>
                      </a:cubicBezTo>
                      <a:cubicBezTo>
                        <a:pt x="1019" y="30"/>
                        <a:pt x="1019" y="32"/>
                        <a:pt x="1019" y="34"/>
                      </a:cubicBezTo>
                      <a:cubicBezTo>
                        <a:pt x="1019" y="36"/>
                        <a:pt x="1019" y="38"/>
                        <a:pt x="1018" y="40"/>
                      </a:cubicBezTo>
                      <a:cubicBezTo>
                        <a:pt x="1016" y="44"/>
                        <a:pt x="1012" y="47"/>
                        <a:pt x="1006" y="47"/>
                      </a:cubicBezTo>
                      <a:cubicBezTo>
                        <a:pt x="997" y="47"/>
                        <a:pt x="993" y="40"/>
                        <a:pt x="992" y="34"/>
                      </a:cubicBezTo>
                      <a:close/>
                      <a:moveTo>
                        <a:pt x="1027" y="15"/>
                      </a:moveTo>
                      <a:cubicBezTo>
                        <a:pt x="1019" y="15"/>
                        <a:pt x="1019" y="15"/>
                        <a:pt x="1019" y="15"/>
                      </a:cubicBezTo>
                      <a:cubicBezTo>
                        <a:pt x="1019" y="21"/>
                        <a:pt x="1019" y="21"/>
                        <a:pt x="1019" y="21"/>
                      </a:cubicBezTo>
                      <a:cubicBezTo>
                        <a:pt x="1017" y="18"/>
                        <a:pt x="1013" y="13"/>
                        <a:pt x="1005" y="13"/>
                      </a:cubicBezTo>
                      <a:cubicBezTo>
                        <a:pt x="994" y="13"/>
                        <a:pt x="985" y="22"/>
                        <a:pt x="985" y="34"/>
                      </a:cubicBezTo>
                      <a:cubicBezTo>
                        <a:pt x="985" y="44"/>
                        <a:pt x="992" y="54"/>
                        <a:pt x="1005" y="54"/>
                      </a:cubicBezTo>
                      <a:cubicBezTo>
                        <a:pt x="1011" y="54"/>
                        <a:pt x="1016" y="51"/>
                        <a:pt x="1019" y="46"/>
                      </a:cubicBezTo>
                      <a:cubicBezTo>
                        <a:pt x="1019" y="53"/>
                        <a:pt x="1019" y="53"/>
                        <a:pt x="1019" y="53"/>
                      </a:cubicBezTo>
                      <a:cubicBezTo>
                        <a:pt x="1027" y="53"/>
                        <a:pt x="1027" y="53"/>
                        <a:pt x="1027" y="53"/>
                      </a:cubicBezTo>
                      <a:lnTo>
                        <a:pt x="1027" y="15"/>
                      </a:lnTo>
                      <a:close/>
                      <a:moveTo>
                        <a:pt x="940" y="53"/>
                      </a:moveTo>
                      <a:cubicBezTo>
                        <a:pt x="947" y="53"/>
                        <a:pt x="947" y="53"/>
                        <a:pt x="947" y="53"/>
                      </a:cubicBezTo>
                      <a:cubicBezTo>
                        <a:pt x="947" y="32"/>
                        <a:pt x="947" y="32"/>
                        <a:pt x="947" y="32"/>
                      </a:cubicBezTo>
                      <a:cubicBezTo>
                        <a:pt x="947" y="25"/>
                        <a:pt x="950" y="20"/>
                        <a:pt x="957" y="20"/>
                      </a:cubicBezTo>
                      <a:cubicBezTo>
                        <a:pt x="965" y="20"/>
                        <a:pt x="968" y="25"/>
                        <a:pt x="968" y="32"/>
                      </a:cubicBezTo>
                      <a:cubicBezTo>
                        <a:pt x="968" y="53"/>
                        <a:pt x="968" y="53"/>
                        <a:pt x="968" y="53"/>
                      </a:cubicBezTo>
                      <a:cubicBezTo>
                        <a:pt x="975" y="53"/>
                        <a:pt x="975" y="53"/>
                        <a:pt x="975" y="53"/>
                      </a:cubicBezTo>
                      <a:cubicBezTo>
                        <a:pt x="975" y="30"/>
                        <a:pt x="975" y="30"/>
                        <a:pt x="975" y="30"/>
                      </a:cubicBezTo>
                      <a:cubicBezTo>
                        <a:pt x="975" y="22"/>
                        <a:pt x="972" y="14"/>
                        <a:pt x="959" y="13"/>
                      </a:cubicBezTo>
                      <a:cubicBezTo>
                        <a:pt x="953" y="13"/>
                        <a:pt x="948" y="16"/>
                        <a:pt x="946" y="20"/>
                      </a:cubicBezTo>
                      <a:cubicBezTo>
                        <a:pt x="946" y="15"/>
                        <a:pt x="946" y="15"/>
                        <a:pt x="946" y="15"/>
                      </a:cubicBezTo>
                      <a:cubicBezTo>
                        <a:pt x="940" y="15"/>
                        <a:pt x="940" y="15"/>
                        <a:pt x="940" y="15"/>
                      </a:cubicBezTo>
                      <a:lnTo>
                        <a:pt x="940" y="53"/>
                      </a:lnTo>
                      <a:close/>
                      <a:moveTo>
                        <a:pt x="920" y="53"/>
                      </a:moveTo>
                      <a:cubicBezTo>
                        <a:pt x="927" y="53"/>
                        <a:pt x="927" y="53"/>
                        <a:pt x="927" y="53"/>
                      </a:cubicBezTo>
                      <a:cubicBezTo>
                        <a:pt x="927" y="15"/>
                        <a:pt x="927" y="15"/>
                        <a:pt x="927" y="15"/>
                      </a:cubicBezTo>
                      <a:cubicBezTo>
                        <a:pt x="920" y="15"/>
                        <a:pt x="920" y="15"/>
                        <a:pt x="920" y="15"/>
                      </a:cubicBezTo>
                      <a:lnTo>
                        <a:pt x="920" y="53"/>
                      </a:lnTo>
                      <a:close/>
                      <a:moveTo>
                        <a:pt x="920" y="8"/>
                      </a:moveTo>
                      <a:cubicBezTo>
                        <a:pt x="927" y="8"/>
                        <a:pt x="927" y="8"/>
                        <a:pt x="927" y="8"/>
                      </a:cubicBezTo>
                      <a:cubicBezTo>
                        <a:pt x="927" y="1"/>
                        <a:pt x="927" y="1"/>
                        <a:pt x="927" y="1"/>
                      </a:cubicBezTo>
                      <a:cubicBezTo>
                        <a:pt x="920" y="1"/>
                        <a:pt x="920" y="1"/>
                        <a:pt x="920" y="1"/>
                      </a:cubicBezTo>
                      <a:lnTo>
                        <a:pt x="920" y="8"/>
                      </a:lnTo>
                      <a:close/>
                      <a:moveTo>
                        <a:pt x="882" y="53"/>
                      </a:moveTo>
                      <a:cubicBezTo>
                        <a:pt x="891" y="53"/>
                        <a:pt x="891" y="53"/>
                        <a:pt x="891" y="53"/>
                      </a:cubicBezTo>
                      <a:cubicBezTo>
                        <a:pt x="891" y="31"/>
                        <a:pt x="891" y="31"/>
                        <a:pt x="891" y="31"/>
                      </a:cubicBezTo>
                      <a:cubicBezTo>
                        <a:pt x="909" y="31"/>
                        <a:pt x="909" y="31"/>
                        <a:pt x="909" y="31"/>
                      </a:cubicBezTo>
                      <a:cubicBezTo>
                        <a:pt x="909" y="23"/>
                        <a:pt x="909" y="23"/>
                        <a:pt x="909" y="23"/>
                      </a:cubicBezTo>
                      <a:cubicBezTo>
                        <a:pt x="891" y="23"/>
                        <a:pt x="891" y="23"/>
                        <a:pt x="891" y="23"/>
                      </a:cubicBezTo>
                      <a:cubicBezTo>
                        <a:pt x="891" y="8"/>
                        <a:pt x="891" y="8"/>
                        <a:pt x="891" y="8"/>
                      </a:cubicBezTo>
                      <a:cubicBezTo>
                        <a:pt x="910" y="8"/>
                        <a:pt x="910" y="8"/>
                        <a:pt x="910" y="8"/>
                      </a:cubicBezTo>
                      <a:cubicBezTo>
                        <a:pt x="910" y="1"/>
                        <a:pt x="910" y="1"/>
                        <a:pt x="910" y="1"/>
                      </a:cubicBezTo>
                      <a:cubicBezTo>
                        <a:pt x="882" y="1"/>
                        <a:pt x="882" y="1"/>
                        <a:pt x="882" y="1"/>
                      </a:cubicBezTo>
                      <a:lnTo>
                        <a:pt x="882" y="53"/>
                      </a:lnTo>
                      <a:close/>
                      <a:moveTo>
                        <a:pt x="817" y="30"/>
                      </a:moveTo>
                      <a:cubicBezTo>
                        <a:pt x="817" y="25"/>
                        <a:pt x="822" y="20"/>
                        <a:pt x="830" y="20"/>
                      </a:cubicBezTo>
                      <a:cubicBezTo>
                        <a:pt x="837" y="20"/>
                        <a:pt x="842" y="25"/>
                        <a:pt x="842" y="30"/>
                      </a:cubicBezTo>
                      <a:lnTo>
                        <a:pt x="817" y="30"/>
                      </a:lnTo>
                      <a:close/>
                      <a:moveTo>
                        <a:pt x="850" y="36"/>
                      </a:moveTo>
                      <a:cubicBezTo>
                        <a:pt x="850" y="30"/>
                        <a:pt x="848" y="24"/>
                        <a:pt x="844" y="19"/>
                      </a:cubicBezTo>
                      <a:cubicBezTo>
                        <a:pt x="840" y="15"/>
                        <a:pt x="835" y="13"/>
                        <a:pt x="830" y="13"/>
                      </a:cubicBezTo>
                      <a:cubicBezTo>
                        <a:pt x="818" y="13"/>
                        <a:pt x="809" y="23"/>
                        <a:pt x="809" y="34"/>
                      </a:cubicBezTo>
                      <a:cubicBezTo>
                        <a:pt x="809" y="44"/>
                        <a:pt x="817" y="54"/>
                        <a:pt x="830" y="54"/>
                      </a:cubicBezTo>
                      <a:cubicBezTo>
                        <a:pt x="834" y="54"/>
                        <a:pt x="838" y="53"/>
                        <a:pt x="841" y="51"/>
                      </a:cubicBezTo>
                      <a:cubicBezTo>
                        <a:pt x="844" y="49"/>
                        <a:pt x="847" y="46"/>
                        <a:pt x="849" y="41"/>
                      </a:cubicBezTo>
                      <a:cubicBezTo>
                        <a:pt x="841" y="41"/>
                        <a:pt x="841" y="41"/>
                        <a:pt x="841" y="41"/>
                      </a:cubicBezTo>
                      <a:cubicBezTo>
                        <a:pt x="839" y="45"/>
                        <a:pt x="835" y="48"/>
                        <a:pt x="830" y="48"/>
                      </a:cubicBezTo>
                      <a:cubicBezTo>
                        <a:pt x="824" y="48"/>
                        <a:pt x="817" y="44"/>
                        <a:pt x="817" y="36"/>
                      </a:cubicBezTo>
                      <a:lnTo>
                        <a:pt x="850" y="36"/>
                      </a:lnTo>
                      <a:close/>
                      <a:moveTo>
                        <a:pt x="791" y="53"/>
                      </a:moveTo>
                      <a:cubicBezTo>
                        <a:pt x="798" y="53"/>
                        <a:pt x="798" y="53"/>
                        <a:pt x="798" y="53"/>
                      </a:cubicBezTo>
                      <a:cubicBezTo>
                        <a:pt x="798" y="20"/>
                        <a:pt x="798" y="20"/>
                        <a:pt x="798" y="20"/>
                      </a:cubicBezTo>
                      <a:cubicBezTo>
                        <a:pt x="806" y="20"/>
                        <a:pt x="806" y="20"/>
                        <a:pt x="806" y="20"/>
                      </a:cubicBezTo>
                      <a:cubicBezTo>
                        <a:pt x="806" y="15"/>
                        <a:pt x="806" y="15"/>
                        <a:pt x="806" y="15"/>
                      </a:cubicBezTo>
                      <a:cubicBezTo>
                        <a:pt x="798" y="15"/>
                        <a:pt x="798" y="15"/>
                        <a:pt x="798" y="15"/>
                      </a:cubicBezTo>
                      <a:cubicBezTo>
                        <a:pt x="798" y="1"/>
                        <a:pt x="798" y="1"/>
                        <a:pt x="798" y="1"/>
                      </a:cubicBezTo>
                      <a:cubicBezTo>
                        <a:pt x="791" y="1"/>
                        <a:pt x="791" y="1"/>
                        <a:pt x="791" y="1"/>
                      </a:cubicBezTo>
                      <a:cubicBezTo>
                        <a:pt x="791" y="15"/>
                        <a:pt x="791" y="15"/>
                        <a:pt x="791" y="15"/>
                      </a:cubicBezTo>
                      <a:cubicBezTo>
                        <a:pt x="784" y="15"/>
                        <a:pt x="784" y="15"/>
                        <a:pt x="784" y="15"/>
                      </a:cubicBezTo>
                      <a:cubicBezTo>
                        <a:pt x="784" y="20"/>
                        <a:pt x="784" y="20"/>
                        <a:pt x="784" y="20"/>
                      </a:cubicBezTo>
                      <a:cubicBezTo>
                        <a:pt x="791" y="20"/>
                        <a:pt x="791" y="20"/>
                        <a:pt x="791" y="20"/>
                      </a:cubicBezTo>
                      <a:lnTo>
                        <a:pt x="791" y="53"/>
                      </a:lnTo>
                      <a:close/>
                      <a:moveTo>
                        <a:pt x="742" y="34"/>
                      </a:moveTo>
                      <a:cubicBezTo>
                        <a:pt x="742" y="27"/>
                        <a:pt x="747" y="20"/>
                        <a:pt x="755" y="20"/>
                      </a:cubicBezTo>
                      <a:cubicBezTo>
                        <a:pt x="761" y="20"/>
                        <a:pt x="765" y="24"/>
                        <a:pt x="767" y="28"/>
                      </a:cubicBezTo>
                      <a:cubicBezTo>
                        <a:pt x="768" y="30"/>
                        <a:pt x="768" y="32"/>
                        <a:pt x="768" y="34"/>
                      </a:cubicBezTo>
                      <a:cubicBezTo>
                        <a:pt x="768" y="36"/>
                        <a:pt x="768" y="38"/>
                        <a:pt x="767" y="40"/>
                      </a:cubicBezTo>
                      <a:cubicBezTo>
                        <a:pt x="765" y="44"/>
                        <a:pt x="761" y="47"/>
                        <a:pt x="755" y="47"/>
                      </a:cubicBezTo>
                      <a:cubicBezTo>
                        <a:pt x="746" y="47"/>
                        <a:pt x="742" y="40"/>
                        <a:pt x="742" y="34"/>
                      </a:cubicBezTo>
                      <a:close/>
                      <a:moveTo>
                        <a:pt x="776" y="15"/>
                      </a:moveTo>
                      <a:cubicBezTo>
                        <a:pt x="768" y="15"/>
                        <a:pt x="768" y="15"/>
                        <a:pt x="768" y="15"/>
                      </a:cubicBezTo>
                      <a:cubicBezTo>
                        <a:pt x="768" y="21"/>
                        <a:pt x="768" y="21"/>
                        <a:pt x="768" y="21"/>
                      </a:cubicBezTo>
                      <a:cubicBezTo>
                        <a:pt x="767" y="18"/>
                        <a:pt x="762" y="13"/>
                        <a:pt x="754" y="13"/>
                      </a:cubicBezTo>
                      <a:cubicBezTo>
                        <a:pt x="743" y="13"/>
                        <a:pt x="734" y="22"/>
                        <a:pt x="734" y="34"/>
                      </a:cubicBezTo>
                      <a:cubicBezTo>
                        <a:pt x="734" y="44"/>
                        <a:pt x="742" y="54"/>
                        <a:pt x="754" y="54"/>
                      </a:cubicBezTo>
                      <a:cubicBezTo>
                        <a:pt x="760" y="54"/>
                        <a:pt x="766" y="51"/>
                        <a:pt x="768" y="46"/>
                      </a:cubicBezTo>
                      <a:cubicBezTo>
                        <a:pt x="768" y="53"/>
                        <a:pt x="768" y="53"/>
                        <a:pt x="768" y="53"/>
                      </a:cubicBezTo>
                      <a:cubicBezTo>
                        <a:pt x="776" y="53"/>
                        <a:pt x="776" y="53"/>
                        <a:pt x="776" y="53"/>
                      </a:cubicBezTo>
                      <a:lnTo>
                        <a:pt x="776" y="15"/>
                      </a:lnTo>
                      <a:close/>
                      <a:moveTo>
                        <a:pt x="712" y="53"/>
                      </a:moveTo>
                      <a:cubicBezTo>
                        <a:pt x="720" y="53"/>
                        <a:pt x="720" y="53"/>
                        <a:pt x="720" y="53"/>
                      </a:cubicBezTo>
                      <a:cubicBezTo>
                        <a:pt x="720" y="32"/>
                        <a:pt x="720" y="32"/>
                        <a:pt x="720" y="32"/>
                      </a:cubicBezTo>
                      <a:cubicBezTo>
                        <a:pt x="720" y="25"/>
                        <a:pt x="723" y="21"/>
                        <a:pt x="730" y="21"/>
                      </a:cubicBezTo>
                      <a:cubicBezTo>
                        <a:pt x="731" y="21"/>
                        <a:pt x="731" y="21"/>
                        <a:pt x="731" y="21"/>
                      </a:cubicBezTo>
                      <a:cubicBezTo>
                        <a:pt x="731" y="13"/>
                        <a:pt x="731" y="13"/>
                        <a:pt x="731" y="13"/>
                      </a:cubicBezTo>
                      <a:cubicBezTo>
                        <a:pt x="725" y="13"/>
                        <a:pt x="721" y="16"/>
                        <a:pt x="719" y="20"/>
                      </a:cubicBezTo>
                      <a:cubicBezTo>
                        <a:pt x="719" y="15"/>
                        <a:pt x="719" y="15"/>
                        <a:pt x="719" y="15"/>
                      </a:cubicBezTo>
                      <a:cubicBezTo>
                        <a:pt x="712" y="15"/>
                        <a:pt x="712" y="15"/>
                        <a:pt x="712" y="15"/>
                      </a:cubicBezTo>
                      <a:lnTo>
                        <a:pt x="712" y="53"/>
                      </a:lnTo>
                      <a:close/>
                      <a:moveTo>
                        <a:pt x="668" y="34"/>
                      </a:moveTo>
                      <a:cubicBezTo>
                        <a:pt x="668" y="26"/>
                        <a:pt x="674" y="20"/>
                        <a:pt x="681" y="20"/>
                      </a:cubicBezTo>
                      <a:cubicBezTo>
                        <a:pt x="689" y="20"/>
                        <a:pt x="695" y="26"/>
                        <a:pt x="695" y="34"/>
                      </a:cubicBezTo>
                      <a:cubicBezTo>
                        <a:pt x="695" y="41"/>
                        <a:pt x="689" y="47"/>
                        <a:pt x="681" y="47"/>
                      </a:cubicBezTo>
                      <a:cubicBezTo>
                        <a:pt x="674" y="47"/>
                        <a:pt x="668" y="41"/>
                        <a:pt x="668" y="34"/>
                      </a:cubicBezTo>
                      <a:close/>
                      <a:moveTo>
                        <a:pt x="661" y="34"/>
                      </a:moveTo>
                      <a:cubicBezTo>
                        <a:pt x="661" y="44"/>
                        <a:pt x="668" y="54"/>
                        <a:pt x="681" y="54"/>
                      </a:cubicBezTo>
                      <a:cubicBezTo>
                        <a:pt x="694" y="54"/>
                        <a:pt x="702" y="44"/>
                        <a:pt x="702" y="34"/>
                      </a:cubicBezTo>
                      <a:cubicBezTo>
                        <a:pt x="702" y="23"/>
                        <a:pt x="694" y="13"/>
                        <a:pt x="681" y="13"/>
                      </a:cubicBezTo>
                      <a:cubicBezTo>
                        <a:pt x="668" y="13"/>
                        <a:pt x="661" y="23"/>
                        <a:pt x="661" y="34"/>
                      </a:cubicBezTo>
                      <a:close/>
                      <a:moveTo>
                        <a:pt x="645" y="34"/>
                      </a:moveTo>
                      <a:cubicBezTo>
                        <a:pt x="645" y="41"/>
                        <a:pt x="640" y="47"/>
                        <a:pt x="632" y="47"/>
                      </a:cubicBezTo>
                      <a:cubicBezTo>
                        <a:pt x="628" y="47"/>
                        <a:pt x="625" y="46"/>
                        <a:pt x="622" y="43"/>
                      </a:cubicBezTo>
                      <a:cubicBezTo>
                        <a:pt x="620" y="41"/>
                        <a:pt x="619" y="38"/>
                        <a:pt x="619" y="34"/>
                      </a:cubicBezTo>
                      <a:cubicBezTo>
                        <a:pt x="619" y="30"/>
                        <a:pt x="620" y="27"/>
                        <a:pt x="622" y="24"/>
                      </a:cubicBezTo>
                      <a:cubicBezTo>
                        <a:pt x="625" y="22"/>
                        <a:pt x="628" y="20"/>
                        <a:pt x="632" y="20"/>
                      </a:cubicBezTo>
                      <a:cubicBezTo>
                        <a:pt x="641" y="20"/>
                        <a:pt x="645" y="27"/>
                        <a:pt x="645" y="34"/>
                      </a:cubicBezTo>
                      <a:close/>
                      <a:moveTo>
                        <a:pt x="612" y="67"/>
                      </a:moveTo>
                      <a:cubicBezTo>
                        <a:pt x="619" y="67"/>
                        <a:pt x="619" y="67"/>
                        <a:pt x="619" y="67"/>
                      </a:cubicBezTo>
                      <a:cubicBezTo>
                        <a:pt x="619" y="53"/>
                        <a:pt x="619" y="53"/>
                        <a:pt x="619" y="53"/>
                      </a:cubicBezTo>
                      <a:cubicBezTo>
                        <a:pt x="619" y="47"/>
                        <a:pt x="619" y="47"/>
                        <a:pt x="619" y="47"/>
                      </a:cubicBezTo>
                      <a:cubicBezTo>
                        <a:pt x="621" y="50"/>
                        <a:pt x="625" y="54"/>
                        <a:pt x="633" y="54"/>
                      </a:cubicBezTo>
                      <a:cubicBezTo>
                        <a:pt x="645" y="54"/>
                        <a:pt x="653" y="45"/>
                        <a:pt x="653" y="34"/>
                      </a:cubicBezTo>
                      <a:cubicBezTo>
                        <a:pt x="653" y="24"/>
                        <a:pt x="646" y="13"/>
                        <a:pt x="633" y="13"/>
                      </a:cubicBezTo>
                      <a:cubicBezTo>
                        <a:pt x="626" y="13"/>
                        <a:pt x="621" y="17"/>
                        <a:pt x="619" y="21"/>
                      </a:cubicBezTo>
                      <a:cubicBezTo>
                        <a:pt x="619" y="15"/>
                        <a:pt x="619" y="15"/>
                        <a:pt x="619" y="15"/>
                      </a:cubicBezTo>
                      <a:cubicBezTo>
                        <a:pt x="612" y="15"/>
                        <a:pt x="612" y="15"/>
                        <a:pt x="612" y="15"/>
                      </a:cubicBezTo>
                      <a:lnTo>
                        <a:pt x="612" y="67"/>
                      </a:lnTo>
                      <a:close/>
                      <a:moveTo>
                        <a:pt x="585" y="53"/>
                      </a:moveTo>
                      <a:cubicBezTo>
                        <a:pt x="592" y="53"/>
                        <a:pt x="592" y="53"/>
                        <a:pt x="592" y="53"/>
                      </a:cubicBezTo>
                      <a:cubicBezTo>
                        <a:pt x="592" y="32"/>
                        <a:pt x="592" y="32"/>
                        <a:pt x="592" y="32"/>
                      </a:cubicBezTo>
                      <a:cubicBezTo>
                        <a:pt x="592" y="25"/>
                        <a:pt x="596" y="21"/>
                        <a:pt x="602" y="21"/>
                      </a:cubicBezTo>
                      <a:cubicBezTo>
                        <a:pt x="603" y="21"/>
                        <a:pt x="603" y="21"/>
                        <a:pt x="603" y="21"/>
                      </a:cubicBezTo>
                      <a:cubicBezTo>
                        <a:pt x="603" y="13"/>
                        <a:pt x="603" y="13"/>
                        <a:pt x="603" y="13"/>
                      </a:cubicBezTo>
                      <a:cubicBezTo>
                        <a:pt x="598" y="13"/>
                        <a:pt x="594" y="16"/>
                        <a:pt x="591" y="20"/>
                      </a:cubicBezTo>
                      <a:cubicBezTo>
                        <a:pt x="591" y="15"/>
                        <a:pt x="591" y="15"/>
                        <a:pt x="591" y="15"/>
                      </a:cubicBezTo>
                      <a:cubicBezTo>
                        <a:pt x="585" y="15"/>
                        <a:pt x="585" y="15"/>
                        <a:pt x="585" y="15"/>
                      </a:cubicBezTo>
                      <a:lnTo>
                        <a:pt x="585" y="53"/>
                      </a:lnTo>
                      <a:close/>
                      <a:moveTo>
                        <a:pt x="541" y="34"/>
                      </a:moveTo>
                      <a:cubicBezTo>
                        <a:pt x="541" y="26"/>
                        <a:pt x="546" y="20"/>
                        <a:pt x="554" y="20"/>
                      </a:cubicBezTo>
                      <a:cubicBezTo>
                        <a:pt x="561" y="20"/>
                        <a:pt x="567" y="26"/>
                        <a:pt x="567" y="34"/>
                      </a:cubicBezTo>
                      <a:cubicBezTo>
                        <a:pt x="567" y="41"/>
                        <a:pt x="561" y="47"/>
                        <a:pt x="554" y="47"/>
                      </a:cubicBezTo>
                      <a:cubicBezTo>
                        <a:pt x="546" y="47"/>
                        <a:pt x="541" y="41"/>
                        <a:pt x="541" y="34"/>
                      </a:cubicBezTo>
                      <a:close/>
                      <a:moveTo>
                        <a:pt x="533" y="34"/>
                      </a:moveTo>
                      <a:cubicBezTo>
                        <a:pt x="533" y="44"/>
                        <a:pt x="541" y="54"/>
                        <a:pt x="554" y="54"/>
                      </a:cubicBezTo>
                      <a:cubicBezTo>
                        <a:pt x="567" y="54"/>
                        <a:pt x="574" y="44"/>
                        <a:pt x="574" y="34"/>
                      </a:cubicBezTo>
                      <a:cubicBezTo>
                        <a:pt x="574" y="23"/>
                        <a:pt x="567" y="13"/>
                        <a:pt x="554" y="13"/>
                      </a:cubicBezTo>
                      <a:cubicBezTo>
                        <a:pt x="541" y="13"/>
                        <a:pt x="533" y="23"/>
                        <a:pt x="533" y="34"/>
                      </a:cubicBezTo>
                      <a:close/>
                      <a:moveTo>
                        <a:pt x="517" y="37"/>
                      </a:moveTo>
                      <a:cubicBezTo>
                        <a:pt x="515" y="39"/>
                        <a:pt x="511" y="47"/>
                        <a:pt x="500" y="47"/>
                      </a:cubicBezTo>
                      <a:cubicBezTo>
                        <a:pt x="489" y="47"/>
                        <a:pt x="482" y="38"/>
                        <a:pt x="482" y="27"/>
                      </a:cubicBezTo>
                      <a:cubicBezTo>
                        <a:pt x="482" y="16"/>
                        <a:pt x="489" y="7"/>
                        <a:pt x="500" y="7"/>
                      </a:cubicBezTo>
                      <a:cubicBezTo>
                        <a:pt x="510" y="7"/>
                        <a:pt x="515" y="13"/>
                        <a:pt x="517" y="17"/>
                      </a:cubicBezTo>
                      <a:cubicBezTo>
                        <a:pt x="525" y="17"/>
                        <a:pt x="525" y="17"/>
                        <a:pt x="525" y="17"/>
                      </a:cubicBezTo>
                      <a:cubicBezTo>
                        <a:pt x="523" y="10"/>
                        <a:pt x="515" y="0"/>
                        <a:pt x="500" y="0"/>
                      </a:cubicBezTo>
                      <a:cubicBezTo>
                        <a:pt x="484" y="0"/>
                        <a:pt x="473" y="12"/>
                        <a:pt x="473" y="27"/>
                      </a:cubicBezTo>
                      <a:cubicBezTo>
                        <a:pt x="473" y="42"/>
                        <a:pt x="485" y="54"/>
                        <a:pt x="501" y="54"/>
                      </a:cubicBezTo>
                      <a:cubicBezTo>
                        <a:pt x="512" y="54"/>
                        <a:pt x="522" y="47"/>
                        <a:pt x="525" y="37"/>
                      </a:cubicBezTo>
                      <a:lnTo>
                        <a:pt x="517" y="37"/>
                      </a:lnTo>
                      <a:close/>
                      <a:moveTo>
                        <a:pt x="355" y="53"/>
                      </a:moveTo>
                      <a:cubicBezTo>
                        <a:pt x="364" y="53"/>
                        <a:pt x="364" y="53"/>
                        <a:pt x="364" y="53"/>
                      </a:cubicBezTo>
                      <a:cubicBezTo>
                        <a:pt x="373" y="39"/>
                        <a:pt x="373" y="39"/>
                        <a:pt x="373" y="39"/>
                      </a:cubicBezTo>
                      <a:cubicBezTo>
                        <a:pt x="382" y="53"/>
                        <a:pt x="382" y="53"/>
                        <a:pt x="382" y="53"/>
                      </a:cubicBezTo>
                      <a:cubicBezTo>
                        <a:pt x="391" y="53"/>
                        <a:pt x="391" y="53"/>
                        <a:pt x="391" y="53"/>
                      </a:cubicBezTo>
                      <a:cubicBezTo>
                        <a:pt x="377" y="33"/>
                        <a:pt x="377" y="33"/>
                        <a:pt x="377" y="33"/>
                      </a:cubicBezTo>
                      <a:cubicBezTo>
                        <a:pt x="390" y="15"/>
                        <a:pt x="390" y="15"/>
                        <a:pt x="390" y="15"/>
                      </a:cubicBezTo>
                      <a:cubicBezTo>
                        <a:pt x="382" y="15"/>
                        <a:pt x="382" y="15"/>
                        <a:pt x="382" y="15"/>
                      </a:cubicBezTo>
                      <a:cubicBezTo>
                        <a:pt x="373" y="28"/>
                        <a:pt x="373" y="28"/>
                        <a:pt x="373" y="28"/>
                      </a:cubicBezTo>
                      <a:cubicBezTo>
                        <a:pt x="365" y="15"/>
                        <a:pt x="365" y="15"/>
                        <a:pt x="365" y="15"/>
                      </a:cubicBezTo>
                      <a:cubicBezTo>
                        <a:pt x="356" y="15"/>
                        <a:pt x="356" y="15"/>
                        <a:pt x="356" y="15"/>
                      </a:cubicBezTo>
                      <a:cubicBezTo>
                        <a:pt x="369" y="33"/>
                        <a:pt x="369" y="33"/>
                        <a:pt x="369" y="33"/>
                      </a:cubicBezTo>
                      <a:lnTo>
                        <a:pt x="355" y="53"/>
                      </a:lnTo>
                      <a:close/>
                      <a:moveTo>
                        <a:pt x="313" y="34"/>
                      </a:moveTo>
                      <a:cubicBezTo>
                        <a:pt x="313" y="27"/>
                        <a:pt x="318" y="20"/>
                        <a:pt x="326" y="20"/>
                      </a:cubicBezTo>
                      <a:cubicBezTo>
                        <a:pt x="332" y="20"/>
                        <a:pt x="336" y="24"/>
                        <a:pt x="338" y="28"/>
                      </a:cubicBezTo>
                      <a:cubicBezTo>
                        <a:pt x="339" y="30"/>
                        <a:pt x="339" y="32"/>
                        <a:pt x="339" y="34"/>
                      </a:cubicBezTo>
                      <a:cubicBezTo>
                        <a:pt x="339" y="36"/>
                        <a:pt x="339" y="38"/>
                        <a:pt x="338" y="40"/>
                      </a:cubicBezTo>
                      <a:cubicBezTo>
                        <a:pt x="336" y="44"/>
                        <a:pt x="332" y="47"/>
                        <a:pt x="326" y="47"/>
                      </a:cubicBezTo>
                      <a:cubicBezTo>
                        <a:pt x="317" y="47"/>
                        <a:pt x="313" y="40"/>
                        <a:pt x="313" y="34"/>
                      </a:cubicBezTo>
                      <a:close/>
                      <a:moveTo>
                        <a:pt x="347" y="15"/>
                      </a:moveTo>
                      <a:cubicBezTo>
                        <a:pt x="339" y="15"/>
                        <a:pt x="339" y="15"/>
                        <a:pt x="339" y="15"/>
                      </a:cubicBezTo>
                      <a:cubicBezTo>
                        <a:pt x="339" y="21"/>
                        <a:pt x="339" y="21"/>
                        <a:pt x="339" y="21"/>
                      </a:cubicBezTo>
                      <a:cubicBezTo>
                        <a:pt x="338" y="18"/>
                        <a:pt x="333" y="13"/>
                        <a:pt x="325" y="13"/>
                      </a:cubicBezTo>
                      <a:cubicBezTo>
                        <a:pt x="314" y="13"/>
                        <a:pt x="305" y="22"/>
                        <a:pt x="305" y="34"/>
                      </a:cubicBezTo>
                      <a:cubicBezTo>
                        <a:pt x="305" y="44"/>
                        <a:pt x="313" y="54"/>
                        <a:pt x="325" y="54"/>
                      </a:cubicBezTo>
                      <a:cubicBezTo>
                        <a:pt x="331" y="54"/>
                        <a:pt x="337" y="51"/>
                        <a:pt x="339" y="46"/>
                      </a:cubicBezTo>
                      <a:cubicBezTo>
                        <a:pt x="339" y="53"/>
                        <a:pt x="339" y="53"/>
                        <a:pt x="339" y="53"/>
                      </a:cubicBezTo>
                      <a:cubicBezTo>
                        <a:pt x="347" y="53"/>
                        <a:pt x="347" y="53"/>
                        <a:pt x="347" y="53"/>
                      </a:cubicBezTo>
                      <a:lnTo>
                        <a:pt x="347" y="15"/>
                      </a:lnTo>
                      <a:close/>
                      <a:moveTo>
                        <a:pt x="285" y="53"/>
                      </a:moveTo>
                      <a:cubicBezTo>
                        <a:pt x="293" y="53"/>
                        <a:pt x="293" y="53"/>
                        <a:pt x="293" y="53"/>
                      </a:cubicBezTo>
                      <a:cubicBezTo>
                        <a:pt x="293" y="8"/>
                        <a:pt x="293" y="8"/>
                        <a:pt x="293" y="8"/>
                      </a:cubicBezTo>
                      <a:cubicBezTo>
                        <a:pt x="305" y="8"/>
                        <a:pt x="305" y="8"/>
                        <a:pt x="305" y="8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272" y="1"/>
                        <a:pt x="272" y="1"/>
                        <a:pt x="272" y="1"/>
                      </a:cubicBezTo>
                      <a:cubicBezTo>
                        <a:pt x="272" y="8"/>
                        <a:pt x="272" y="8"/>
                        <a:pt x="272" y="8"/>
                      </a:cubicBezTo>
                      <a:cubicBezTo>
                        <a:pt x="285" y="8"/>
                        <a:pt x="285" y="8"/>
                        <a:pt x="285" y="8"/>
                      </a:cubicBezTo>
                      <a:lnTo>
                        <a:pt x="285" y="53"/>
                      </a:lnTo>
                      <a:close/>
                      <a:moveTo>
                        <a:pt x="178" y="53"/>
                      </a:moveTo>
                      <a:cubicBezTo>
                        <a:pt x="185" y="53"/>
                        <a:pt x="185" y="53"/>
                        <a:pt x="185" y="53"/>
                      </a:cubicBezTo>
                      <a:cubicBezTo>
                        <a:pt x="185" y="20"/>
                        <a:pt x="185" y="20"/>
                        <a:pt x="185" y="20"/>
                      </a:cubicBezTo>
                      <a:cubicBezTo>
                        <a:pt x="193" y="20"/>
                        <a:pt x="193" y="20"/>
                        <a:pt x="193" y="20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185" y="15"/>
                        <a:pt x="185" y="15"/>
                        <a:pt x="185" y="15"/>
                      </a:cubicBezTo>
                      <a:cubicBezTo>
                        <a:pt x="185" y="1"/>
                        <a:pt x="185" y="1"/>
                        <a:pt x="185" y="1"/>
                      </a:cubicBez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178" y="15"/>
                        <a:pt x="178" y="15"/>
                        <a:pt x="178" y="15"/>
                      </a:cubicBezTo>
                      <a:cubicBezTo>
                        <a:pt x="171" y="15"/>
                        <a:pt x="171" y="15"/>
                        <a:pt x="171" y="15"/>
                      </a:cubicBezTo>
                      <a:cubicBezTo>
                        <a:pt x="171" y="20"/>
                        <a:pt x="171" y="20"/>
                        <a:pt x="171" y="20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lnTo>
                        <a:pt x="178" y="53"/>
                      </a:lnTo>
                      <a:close/>
                      <a:moveTo>
                        <a:pt x="155" y="53"/>
                      </a:moveTo>
                      <a:cubicBezTo>
                        <a:pt x="163" y="53"/>
                        <a:pt x="163" y="53"/>
                        <a:pt x="163" y="53"/>
                      </a:cubicBezTo>
                      <a:cubicBezTo>
                        <a:pt x="163" y="15"/>
                        <a:pt x="163" y="15"/>
                        <a:pt x="163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lnTo>
                        <a:pt x="155" y="53"/>
                      </a:lnTo>
                      <a:close/>
                      <a:moveTo>
                        <a:pt x="155" y="8"/>
                      </a:moveTo>
                      <a:cubicBezTo>
                        <a:pt x="163" y="8"/>
                        <a:pt x="163" y="8"/>
                        <a:pt x="163" y="8"/>
                      </a:cubicBezTo>
                      <a:cubicBezTo>
                        <a:pt x="163" y="1"/>
                        <a:pt x="163" y="1"/>
                        <a:pt x="163" y="1"/>
                      </a:cubicBezTo>
                      <a:cubicBezTo>
                        <a:pt x="155" y="1"/>
                        <a:pt x="155" y="1"/>
                        <a:pt x="155" y="1"/>
                      </a:cubicBezTo>
                      <a:lnTo>
                        <a:pt x="155" y="8"/>
                      </a:lnTo>
                      <a:close/>
                      <a:moveTo>
                        <a:pt x="109" y="34"/>
                      </a:moveTo>
                      <a:cubicBezTo>
                        <a:pt x="109" y="26"/>
                        <a:pt x="114" y="20"/>
                        <a:pt x="122" y="20"/>
                      </a:cubicBezTo>
                      <a:cubicBezTo>
                        <a:pt x="126" y="20"/>
                        <a:pt x="129" y="22"/>
                        <a:pt x="132" y="24"/>
                      </a:cubicBezTo>
                      <a:cubicBezTo>
                        <a:pt x="134" y="26"/>
                        <a:pt x="136" y="30"/>
                        <a:pt x="136" y="34"/>
                      </a:cubicBezTo>
                      <a:cubicBezTo>
                        <a:pt x="136" y="37"/>
                        <a:pt x="135" y="41"/>
                        <a:pt x="132" y="43"/>
                      </a:cubicBezTo>
                      <a:cubicBezTo>
                        <a:pt x="130" y="46"/>
                        <a:pt x="126" y="47"/>
                        <a:pt x="122" y="47"/>
                      </a:cubicBezTo>
                      <a:cubicBezTo>
                        <a:pt x="114" y="47"/>
                        <a:pt x="109" y="41"/>
                        <a:pt x="109" y="34"/>
                      </a:cubicBezTo>
                      <a:close/>
                      <a:moveTo>
                        <a:pt x="143" y="1"/>
                      </a:moveTo>
                      <a:cubicBezTo>
                        <a:pt x="135" y="1"/>
                        <a:pt x="135" y="1"/>
                        <a:pt x="135" y="1"/>
                      </a:cubicBezTo>
                      <a:cubicBezTo>
                        <a:pt x="135" y="14"/>
                        <a:pt x="135" y="14"/>
                        <a:pt x="135" y="14"/>
                      </a:cubicBezTo>
                      <a:cubicBezTo>
                        <a:pt x="135" y="21"/>
                        <a:pt x="135" y="21"/>
                        <a:pt x="135" y="21"/>
                      </a:cubicBezTo>
                      <a:cubicBezTo>
                        <a:pt x="134" y="18"/>
                        <a:pt x="129" y="13"/>
                        <a:pt x="121" y="13"/>
                      </a:cubicBezTo>
                      <a:cubicBezTo>
                        <a:pt x="110" y="13"/>
                        <a:pt x="102" y="22"/>
                        <a:pt x="102" y="34"/>
                      </a:cubicBezTo>
                      <a:cubicBezTo>
                        <a:pt x="102" y="45"/>
                        <a:pt x="109" y="54"/>
                        <a:pt x="121" y="54"/>
                      </a:cubicBezTo>
                      <a:cubicBezTo>
                        <a:pt x="129" y="54"/>
                        <a:pt x="134" y="50"/>
                        <a:pt x="136" y="46"/>
                      </a:cubicBezTo>
                      <a:cubicBezTo>
                        <a:pt x="136" y="53"/>
                        <a:pt x="136" y="53"/>
                        <a:pt x="136" y="53"/>
                      </a:cubicBezTo>
                      <a:cubicBezTo>
                        <a:pt x="143" y="53"/>
                        <a:pt x="143" y="53"/>
                        <a:pt x="143" y="53"/>
                      </a:cubicBezTo>
                      <a:lnTo>
                        <a:pt x="143" y="1"/>
                      </a:lnTo>
                      <a:close/>
                      <a:moveTo>
                        <a:pt x="91" y="15"/>
                      </a:moveTo>
                      <a:cubicBezTo>
                        <a:pt x="84" y="15"/>
                        <a:pt x="84" y="15"/>
                        <a:pt x="84" y="15"/>
                      </a:cubicBezTo>
                      <a:cubicBezTo>
                        <a:pt x="84" y="36"/>
                        <a:pt x="84" y="36"/>
                        <a:pt x="84" y="36"/>
                      </a:cubicBezTo>
                      <a:cubicBezTo>
                        <a:pt x="84" y="43"/>
                        <a:pt x="81" y="47"/>
                        <a:pt x="73" y="47"/>
                      </a:cubicBezTo>
                      <a:cubicBezTo>
                        <a:pt x="66" y="47"/>
                        <a:pt x="63" y="42"/>
                        <a:pt x="63" y="35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37"/>
                        <a:pt x="56" y="37"/>
                        <a:pt x="56" y="37"/>
                      </a:cubicBezTo>
                      <a:cubicBezTo>
                        <a:pt x="56" y="45"/>
                        <a:pt x="59" y="54"/>
                        <a:pt x="71" y="54"/>
                      </a:cubicBezTo>
                      <a:cubicBezTo>
                        <a:pt x="78" y="54"/>
                        <a:pt x="83" y="51"/>
                        <a:pt x="84" y="47"/>
                      </a:cubicBezTo>
                      <a:cubicBezTo>
                        <a:pt x="84" y="53"/>
                        <a:pt x="84" y="53"/>
                        <a:pt x="84" y="53"/>
                      </a:cubicBezTo>
                      <a:cubicBezTo>
                        <a:pt x="91" y="53"/>
                        <a:pt x="91" y="53"/>
                        <a:pt x="91" y="53"/>
                      </a:cubicBezTo>
                      <a:lnTo>
                        <a:pt x="91" y="15"/>
                      </a:lnTo>
                      <a:close/>
                      <a:moveTo>
                        <a:pt x="34" y="34"/>
                      </a:move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34"/>
                      </a:lnTo>
                      <a:close/>
                      <a:moveTo>
                        <a:pt x="14" y="41"/>
                      </a:move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" y="53"/>
                        <a:pt x="9" y="53"/>
                        <a:pt x="9" y="53"/>
                      </a:cubicBezTo>
                      <a:lnTo>
                        <a:pt x="14" y="41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7" name="Freeform 106"/>
                <p:cNvSpPr>
                  <a:spLocks/>
                </p:cNvSpPr>
                <p:nvPr/>
              </p:nvSpPr>
              <p:spPr bwMode="auto">
                <a:xfrm>
                  <a:off x="19669125" y="8845550"/>
                  <a:ext cx="53975" cy="74613"/>
                </a:xfrm>
                <a:custGeom>
                  <a:avLst/>
                  <a:gdLst>
                    <a:gd name="T0" fmla="*/ 0 w 17"/>
                    <a:gd name="T1" fmla="*/ 23 h 23"/>
                    <a:gd name="T2" fmla="*/ 5 w 17"/>
                    <a:gd name="T3" fmla="*/ 23 h 23"/>
                    <a:gd name="T4" fmla="*/ 5 w 17"/>
                    <a:gd name="T5" fmla="*/ 4 h 23"/>
                    <a:gd name="T6" fmla="*/ 8 w 17"/>
                    <a:gd name="T7" fmla="*/ 4 h 23"/>
                    <a:gd name="T8" fmla="*/ 11 w 17"/>
                    <a:gd name="T9" fmla="*/ 5 h 23"/>
                    <a:gd name="T10" fmla="*/ 13 w 17"/>
                    <a:gd name="T11" fmla="*/ 8 h 23"/>
                    <a:gd name="T12" fmla="*/ 11 w 17"/>
                    <a:gd name="T13" fmla="*/ 12 h 23"/>
                    <a:gd name="T14" fmla="*/ 7 w 17"/>
                    <a:gd name="T15" fmla="*/ 12 h 23"/>
                    <a:gd name="T16" fmla="*/ 6 w 17"/>
                    <a:gd name="T17" fmla="*/ 12 h 23"/>
                    <a:gd name="T18" fmla="*/ 12 w 17"/>
                    <a:gd name="T19" fmla="*/ 23 h 23"/>
                    <a:gd name="T20" fmla="*/ 17 w 17"/>
                    <a:gd name="T21" fmla="*/ 23 h 23"/>
                    <a:gd name="T22" fmla="*/ 12 w 17"/>
                    <a:gd name="T23" fmla="*/ 15 h 23"/>
                    <a:gd name="T24" fmla="*/ 16 w 17"/>
                    <a:gd name="T25" fmla="*/ 12 h 23"/>
                    <a:gd name="T26" fmla="*/ 17 w 17"/>
                    <a:gd name="T27" fmla="*/ 8 h 23"/>
                    <a:gd name="T28" fmla="*/ 14 w 17"/>
                    <a:gd name="T29" fmla="*/ 1 h 23"/>
                    <a:gd name="T30" fmla="*/ 7 w 17"/>
                    <a:gd name="T31" fmla="*/ 0 h 23"/>
                    <a:gd name="T32" fmla="*/ 0 w 17"/>
                    <a:gd name="T33" fmla="*/ 0 h 23"/>
                    <a:gd name="T34" fmla="*/ 0 w 17"/>
                    <a:gd name="T3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23">
                      <a:moveTo>
                        <a:pt x="0" y="23"/>
                      </a:move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4"/>
                        <a:pt x="10" y="4"/>
                        <a:pt x="11" y="5"/>
                      </a:cubicBezTo>
                      <a:cubicBezTo>
                        <a:pt x="12" y="5"/>
                        <a:pt x="13" y="7"/>
                        <a:pt x="13" y="8"/>
                      </a:cubicBezTo>
                      <a:cubicBezTo>
                        <a:pt x="13" y="10"/>
                        <a:pt x="12" y="11"/>
                        <a:pt x="11" y="12"/>
                      </a:cubicBezTo>
                      <a:cubicBezTo>
                        <a:pt x="10" y="12"/>
                        <a:pt x="9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4" y="14"/>
                        <a:pt x="15" y="14"/>
                        <a:pt x="16" y="12"/>
                      </a:cubicBezTo>
                      <a:cubicBezTo>
                        <a:pt x="17" y="11"/>
                        <a:pt x="17" y="9"/>
                        <a:pt x="17" y="8"/>
                      </a:cubicBezTo>
                      <a:cubicBezTo>
                        <a:pt x="17" y="5"/>
                        <a:pt x="16" y="3"/>
                        <a:pt x="14" y="1"/>
                      </a:cubicBezTo>
                      <a:cubicBezTo>
                        <a:pt x="13" y="0"/>
                        <a:pt x="11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8" name="Freeform 107"/>
                <p:cNvSpPr>
                  <a:spLocks noEditPoints="1"/>
                </p:cNvSpPr>
                <p:nvPr/>
              </p:nvSpPr>
              <p:spPr bwMode="auto">
                <a:xfrm>
                  <a:off x="19618325" y="8804275"/>
                  <a:ext cx="152400" cy="157163"/>
                </a:xfrm>
                <a:custGeom>
                  <a:avLst/>
                  <a:gdLst>
                    <a:gd name="T0" fmla="*/ 44 w 48"/>
                    <a:gd name="T1" fmla="*/ 25 h 49"/>
                    <a:gd name="T2" fmla="*/ 24 w 48"/>
                    <a:gd name="T3" fmla="*/ 45 h 49"/>
                    <a:gd name="T4" fmla="*/ 4 w 48"/>
                    <a:gd name="T5" fmla="*/ 25 h 49"/>
                    <a:gd name="T6" fmla="*/ 24 w 48"/>
                    <a:gd name="T7" fmla="*/ 5 h 49"/>
                    <a:gd name="T8" fmla="*/ 44 w 48"/>
                    <a:gd name="T9" fmla="*/ 25 h 49"/>
                    <a:gd name="T10" fmla="*/ 48 w 48"/>
                    <a:gd name="T11" fmla="*/ 25 h 49"/>
                    <a:gd name="T12" fmla="*/ 24 w 48"/>
                    <a:gd name="T13" fmla="*/ 0 h 49"/>
                    <a:gd name="T14" fmla="*/ 0 w 48"/>
                    <a:gd name="T15" fmla="*/ 25 h 49"/>
                    <a:gd name="T16" fmla="*/ 24 w 48"/>
                    <a:gd name="T17" fmla="*/ 49 h 49"/>
                    <a:gd name="T18" fmla="*/ 48 w 48"/>
                    <a:gd name="T19" fmla="*/ 2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49">
                      <a:moveTo>
                        <a:pt x="44" y="25"/>
                      </a:moveTo>
                      <a:cubicBezTo>
                        <a:pt x="44" y="36"/>
                        <a:pt x="35" y="45"/>
                        <a:pt x="24" y="45"/>
                      </a:cubicBezTo>
                      <a:cubicBezTo>
                        <a:pt x="13" y="45"/>
                        <a:pt x="4" y="36"/>
                        <a:pt x="4" y="25"/>
                      </a:cubicBezTo>
                      <a:cubicBezTo>
                        <a:pt x="4" y="13"/>
                        <a:pt x="13" y="5"/>
                        <a:pt x="24" y="5"/>
                      </a:cubicBezTo>
                      <a:cubicBezTo>
                        <a:pt x="35" y="5"/>
                        <a:pt x="44" y="13"/>
                        <a:pt x="44" y="25"/>
                      </a:cubicBezTo>
                      <a:moveTo>
                        <a:pt x="48" y="25"/>
                      </a:moveTo>
                      <a:cubicBezTo>
                        <a:pt x="48" y="11"/>
                        <a:pt x="37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8"/>
                        <a:pt x="11" y="49"/>
                        <a:pt x="24" y="49"/>
                      </a:cubicBezTo>
                      <a:cubicBezTo>
                        <a:pt x="37" y="49"/>
                        <a:pt x="48" y="38"/>
                        <a:pt x="48" y="25"/>
                      </a:cubicBezTo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29" name="Freeform 108"/>
                <p:cNvSpPr>
                  <a:spLocks/>
                </p:cNvSpPr>
                <p:nvPr/>
              </p:nvSpPr>
              <p:spPr bwMode="auto">
                <a:xfrm>
                  <a:off x="16081375" y="10261600"/>
                  <a:ext cx="96838" cy="169863"/>
                </a:xfrm>
                <a:custGeom>
                  <a:avLst/>
                  <a:gdLst>
                    <a:gd name="T0" fmla="*/ 12 w 61"/>
                    <a:gd name="T1" fmla="*/ 107 h 107"/>
                    <a:gd name="T2" fmla="*/ 61 w 61"/>
                    <a:gd name="T3" fmla="*/ 0 h 107"/>
                    <a:gd name="T4" fmla="*/ 49 w 61"/>
                    <a:gd name="T5" fmla="*/ 0 h 107"/>
                    <a:gd name="T6" fmla="*/ 0 w 61"/>
                    <a:gd name="T7" fmla="*/ 107 h 107"/>
                    <a:gd name="T8" fmla="*/ 12 w 61"/>
                    <a:gd name="T9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7">
                      <a:moveTo>
                        <a:pt x="12" y="107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0" y="107"/>
                      </a:lnTo>
                      <a:lnTo>
                        <a:pt x="12" y="107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0" name="Freeform 109"/>
                <p:cNvSpPr>
                  <a:spLocks/>
                </p:cNvSpPr>
                <p:nvPr/>
              </p:nvSpPr>
              <p:spPr bwMode="auto">
                <a:xfrm>
                  <a:off x="15432088" y="10261600"/>
                  <a:ext cx="92075" cy="169863"/>
                </a:xfrm>
                <a:custGeom>
                  <a:avLst/>
                  <a:gdLst>
                    <a:gd name="T0" fmla="*/ 10 w 58"/>
                    <a:gd name="T1" fmla="*/ 107 h 107"/>
                    <a:gd name="T2" fmla="*/ 58 w 58"/>
                    <a:gd name="T3" fmla="*/ 0 h 107"/>
                    <a:gd name="T4" fmla="*/ 46 w 58"/>
                    <a:gd name="T5" fmla="*/ 0 h 107"/>
                    <a:gd name="T6" fmla="*/ 0 w 58"/>
                    <a:gd name="T7" fmla="*/ 107 h 107"/>
                    <a:gd name="T8" fmla="*/ 10 w 58"/>
                    <a:gd name="T9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07">
                      <a:moveTo>
                        <a:pt x="10" y="107"/>
                      </a:moveTo>
                      <a:lnTo>
                        <a:pt x="58" y="0"/>
                      </a:lnTo>
                      <a:lnTo>
                        <a:pt x="46" y="0"/>
                      </a:lnTo>
                      <a:lnTo>
                        <a:pt x="0" y="107"/>
                      </a:lnTo>
                      <a:lnTo>
                        <a:pt x="10" y="107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1" name="Freeform 110"/>
                <p:cNvSpPr>
                  <a:spLocks/>
                </p:cNvSpPr>
                <p:nvPr/>
              </p:nvSpPr>
              <p:spPr bwMode="auto">
                <a:xfrm>
                  <a:off x="18553113" y="10261600"/>
                  <a:ext cx="96838" cy="169863"/>
                </a:xfrm>
                <a:custGeom>
                  <a:avLst/>
                  <a:gdLst>
                    <a:gd name="T0" fmla="*/ 12 w 61"/>
                    <a:gd name="T1" fmla="*/ 107 h 107"/>
                    <a:gd name="T2" fmla="*/ 61 w 61"/>
                    <a:gd name="T3" fmla="*/ 0 h 107"/>
                    <a:gd name="T4" fmla="*/ 49 w 61"/>
                    <a:gd name="T5" fmla="*/ 0 h 107"/>
                    <a:gd name="T6" fmla="*/ 0 w 61"/>
                    <a:gd name="T7" fmla="*/ 107 h 107"/>
                    <a:gd name="T8" fmla="*/ 12 w 61"/>
                    <a:gd name="T9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7">
                      <a:moveTo>
                        <a:pt x="12" y="107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0" y="107"/>
                      </a:lnTo>
                      <a:lnTo>
                        <a:pt x="12" y="107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2" name="Freeform 111"/>
                <p:cNvSpPr>
                  <a:spLocks/>
                </p:cNvSpPr>
                <p:nvPr/>
              </p:nvSpPr>
              <p:spPr bwMode="auto">
                <a:xfrm>
                  <a:off x="12998450" y="8807450"/>
                  <a:ext cx="968375" cy="1624013"/>
                </a:xfrm>
                <a:custGeom>
                  <a:avLst/>
                  <a:gdLst>
                    <a:gd name="T0" fmla="*/ 309 w 610"/>
                    <a:gd name="T1" fmla="*/ 0 h 1023"/>
                    <a:gd name="T2" fmla="*/ 0 w 610"/>
                    <a:gd name="T3" fmla="*/ 0 h 1023"/>
                    <a:gd name="T4" fmla="*/ 456 w 610"/>
                    <a:gd name="T5" fmla="*/ 1023 h 1023"/>
                    <a:gd name="T6" fmla="*/ 610 w 610"/>
                    <a:gd name="T7" fmla="*/ 677 h 1023"/>
                    <a:gd name="T8" fmla="*/ 309 w 610"/>
                    <a:gd name="T9" fmla="*/ 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0" h="1023">
                      <a:moveTo>
                        <a:pt x="309" y="0"/>
                      </a:moveTo>
                      <a:lnTo>
                        <a:pt x="0" y="0"/>
                      </a:lnTo>
                      <a:lnTo>
                        <a:pt x="456" y="1023"/>
                      </a:lnTo>
                      <a:lnTo>
                        <a:pt x="610" y="677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1E28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3" name="Freeform 112"/>
                <p:cNvSpPr>
                  <a:spLocks/>
                </p:cNvSpPr>
                <p:nvPr/>
              </p:nvSpPr>
              <p:spPr bwMode="auto">
                <a:xfrm>
                  <a:off x="13565188" y="8807450"/>
                  <a:ext cx="641350" cy="990600"/>
                </a:xfrm>
                <a:custGeom>
                  <a:avLst/>
                  <a:gdLst>
                    <a:gd name="T0" fmla="*/ 257 w 404"/>
                    <a:gd name="T1" fmla="*/ 0 h 624"/>
                    <a:gd name="T2" fmla="*/ 0 w 404"/>
                    <a:gd name="T3" fmla="*/ 0 h 624"/>
                    <a:gd name="T4" fmla="*/ 275 w 404"/>
                    <a:gd name="T5" fmla="*/ 624 h 624"/>
                    <a:gd name="T6" fmla="*/ 404 w 404"/>
                    <a:gd name="T7" fmla="*/ 332 h 624"/>
                    <a:gd name="T8" fmla="*/ 257 w 404"/>
                    <a:gd name="T9" fmla="*/ 0 h 624"/>
                    <a:gd name="T10" fmla="*/ 257 w 404"/>
                    <a:gd name="T11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4" h="624">
                      <a:moveTo>
                        <a:pt x="257" y="0"/>
                      </a:moveTo>
                      <a:lnTo>
                        <a:pt x="0" y="0"/>
                      </a:lnTo>
                      <a:lnTo>
                        <a:pt x="275" y="624"/>
                      </a:lnTo>
                      <a:lnTo>
                        <a:pt x="404" y="332"/>
                      </a:lnTo>
                      <a:lnTo>
                        <a:pt x="257" y="0"/>
                      </a:lnTo>
                      <a:lnTo>
                        <a:pt x="257" y="0"/>
                      </a:lnTo>
                      <a:close/>
                    </a:path>
                  </a:pathLst>
                </a:custGeom>
                <a:solidFill>
                  <a:srgbClr val="55C1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75" name="Agrupar 174">
            <a:extLst>
              <a:ext uri="{FF2B5EF4-FFF2-40B4-BE49-F238E27FC236}">
                <a16:creationId xmlns:a16="http://schemas.microsoft.com/office/drawing/2014/main" id="{97A45CD8-AD1C-4D98-A347-7DC4D0F7830F}"/>
              </a:ext>
            </a:extLst>
          </p:cNvPr>
          <p:cNvGrpSpPr/>
          <p:nvPr/>
        </p:nvGrpSpPr>
        <p:grpSpPr>
          <a:xfrm>
            <a:off x="8978563" y="6317769"/>
            <a:ext cx="3100817" cy="495320"/>
            <a:chOff x="8921661" y="92133"/>
            <a:chExt cx="3100817" cy="495320"/>
          </a:xfrm>
        </p:grpSpPr>
        <p:grpSp>
          <p:nvGrpSpPr>
            <p:cNvPr id="176" name="Agrupar 175">
              <a:extLst>
                <a:ext uri="{FF2B5EF4-FFF2-40B4-BE49-F238E27FC236}">
                  <a16:creationId xmlns:a16="http://schemas.microsoft.com/office/drawing/2014/main" id="{CF3D0113-74C3-4E05-8619-5F2725544938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185" name="Freeform 98">
                <a:extLst>
                  <a:ext uri="{FF2B5EF4-FFF2-40B4-BE49-F238E27FC236}">
                    <a16:creationId xmlns:a16="http://schemas.microsoft.com/office/drawing/2014/main" id="{E394B5FE-D144-4D63-AC19-3CF88C16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6" name="Freeform 99">
                <a:extLst>
                  <a:ext uri="{FF2B5EF4-FFF2-40B4-BE49-F238E27FC236}">
                    <a16:creationId xmlns:a16="http://schemas.microsoft.com/office/drawing/2014/main" id="{EC418B0E-8C76-406F-9C04-E9AA0C3A7B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7" name="Freeform 100">
                <a:extLst>
                  <a:ext uri="{FF2B5EF4-FFF2-40B4-BE49-F238E27FC236}">
                    <a16:creationId xmlns:a16="http://schemas.microsoft.com/office/drawing/2014/main" id="{70927B68-B435-4B6C-8675-55CD98B8F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2" name="Rectangle 101">
                <a:extLst>
                  <a:ext uri="{FF2B5EF4-FFF2-40B4-BE49-F238E27FC236}">
                    <a16:creationId xmlns:a16="http://schemas.microsoft.com/office/drawing/2014/main" id="{AF0549E0-F448-4000-915B-AB7832997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Freeform 102">
                <a:extLst>
                  <a:ext uri="{FF2B5EF4-FFF2-40B4-BE49-F238E27FC236}">
                    <a16:creationId xmlns:a16="http://schemas.microsoft.com/office/drawing/2014/main" id="{2189BC27-6582-434E-9DBB-90B1EEB2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Freeform 103">
                <a:extLst>
                  <a:ext uri="{FF2B5EF4-FFF2-40B4-BE49-F238E27FC236}">
                    <a16:creationId xmlns:a16="http://schemas.microsoft.com/office/drawing/2014/main" id="{E5BFA7D3-F09F-4B84-BDFB-F06A608682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104">
                <a:extLst>
                  <a:ext uri="{FF2B5EF4-FFF2-40B4-BE49-F238E27FC236}">
                    <a16:creationId xmlns:a16="http://schemas.microsoft.com/office/drawing/2014/main" id="{228E6A50-C854-4E85-8B8C-307C6A8BA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105">
                <a:extLst>
                  <a:ext uri="{FF2B5EF4-FFF2-40B4-BE49-F238E27FC236}">
                    <a16:creationId xmlns:a16="http://schemas.microsoft.com/office/drawing/2014/main" id="{B07ADE40-5479-4ADA-91C7-D4271821E5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106">
                <a:extLst>
                  <a:ext uri="{FF2B5EF4-FFF2-40B4-BE49-F238E27FC236}">
                    <a16:creationId xmlns:a16="http://schemas.microsoft.com/office/drawing/2014/main" id="{6038910B-EAD3-419E-96A8-D722357B5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" name="Freeform 107">
                <a:extLst>
                  <a:ext uri="{FF2B5EF4-FFF2-40B4-BE49-F238E27FC236}">
                    <a16:creationId xmlns:a16="http://schemas.microsoft.com/office/drawing/2014/main" id="{FCBE712A-CF0E-427D-B40D-B2A46220A3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9" name="Freeform 108">
                <a:extLst>
                  <a:ext uri="{FF2B5EF4-FFF2-40B4-BE49-F238E27FC236}">
                    <a16:creationId xmlns:a16="http://schemas.microsoft.com/office/drawing/2014/main" id="{3709948D-C11C-4104-ABFD-9BE0DF2DE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0" name="Freeform 109">
                <a:extLst>
                  <a:ext uri="{FF2B5EF4-FFF2-40B4-BE49-F238E27FC236}">
                    <a16:creationId xmlns:a16="http://schemas.microsoft.com/office/drawing/2014/main" id="{C765FAF9-4DC9-45EE-BA01-AE8B26680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1" name="Freeform 110">
                <a:extLst>
                  <a:ext uri="{FF2B5EF4-FFF2-40B4-BE49-F238E27FC236}">
                    <a16:creationId xmlns:a16="http://schemas.microsoft.com/office/drawing/2014/main" id="{BBE94B40-FC7D-49CD-9656-D9D8C166D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" name="Freeform 111">
                <a:extLst>
                  <a:ext uri="{FF2B5EF4-FFF2-40B4-BE49-F238E27FC236}">
                    <a16:creationId xmlns:a16="http://schemas.microsoft.com/office/drawing/2014/main" id="{B383C615-4C78-46BE-9E2D-8550B17C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3" name="Freeform 112">
                <a:extLst>
                  <a:ext uri="{FF2B5EF4-FFF2-40B4-BE49-F238E27FC236}">
                    <a16:creationId xmlns:a16="http://schemas.microsoft.com/office/drawing/2014/main" id="{590A38C1-5A79-452B-8C6B-CA36542C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177" name="Imagem 176">
              <a:extLst>
                <a:ext uri="{FF2B5EF4-FFF2-40B4-BE49-F238E27FC236}">
                  <a16:creationId xmlns:a16="http://schemas.microsoft.com/office/drawing/2014/main" id="{6A39A8C8-41A5-4F8F-A6EE-57952525A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4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72" grpId="0" animBg="1"/>
      <p:bldP spid="2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4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1" name="Right Triangle 3"/>
          <p:cNvSpPr/>
          <p:nvPr/>
        </p:nvSpPr>
        <p:spPr>
          <a:xfrm flipH="1">
            <a:off x="11538107" y="6198207"/>
            <a:ext cx="994229" cy="994229"/>
          </a:xfrm>
          <a:prstGeom prst="rtTriangle">
            <a:avLst/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3"/>
          <p:cNvSpPr txBox="1"/>
          <p:nvPr/>
        </p:nvSpPr>
        <p:spPr>
          <a:xfrm>
            <a:off x="135844" y="356752"/>
            <a:ext cx="7486390" cy="96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solidFill>
                  <a:srgbClr val="1E284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CRESCEMOS E INOVAMOS CONTINUAMENTE</a:t>
            </a:r>
          </a:p>
        </p:txBody>
      </p:sp>
      <p:sp>
        <p:nvSpPr>
          <p:cNvPr id="165" name="Rectangle 5"/>
          <p:cNvSpPr/>
          <p:nvPr/>
        </p:nvSpPr>
        <p:spPr>
          <a:xfrm>
            <a:off x="199720" y="1222689"/>
            <a:ext cx="9269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b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Nossos diferenciais garantem a excelência das nossas atividades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863822" y="3395891"/>
            <a:ext cx="2108652" cy="2108652"/>
            <a:chOff x="324658" y="3395891"/>
            <a:chExt cx="2108652" cy="2108652"/>
          </a:xfrm>
        </p:grpSpPr>
        <p:sp>
          <p:nvSpPr>
            <p:cNvPr id="99" name="Diamond 19"/>
            <p:cNvSpPr/>
            <p:nvPr/>
          </p:nvSpPr>
          <p:spPr>
            <a:xfrm>
              <a:off x="324658" y="3395891"/>
              <a:ext cx="2108652" cy="2108652"/>
            </a:xfrm>
            <a:prstGeom prst="diamond">
              <a:avLst/>
            </a:prstGeom>
            <a:solidFill>
              <a:srgbClr val="1E28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47"/>
            <p:cNvSpPr/>
            <p:nvPr/>
          </p:nvSpPr>
          <p:spPr>
            <a:xfrm>
              <a:off x="685395" y="4742686"/>
              <a:ext cx="1406343" cy="293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sz="1200" b="1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Expertise</a:t>
              </a:r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924223" y="3773125"/>
              <a:ext cx="928687" cy="971541"/>
              <a:chOff x="12558713" y="1571626"/>
              <a:chExt cx="2511425" cy="2627313"/>
            </a:xfrm>
            <a:solidFill>
              <a:schemeClr val="bg1"/>
            </a:solidFill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13755688" y="2616201"/>
                <a:ext cx="115888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2558713" y="1571626"/>
                <a:ext cx="2511425" cy="2627313"/>
              </a:xfrm>
              <a:custGeom>
                <a:avLst/>
                <a:gdLst>
                  <a:gd name="T0" fmla="*/ 1630 w 1956"/>
                  <a:gd name="T1" fmla="*/ 1710 h 2048"/>
                  <a:gd name="T2" fmla="*/ 1591 w 1956"/>
                  <a:gd name="T3" fmla="*/ 1280 h 2048"/>
                  <a:gd name="T4" fmla="*/ 1407 w 1956"/>
                  <a:gd name="T5" fmla="*/ 1006 h 2048"/>
                  <a:gd name="T6" fmla="*/ 1152 w 1956"/>
                  <a:gd name="T7" fmla="*/ 413 h 2048"/>
                  <a:gd name="T8" fmla="*/ 1186 w 1956"/>
                  <a:gd name="T9" fmla="*/ 211 h 2048"/>
                  <a:gd name="T10" fmla="*/ 963 w 1956"/>
                  <a:gd name="T11" fmla="*/ 0 h 2048"/>
                  <a:gd name="T12" fmla="*/ 770 w 1956"/>
                  <a:gd name="T13" fmla="*/ 289 h 2048"/>
                  <a:gd name="T14" fmla="*/ 549 w 1956"/>
                  <a:gd name="T15" fmla="*/ 673 h 2048"/>
                  <a:gd name="T16" fmla="*/ 565 w 1956"/>
                  <a:gd name="T17" fmla="*/ 1076 h 2048"/>
                  <a:gd name="T18" fmla="*/ 592 w 1956"/>
                  <a:gd name="T19" fmla="*/ 1493 h 2048"/>
                  <a:gd name="T20" fmla="*/ 281 w 1956"/>
                  <a:gd name="T21" fmla="*/ 1709 h 2048"/>
                  <a:gd name="T22" fmla="*/ 281 w 1956"/>
                  <a:gd name="T23" fmla="*/ 2048 h 2048"/>
                  <a:gd name="T24" fmla="*/ 437 w 1956"/>
                  <a:gd name="T25" fmla="*/ 1735 h 2048"/>
                  <a:gd name="T26" fmla="*/ 933 w 1956"/>
                  <a:gd name="T27" fmla="*/ 1550 h 2048"/>
                  <a:gd name="T28" fmla="*/ 697 w 1956"/>
                  <a:gd name="T29" fmla="*/ 1878 h 2048"/>
                  <a:gd name="T30" fmla="*/ 1259 w 1956"/>
                  <a:gd name="T31" fmla="*/ 1878 h 2048"/>
                  <a:gd name="T32" fmla="*/ 1023 w 1956"/>
                  <a:gd name="T33" fmla="*/ 1550 h 2048"/>
                  <a:gd name="T34" fmla="*/ 1519 w 1956"/>
                  <a:gd name="T35" fmla="*/ 1735 h 2048"/>
                  <a:gd name="T36" fmla="*/ 1675 w 1956"/>
                  <a:gd name="T37" fmla="*/ 2048 h 2048"/>
                  <a:gd name="T38" fmla="*/ 1675 w 1956"/>
                  <a:gd name="T39" fmla="*/ 1709 h 2048"/>
                  <a:gd name="T40" fmla="*/ 281 w 1956"/>
                  <a:gd name="T41" fmla="*/ 1959 h 2048"/>
                  <a:gd name="T42" fmla="*/ 281 w 1956"/>
                  <a:gd name="T43" fmla="*/ 1798 h 2048"/>
                  <a:gd name="T44" fmla="*/ 1046 w 1956"/>
                  <a:gd name="T45" fmla="*/ 500 h 2048"/>
                  <a:gd name="T46" fmla="*/ 910 w 1956"/>
                  <a:gd name="T47" fmla="*/ 500 h 2048"/>
                  <a:gd name="T48" fmla="*/ 860 w 1956"/>
                  <a:gd name="T49" fmla="*/ 211 h 2048"/>
                  <a:gd name="T50" fmla="*/ 993 w 1956"/>
                  <a:gd name="T51" fmla="*/ 89 h 2048"/>
                  <a:gd name="T52" fmla="*/ 1096 w 1956"/>
                  <a:gd name="T53" fmla="*/ 289 h 2048"/>
                  <a:gd name="T54" fmla="*/ 963 w 1956"/>
                  <a:gd name="T55" fmla="*/ 411 h 2048"/>
                  <a:gd name="T56" fmla="*/ 860 w 1956"/>
                  <a:gd name="T57" fmla="*/ 211 h 2048"/>
                  <a:gd name="T58" fmla="*/ 810 w 1956"/>
                  <a:gd name="T59" fmla="*/ 502 h 2048"/>
                  <a:gd name="T60" fmla="*/ 978 w 1956"/>
                  <a:gd name="T61" fmla="*/ 769 h 2048"/>
                  <a:gd name="T62" fmla="*/ 1146 w 1956"/>
                  <a:gd name="T63" fmla="*/ 502 h 2048"/>
                  <a:gd name="T64" fmla="*/ 1317 w 1956"/>
                  <a:gd name="T65" fmla="*/ 1006 h 2048"/>
                  <a:gd name="T66" fmla="*/ 1239 w 1956"/>
                  <a:gd name="T67" fmla="*/ 1081 h 2048"/>
                  <a:gd name="T68" fmla="*/ 1239 w 1956"/>
                  <a:gd name="T69" fmla="*/ 788 h 2048"/>
                  <a:gd name="T70" fmla="*/ 1150 w 1956"/>
                  <a:gd name="T71" fmla="*/ 788 h 2048"/>
                  <a:gd name="T72" fmla="*/ 1150 w 1956"/>
                  <a:gd name="T73" fmla="*/ 967 h 2048"/>
                  <a:gd name="T74" fmla="*/ 806 w 1956"/>
                  <a:gd name="T75" fmla="*/ 967 h 2048"/>
                  <a:gd name="T76" fmla="*/ 761 w 1956"/>
                  <a:gd name="T77" fmla="*/ 744 h 2048"/>
                  <a:gd name="T78" fmla="*/ 717 w 1956"/>
                  <a:gd name="T79" fmla="*/ 992 h 2048"/>
                  <a:gd name="T80" fmla="*/ 714 w 1956"/>
                  <a:gd name="T81" fmla="*/ 1081 h 2048"/>
                  <a:gd name="T82" fmla="*/ 639 w 1956"/>
                  <a:gd name="T83" fmla="*/ 673 h 2048"/>
                  <a:gd name="T84" fmla="*/ 955 w 1956"/>
                  <a:gd name="T85" fmla="*/ 1162 h 2048"/>
                  <a:gd name="T86" fmla="*/ 1150 w 1956"/>
                  <a:gd name="T87" fmla="*/ 1071 h 2048"/>
                  <a:gd name="T88" fmla="*/ 806 w 1956"/>
                  <a:gd name="T89" fmla="*/ 1237 h 2048"/>
                  <a:gd name="T90" fmla="*/ 454 w 1956"/>
                  <a:gd name="T91" fmla="*/ 1280 h 2048"/>
                  <a:gd name="T92" fmla="*/ 714 w 1956"/>
                  <a:gd name="T93" fmla="*/ 1170 h 2048"/>
                  <a:gd name="T94" fmla="*/ 717 w 1956"/>
                  <a:gd name="T95" fmla="*/ 1282 h 2048"/>
                  <a:gd name="T96" fmla="*/ 1195 w 1956"/>
                  <a:gd name="T97" fmla="*/ 1326 h 2048"/>
                  <a:gd name="T98" fmla="*/ 1239 w 1956"/>
                  <a:gd name="T99" fmla="*/ 1170 h 2048"/>
                  <a:gd name="T100" fmla="*/ 1326 w 1956"/>
                  <a:gd name="T101" fmla="*/ 1147 h 2048"/>
                  <a:gd name="T102" fmla="*/ 978 w 1956"/>
                  <a:gd name="T103" fmla="*/ 1461 h 2048"/>
                  <a:gd name="T104" fmla="*/ 1170 w 1956"/>
                  <a:gd name="T105" fmla="*/ 1878 h 2048"/>
                  <a:gd name="T106" fmla="*/ 786 w 1956"/>
                  <a:gd name="T107" fmla="*/ 1878 h 2048"/>
                  <a:gd name="T108" fmla="*/ 1170 w 1956"/>
                  <a:gd name="T109" fmla="*/ 1878 h 2048"/>
                  <a:gd name="T110" fmla="*/ 1483 w 1956"/>
                  <a:gd name="T111" fmla="*/ 1878 h 2048"/>
                  <a:gd name="T112" fmla="*/ 1867 w 1956"/>
                  <a:gd name="T113" fmla="*/ 1878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56" h="2048">
                    <a:moveTo>
                      <a:pt x="1675" y="1709"/>
                    </a:moveTo>
                    <a:cubicBezTo>
                      <a:pt x="1660" y="1709"/>
                      <a:pt x="1645" y="1709"/>
                      <a:pt x="1630" y="1710"/>
                    </a:cubicBezTo>
                    <a:cubicBezTo>
                      <a:pt x="1364" y="1493"/>
                      <a:pt x="1364" y="1493"/>
                      <a:pt x="1364" y="1493"/>
                    </a:cubicBezTo>
                    <a:cubicBezTo>
                      <a:pt x="1497" y="1448"/>
                      <a:pt x="1591" y="1376"/>
                      <a:pt x="1591" y="1280"/>
                    </a:cubicBezTo>
                    <a:cubicBezTo>
                      <a:pt x="1591" y="1190"/>
                      <a:pt x="1510" y="1122"/>
                      <a:pt x="1391" y="1076"/>
                    </a:cubicBezTo>
                    <a:cubicBezTo>
                      <a:pt x="1401" y="1055"/>
                      <a:pt x="1407" y="1031"/>
                      <a:pt x="1407" y="1006"/>
                    </a:cubicBezTo>
                    <a:cubicBezTo>
                      <a:pt x="1407" y="673"/>
                      <a:pt x="1407" y="673"/>
                      <a:pt x="1407" y="673"/>
                    </a:cubicBezTo>
                    <a:cubicBezTo>
                      <a:pt x="1407" y="531"/>
                      <a:pt x="1304" y="428"/>
                      <a:pt x="1152" y="413"/>
                    </a:cubicBezTo>
                    <a:cubicBezTo>
                      <a:pt x="1173" y="379"/>
                      <a:pt x="1186" y="337"/>
                      <a:pt x="1186" y="289"/>
                    </a:cubicBezTo>
                    <a:cubicBezTo>
                      <a:pt x="1186" y="211"/>
                      <a:pt x="1186" y="211"/>
                      <a:pt x="1186" y="211"/>
                    </a:cubicBezTo>
                    <a:cubicBezTo>
                      <a:pt x="1186" y="89"/>
                      <a:pt x="1104" y="0"/>
                      <a:pt x="993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852" y="0"/>
                      <a:pt x="770" y="89"/>
                      <a:pt x="770" y="211"/>
                    </a:cubicBezTo>
                    <a:cubicBezTo>
                      <a:pt x="770" y="289"/>
                      <a:pt x="770" y="289"/>
                      <a:pt x="770" y="289"/>
                    </a:cubicBezTo>
                    <a:cubicBezTo>
                      <a:pt x="770" y="337"/>
                      <a:pt x="783" y="379"/>
                      <a:pt x="804" y="413"/>
                    </a:cubicBezTo>
                    <a:cubicBezTo>
                      <a:pt x="652" y="428"/>
                      <a:pt x="549" y="531"/>
                      <a:pt x="549" y="673"/>
                    </a:cubicBezTo>
                    <a:cubicBezTo>
                      <a:pt x="549" y="1006"/>
                      <a:pt x="549" y="1006"/>
                      <a:pt x="549" y="1006"/>
                    </a:cubicBezTo>
                    <a:cubicBezTo>
                      <a:pt x="549" y="1031"/>
                      <a:pt x="555" y="1055"/>
                      <a:pt x="565" y="1076"/>
                    </a:cubicBezTo>
                    <a:cubicBezTo>
                      <a:pt x="446" y="1122"/>
                      <a:pt x="365" y="1190"/>
                      <a:pt x="365" y="1280"/>
                    </a:cubicBezTo>
                    <a:cubicBezTo>
                      <a:pt x="365" y="1376"/>
                      <a:pt x="459" y="1448"/>
                      <a:pt x="592" y="1493"/>
                    </a:cubicBezTo>
                    <a:cubicBezTo>
                      <a:pt x="326" y="1710"/>
                      <a:pt x="326" y="1710"/>
                      <a:pt x="326" y="1710"/>
                    </a:cubicBezTo>
                    <a:cubicBezTo>
                      <a:pt x="311" y="1709"/>
                      <a:pt x="296" y="1709"/>
                      <a:pt x="281" y="1709"/>
                    </a:cubicBezTo>
                    <a:cubicBezTo>
                      <a:pt x="121" y="1709"/>
                      <a:pt x="0" y="1781"/>
                      <a:pt x="0" y="1878"/>
                    </a:cubicBezTo>
                    <a:cubicBezTo>
                      <a:pt x="0" y="1975"/>
                      <a:pt x="121" y="2048"/>
                      <a:pt x="281" y="2048"/>
                    </a:cubicBezTo>
                    <a:cubicBezTo>
                      <a:pt x="442" y="2048"/>
                      <a:pt x="563" y="1975"/>
                      <a:pt x="563" y="1878"/>
                    </a:cubicBezTo>
                    <a:cubicBezTo>
                      <a:pt x="563" y="1817"/>
                      <a:pt x="514" y="1765"/>
                      <a:pt x="437" y="1735"/>
                    </a:cubicBezTo>
                    <a:cubicBezTo>
                      <a:pt x="698" y="1522"/>
                      <a:pt x="698" y="1522"/>
                      <a:pt x="698" y="1522"/>
                    </a:cubicBezTo>
                    <a:cubicBezTo>
                      <a:pt x="772" y="1538"/>
                      <a:pt x="853" y="1547"/>
                      <a:pt x="933" y="1550"/>
                    </a:cubicBezTo>
                    <a:cubicBezTo>
                      <a:pt x="933" y="1710"/>
                      <a:pt x="933" y="1710"/>
                      <a:pt x="933" y="1710"/>
                    </a:cubicBezTo>
                    <a:cubicBezTo>
                      <a:pt x="796" y="1723"/>
                      <a:pt x="697" y="1791"/>
                      <a:pt x="697" y="1878"/>
                    </a:cubicBezTo>
                    <a:cubicBezTo>
                      <a:pt x="697" y="1975"/>
                      <a:pt x="818" y="2048"/>
                      <a:pt x="978" y="2048"/>
                    </a:cubicBezTo>
                    <a:cubicBezTo>
                      <a:pt x="1138" y="2048"/>
                      <a:pt x="1259" y="1975"/>
                      <a:pt x="1259" y="1878"/>
                    </a:cubicBezTo>
                    <a:cubicBezTo>
                      <a:pt x="1259" y="1791"/>
                      <a:pt x="1160" y="1723"/>
                      <a:pt x="1023" y="1710"/>
                    </a:cubicBezTo>
                    <a:cubicBezTo>
                      <a:pt x="1023" y="1550"/>
                      <a:pt x="1023" y="1550"/>
                      <a:pt x="1023" y="1550"/>
                    </a:cubicBezTo>
                    <a:cubicBezTo>
                      <a:pt x="1103" y="1547"/>
                      <a:pt x="1184" y="1538"/>
                      <a:pt x="1258" y="1522"/>
                    </a:cubicBezTo>
                    <a:cubicBezTo>
                      <a:pt x="1519" y="1735"/>
                      <a:pt x="1519" y="1735"/>
                      <a:pt x="1519" y="1735"/>
                    </a:cubicBezTo>
                    <a:cubicBezTo>
                      <a:pt x="1442" y="1765"/>
                      <a:pt x="1393" y="1817"/>
                      <a:pt x="1393" y="1878"/>
                    </a:cubicBezTo>
                    <a:cubicBezTo>
                      <a:pt x="1393" y="1975"/>
                      <a:pt x="1514" y="2048"/>
                      <a:pt x="1675" y="2048"/>
                    </a:cubicBezTo>
                    <a:cubicBezTo>
                      <a:pt x="1835" y="2048"/>
                      <a:pt x="1956" y="1975"/>
                      <a:pt x="1956" y="1878"/>
                    </a:cubicBezTo>
                    <a:cubicBezTo>
                      <a:pt x="1956" y="1781"/>
                      <a:pt x="1835" y="1709"/>
                      <a:pt x="1675" y="1709"/>
                    </a:cubicBezTo>
                    <a:close/>
                    <a:moveTo>
                      <a:pt x="473" y="1878"/>
                    </a:moveTo>
                    <a:cubicBezTo>
                      <a:pt x="473" y="1911"/>
                      <a:pt x="398" y="1959"/>
                      <a:pt x="281" y="1959"/>
                    </a:cubicBezTo>
                    <a:cubicBezTo>
                      <a:pt x="164" y="1959"/>
                      <a:pt x="89" y="1911"/>
                      <a:pt x="89" y="1878"/>
                    </a:cubicBezTo>
                    <a:cubicBezTo>
                      <a:pt x="89" y="1845"/>
                      <a:pt x="164" y="1798"/>
                      <a:pt x="281" y="1798"/>
                    </a:cubicBezTo>
                    <a:cubicBezTo>
                      <a:pt x="398" y="1798"/>
                      <a:pt x="473" y="1845"/>
                      <a:pt x="473" y="1878"/>
                    </a:cubicBezTo>
                    <a:close/>
                    <a:moveTo>
                      <a:pt x="1046" y="500"/>
                    </a:moveTo>
                    <a:cubicBezTo>
                      <a:pt x="978" y="629"/>
                      <a:pt x="978" y="629"/>
                      <a:pt x="978" y="629"/>
                    </a:cubicBezTo>
                    <a:cubicBezTo>
                      <a:pt x="910" y="500"/>
                      <a:pt x="910" y="500"/>
                      <a:pt x="910" y="500"/>
                    </a:cubicBezTo>
                    <a:lnTo>
                      <a:pt x="1046" y="500"/>
                    </a:lnTo>
                    <a:close/>
                    <a:moveTo>
                      <a:pt x="860" y="211"/>
                    </a:moveTo>
                    <a:cubicBezTo>
                      <a:pt x="860" y="150"/>
                      <a:pt x="892" y="89"/>
                      <a:pt x="963" y="89"/>
                    </a:cubicBezTo>
                    <a:cubicBezTo>
                      <a:pt x="993" y="89"/>
                      <a:pt x="993" y="89"/>
                      <a:pt x="993" y="89"/>
                    </a:cubicBezTo>
                    <a:cubicBezTo>
                      <a:pt x="1064" y="89"/>
                      <a:pt x="1096" y="150"/>
                      <a:pt x="1096" y="211"/>
                    </a:cubicBezTo>
                    <a:cubicBezTo>
                      <a:pt x="1096" y="289"/>
                      <a:pt x="1096" y="289"/>
                      <a:pt x="1096" y="289"/>
                    </a:cubicBezTo>
                    <a:cubicBezTo>
                      <a:pt x="1096" y="350"/>
                      <a:pt x="1064" y="411"/>
                      <a:pt x="993" y="411"/>
                    </a:cubicBezTo>
                    <a:cubicBezTo>
                      <a:pt x="963" y="411"/>
                      <a:pt x="963" y="411"/>
                      <a:pt x="963" y="411"/>
                    </a:cubicBezTo>
                    <a:cubicBezTo>
                      <a:pt x="892" y="411"/>
                      <a:pt x="860" y="350"/>
                      <a:pt x="860" y="289"/>
                    </a:cubicBezTo>
                    <a:lnTo>
                      <a:pt x="860" y="211"/>
                    </a:lnTo>
                    <a:close/>
                    <a:moveTo>
                      <a:pt x="639" y="673"/>
                    </a:moveTo>
                    <a:cubicBezTo>
                      <a:pt x="639" y="567"/>
                      <a:pt x="720" y="513"/>
                      <a:pt x="810" y="502"/>
                    </a:cubicBezTo>
                    <a:cubicBezTo>
                      <a:pt x="939" y="745"/>
                      <a:pt x="939" y="745"/>
                      <a:pt x="939" y="745"/>
                    </a:cubicBezTo>
                    <a:cubicBezTo>
                      <a:pt x="946" y="760"/>
                      <a:pt x="961" y="769"/>
                      <a:pt x="978" y="769"/>
                    </a:cubicBezTo>
                    <a:cubicBezTo>
                      <a:pt x="995" y="769"/>
                      <a:pt x="1010" y="760"/>
                      <a:pt x="1017" y="745"/>
                    </a:cubicBezTo>
                    <a:cubicBezTo>
                      <a:pt x="1146" y="502"/>
                      <a:pt x="1146" y="502"/>
                      <a:pt x="1146" y="502"/>
                    </a:cubicBezTo>
                    <a:cubicBezTo>
                      <a:pt x="1236" y="513"/>
                      <a:pt x="1317" y="567"/>
                      <a:pt x="1317" y="673"/>
                    </a:cubicBezTo>
                    <a:cubicBezTo>
                      <a:pt x="1317" y="1006"/>
                      <a:pt x="1317" y="1006"/>
                      <a:pt x="1317" y="1006"/>
                    </a:cubicBezTo>
                    <a:cubicBezTo>
                      <a:pt x="1317" y="1047"/>
                      <a:pt x="1284" y="1081"/>
                      <a:pt x="1242" y="1081"/>
                    </a:cubicBezTo>
                    <a:cubicBezTo>
                      <a:pt x="1241" y="1081"/>
                      <a:pt x="1240" y="1081"/>
                      <a:pt x="1239" y="1081"/>
                    </a:cubicBezTo>
                    <a:cubicBezTo>
                      <a:pt x="1239" y="992"/>
                      <a:pt x="1239" y="992"/>
                      <a:pt x="1239" y="992"/>
                    </a:cubicBezTo>
                    <a:cubicBezTo>
                      <a:pt x="1239" y="788"/>
                      <a:pt x="1239" y="788"/>
                      <a:pt x="1239" y="788"/>
                    </a:cubicBezTo>
                    <a:cubicBezTo>
                      <a:pt x="1239" y="764"/>
                      <a:pt x="1219" y="744"/>
                      <a:pt x="1195" y="744"/>
                    </a:cubicBezTo>
                    <a:cubicBezTo>
                      <a:pt x="1170" y="744"/>
                      <a:pt x="1150" y="764"/>
                      <a:pt x="1150" y="788"/>
                    </a:cubicBezTo>
                    <a:cubicBezTo>
                      <a:pt x="1150" y="967"/>
                      <a:pt x="1150" y="967"/>
                      <a:pt x="1150" y="967"/>
                    </a:cubicBezTo>
                    <a:cubicBezTo>
                      <a:pt x="1150" y="967"/>
                      <a:pt x="1150" y="967"/>
                      <a:pt x="1150" y="967"/>
                    </a:cubicBezTo>
                    <a:cubicBezTo>
                      <a:pt x="978" y="1071"/>
                      <a:pt x="978" y="1071"/>
                      <a:pt x="978" y="1071"/>
                    </a:cubicBezTo>
                    <a:cubicBezTo>
                      <a:pt x="806" y="967"/>
                      <a:pt x="806" y="967"/>
                      <a:pt x="806" y="967"/>
                    </a:cubicBezTo>
                    <a:cubicBezTo>
                      <a:pt x="806" y="788"/>
                      <a:pt x="806" y="788"/>
                      <a:pt x="806" y="788"/>
                    </a:cubicBezTo>
                    <a:cubicBezTo>
                      <a:pt x="806" y="764"/>
                      <a:pt x="786" y="744"/>
                      <a:pt x="761" y="744"/>
                    </a:cubicBezTo>
                    <a:cubicBezTo>
                      <a:pt x="737" y="744"/>
                      <a:pt x="717" y="764"/>
                      <a:pt x="717" y="788"/>
                    </a:cubicBezTo>
                    <a:cubicBezTo>
                      <a:pt x="717" y="992"/>
                      <a:pt x="717" y="992"/>
                      <a:pt x="717" y="992"/>
                    </a:cubicBezTo>
                    <a:cubicBezTo>
                      <a:pt x="717" y="1081"/>
                      <a:pt x="717" y="1081"/>
                      <a:pt x="717" y="1081"/>
                    </a:cubicBezTo>
                    <a:cubicBezTo>
                      <a:pt x="716" y="1081"/>
                      <a:pt x="715" y="1081"/>
                      <a:pt x="714" y="1081"/>
                    </a:cubicBezTo>
                    <a:cubicBezTo>
                      <a:pt x="672" y="1081"/>
                      <a:pt x="639" y="1047"/>
                      <a:pt x="639" y="1006"/>
                    </a:cubicBezTo>
                    <a:cubicBezTo>
                      <a:pt x="639" y="673"/>
                      <a:pt x="639" y="673"/>
                      <a:pt x="639" y="673"/>
                    </a:cubicBezTo>
                    <a:close/>
                    <a:moveTo>
                      <a:pt x="806" y="1072"/>
                    </a:moveTo>
                    <a:cubicBezTo>
                      <a:pt x="955" y="1162"/>
                      <a:pt x="955" y="1162"/>
                      <a:pt x="955" y="1162"/>
                    </a:cubicBezTo>
                    <a:cubicBezTo>
                      <a:pt x="969" y="1170"/>
                      <a:pt x="987" y="1170"/>
                      <a:pt x="1001" y="1162"/>
                    </a:cubicBezTo>
                    <a:cubicBezTo>
                      <a:pt x="1150" y="1071"/>
                      <a:pt x="1150" y="1071"/>
                      <a:pt x="1150" y="1071"/>
                    </a:cubicBezTo>
                    <a:cubicBezTo>
                      <a:pt x="1150" y="1237"/>
                      <a:pt x="1150" y="1237"/>
                      <a:pt x="1150" y="1237"/>
                    </a:cubicBezTo>
                    <a:cubicBezTo>
                      <a:pt x="806" y="1237"/>
                      <a:pt x="806" y="1237"/>
                      <a:pt x="806" y="1237"/>
                    </a:cubicBezTo>
                    <a:cubicBezTo>
                      <a:pt x="806" y="1072"/>
                      <a:pt x="806" y="1072"/>
                      <a:pt x="806" y="1072"/>
                    </a:cubicBezTo>
                    <a:close/>
                    <a:moveTo>
                      <a:pt x="454" y="1280"/>
                    </a:moveTo>
                    <a:cubicBezTo>
                      <a:pt x="454" y="1237"/>
                      <a:pt x="517" y="1185"/>
                      <a:pt x="630" y="1147"/>
                    </a:cubicBezTo>
                    <a:cubicBezTo>
                      <a:pt x="655" y="1162"/>
                      <a:pt x="683" y="1170"/>
                      <a:pt x="714" y="1170"/>
                    </a:cubicBezTo>
                    <a:cubicBezTo>
                      <a:pt x="715" y="1170"/>
                      <a:pt x="716" y="1170"/>
                      <a:pt x="717" y="1170"/>
                    </a:cubicBezTo>
                    <a:cubicBezTo>
                      <a:pt x="717" y="1282"/>
                      <a:pt x="717" y="1282"/>
                      <a:pt x="717" y="1282"/>
                    </a:cubicBezTo>
                    <a:cubicBezTo>
                      <a:pt x="717" y="1306"/>
                      <a:pt x="737" y="1326"/>
                      <a:pt x="761" y="1326"/>
                    </a:cubicBezTo>
                    <a:cubicBezTo>
                      <a:pt x="1195" y="1326"/>
                      <a:pt x="1195" y="1326"/>
                      <a:pt x="1195" y="1326"/>
                    </a:cubicBezTo>
                    <a:cubicBezTo>
                      <a:pt x="1219" y="1326"/>
                      <a:pt x="1239" y="1306"/>
                      <a:pt x="1239" y="1282"/>
                    </a:cubicBezTo>
                    <a:cubicBezTo>
                      <a:pt x="1239" y="1170"/>
                      <a:pt x="1239" y="1170"/>
                      <a:pt x="1239" y="1170"/>
                    </a:cubicBezTo>
                    <a:cubicBezTo>
                      <a:pt x="1240" y="1170"/>
                      <a:pt x="1241" y="1170"/>
                      <a:pt x="1242" y="1170"/>
                    </a:cubicBezTo>
                    <a:cubicBezTo>
                      <a:pt x="1273" y="1170"/>
                      <a:pt x="1301" y="1162"/>
                      <a:pt x="1326" y="1147"/>
                    </a:cubicBezTo>
                    <a:cubicBezTo>
                      <a:pt x="1439" y="1185"/>
                      <a:pt x="1502" y="1237"/>
                      <a:pt x="1502" y="1280"/>
                    </a:cubicBezTo>
                    <a:cubicBezTo>
                      <a:pt x="1502" y="1356"/>
                      <a:pt x="1303" y="1461"/>
                      <a:pt x="978" y="1461"/>
                    </a:cubicBezTo>
                    <a:cubicBezTo>
                      <a:pt x="653" y="1461"/>
                      <a:pt x="454" y="1356"/>
                      <a:pt x="454" y="1280"/>
                    </a:cubicBezTo>
                    <a:close/>
                    <a:moveTo>
                      <a:pt x="1170" y="1878"/>
                    </a:moveTo>
                    <a:cubicBezTo>
                      <a:pt x="1170" y="1911"/>
                      <a:pt x="1095" y="1959"/>
                      <a:pt x="978" y="1959"/>
                    </a:cubicBezTo>
                    <a:cubicBezTo>
                      <a:pt x="861" y="1959"/>
                      <a:pt x="786" y="1911"/>
                      <a:pt x="786" y="1878"/>
                    </a:cubicBezTo>
                    <a:cubicBezTo>
                      <a:pt x="786" y="1845"/>
                      <a:pt x="861" y="1798"/>
                      <a:pt x="978" y="1798"/>
                    </a:cubicBezTo>
                    <a:cubicBezTo>
                      <a:pt x="1095" y="1798"/>
                      <a:pt x="1170" y="1845"/>
                      <a:pt x="1170" y="1878"/>
                    </a:cubicBezTo>
                    <a:close/>
                    <a:moveTo>
                      <a:pt x="1675" y="1959"/>
                    </a:moveTo>
                    <a:cubicBezTo>
                      <a:pt x="1558" y="1959"/>
                      <a:pt x="1483" y="1911"/>
                      <a:pt x="1483" y="1878"/>
                    </a:cubicBezTo>
                    <a:cubicBezTo>
                      <a:pt x="1483" y="1845"/>
                      <a:pt x="1558" y="1798"/>
                      <a:pt x="1675" y="1798"/>
                    </a:cubicBezTo>
                    <a:cubicBezTo>
                      <a:pt x="1792" y="1798"/>
                      <a:pt x="1867" y="1845"/>
                      <a:pt x="1867" y="1878"/>
                    </a:cubicBezTo>
                    <a:cubicBezTo>
                      <a:pt x="1867" y="1911"/>
                      <a:pt x="1792" y="1959"/>
                      <a:pt x="1675" y="19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46" name="Agrupar 245"/>
          <p:cNvGrpSpPr/>
          <p:nvPr/>
        </p:nvGrpSpPr>
        <p:grpSpPr>
          <a:xfrm>
            <a:off x="2044698" y="2214791"/>
            <a:ext cx="2108652" cy="2108652"/>
            <a:chOff x="1505534" y="2214791"/>
            <a:chExt cx="2108652" cy="2108652"/>
          </a:xfrm>
        </p:grpSpPr>
        <p:sp>
          <p:nvSpPr>
            <p:cNvPr id="124" name="Diamond 10"/>
            <p:cNvSpPr/>
            <p:nvPr/>
          </p:nvSpPr>
          <p:spPr>
            <a:xfrm>
              <a:off x="1505534" y="2214791"/>
              <a:ext cx="2108652" cy="2108652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57"/>
            <p:cNvSpPr/>
            <p:nvPr/>
          </p:nvSpPr>
          <p:spPr>
            <a:xfrm>
              <a:off x="1856689" y="3426522"/>
              <a:ext cx="1406343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200" b="1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Equipe Multidisciplinar</a:t>
              </a:r>
            </a:p>
          </p:txBody>
        </p:sp>
        <p:grpSp>
          <p:nvGrpSpPr>
            <p:cNvPr id="228" name="Agrupar 227"/>
            <p:cNvGrpSpPr/>
            <p:nvPr/>
          </p:nvGrpSpPr>
          <p:grpSpPr>
            <a:xfrm>
              <a:off x="2171771" y="2639321"/>
              <a:ext cx="776178" cy="775202"/>
              <a:chOff x="-7127875" y="1847850"/>
              <a:chExt cx="6321425" cy="6313488"/>
            </a:xfrm>
            <a:solidFill>
              <a:schemeClr val="bg1"/>
            </a:solidFill>
          </p:grpSpPr>
          <p:sp>
            <p:nvSpPr>
              <p:cNvPr id="229" name="Freeform 10"/>
              <p:cNvSpPr>
                <a:spLocks noEditPoints="1"/>
              </p:cNvSpPr>
              <p:nvPr/>
            </p:nvSpPr>
            <p:spPr bwMode="auto">
              <a:xfrm>
                <a:off x="-4884738" y="3171825"/>
                <a:ext cx="1835150" cy="2036763"/>
              </a:xfrm>
              <a:custGeom>
                <a:avLst/>
                <a:gdLst>
                  <a:gd name="T0" fmla="*/ 288 w 576"/>
                  <a:gd name="T1" fmla="*/ 0 h 640"/>
                  <a:gd name="T2" fmla="*/ 0 w 576"/>
                  <a:gd name="T3" fmla="*/ 288 h 640"/>
                  <a:gd name="T4" fmla="*/ 128 w 576"/>
                  <a:gd name="T5" fmla="*/ 527 h 640"/>
                  <a:gd name="T6" fmla="*/ 128 w 576"/>
                  <a:gd name="T7" fmla="*/ 640 h 640"/>
                  <a:gd name="T8" fmla="*/ 448 w 576"/>
                  <a:gd name="T9" fmla="*/ 640 h 640"/>
                  <a:gd name="T10" fmla="*/ 448 w 576"/>
                  <a:gd name="T11" fmla="*/ 527 h 640"/>
                  <a:gd name="T12" fmla="*/ 576 w 576"/>
                  <a:gd name="T13" fmla="*/ 288 h 640"/>
                  <a:gd name="T14" fmla="*/ 288 w 576"/>
                  <a:gd name="T15" fmla="*/ 0 h 640"/>
                  <a:gd name="T16" fmla="*/ 288 w 576"/>
                  <a:gd name="T17" fmla="*/ 352 h 640"/>
                  <a:gd name="T18" fmla="*/ 224 w 576"/>
                  <a:gd name="T19" fmla="*/ 288 h 640"/>
                  <a:gd name="T20" fmla="*/ 288 w 576"/>
                  <a:gd name="T21" fmla="*/ 224 h 640"/>
                  <a:gd name="T22" fmla="*/ 352 w 576"/>
                  <a:gd name="T23" fmla="*/ 288 h 640"/>
                  <a:gd name="T24" fmla="*/ 288 w 576"/>
                  <a:gd name="T25" fmla="*/ 352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6" h="640">
                    <a:moveTo>
                      <a:pt x="288" y="0"/>
                    </a:moveTo>
                    <a:cubicBezTo>
                      <a:pt x="129" y="0"/>
                      <a:pt x="0" y="129"/>
                      <a:pt x="0" y="288"/>
                    </a:cubicBezTo>
                    <a:cubicBezTo>
                      <a:pt x="0" y="384"/>
                      <a:pt x="49" y="474"/>
                      <a:pt x="128" y="527"/>
                    </a:cubicBezTo>
                    <a:cubicBezTo>
                      <a:pt x="128" y="640"/>
                      <a:pt x="128" y="640"/>
                      <a:pt x="128" y="640"/>
                    </a:cubicBezTo>
                    <a:cubicBezTo>
                      <a:pt x="448" y="640"/>
                      <a:pt x="448" y="640"/>
                      <a:pt x="448" y="640"/>
                    </a:cubicBezTo>
                    <a:cubicBezTo>
                      <a:pt x="448" y="527"/>
                      <a:pt x="448" y="527"/>
                      <a:pt x="448" y="527"/>
                    </a:cubicBezTo>
                    <a:cubicBezTo>
                      <a:pt x="527" y="474"/>
                      <a:pt x="576" y="384"/>
                      <a:pt x="576" y="288"/>
                    </a:cubicBezTo>
                    <a:cubicBezTo>
                      <a:pt x="576" y="129"/>
                      <a:pt x="447" y="0"/>
                      <a:pt x="288" y="0"/>
                    </a:cubicBezTo>
                    <a:close/>
                    <a:moveTo>
                      <a:pt x="288" y="352"/>
                    </a:moveTo>
                    <a:cubicBezTo>
                      <a:pt x="253" y="352"/>
                      <a:pt x="224" y="323"/>
                      <a:pt x="224" y="288"/>
                    </a:cubicBezTo>
                    <a:cubicBezTo>
                      <a:pt x="224" y="253"/>
                      <a:pt x="253" y="224"/>
                      <a:pt x="288" y="224"/>
                    </a:cubicBezTo>
                    <a:cubicBezTo>
                      <a:pt x="323" y="224"/>
                      <a:pt x="352" y="253"/>
                      <a:pt x="352" y="288"/>
                    </a:cubicBezTo>
                    <a:cubicBezTo>
                      <a:pt x="352" y="323"/>
                      <a:pt x="323" y="352"/>
                      <a:pt x="288" y="3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0" name="Freeform 11"/>
              <p:cNvSpPr>
                <a:spLocks noEditPoints="1"/>
              </p:cNvSpPr>
              <p:nvPr/>
            </p:nvSpPr>
            <p:spPr bwMode="auto">
              <a:xfrm>
                <a:off x="-7127875" y="1847850"/>
                <a:ext cx="1427163" cy="2138363"/>
              </a:xfrm>
              <a:custGeom>
                <a:avLst/>
                <a:gdLst>
                  <a:gd name="T0" fmla="*/ 448 w 448"/>
                  <a:gd name="T1" fmla="*/ 576 h 672"/>
                  <a:gd name="T2" fmla="*/ 303 w 448"/>
                  <a:gd name="T3" fmla="*/ 367 h 672"/>
                  <a:gd name="T4" fmla="*/ 416 w 448"/>
                  <a:gd name="T5" fmla="*/ 192 h 672"/>
                  <a:gd name="T6" fmla="*/ 224 w 448"/>
                  <a:gd name="T7" fmla="*/ 0 h 672"/>
                  <a:gd name="T8" fmla="*/ 32 w 448"/>
                  <a:gd name="T9" fmla="*/ 192 h 672"/>
                  <a:gd name="T10" fmla="*/ 145 w 448"/>
                  <a:gd name="T11" fmla="*/ 367 h 672"/>
                  <a:gd name="T12" fmla="*/ 0 w 448"/>
                  <a:gd name="T13" fmla="*/ 576 h 672"/>
                  <a:gd name="T14" fmla="*/ 0 w 448"/>
                  <a:gd name="T15" fmla="*/ 672 h 672"/>
                  <a:gd name="T16" fmla="*/ 448 w 448"/>
                  <a:gd name="T17" fmla="*/ 672 h 672"/>
                  <a:gd name="T18" fmla="*/ 448 w 448"/>
                  <a:gd name="T19" fmla="*/ 576 h 672"/>
                  <a:gd name="T20" fmla="*/ 96 w 448"/>
                  <a:gd name="T21" fmla="*/ 192 h 672"/>
                  <a:gd name="T22" fmla="*/ 224 w 448"/>
                  <a:gd name="T23" fmla="*/ 64 h 672"/>
                  <a:gd name="T24" fmla="*/ 352 w 448"/>
                  <a:gd name="T25" fmla="*/ 192 h 672"/>
                  <a:gd name="T26" fmla="*/ 224 w 448"/>
                  <a:gd name="T27" fmla="*/ 320 h 672"/>
                  <a:gd name="T28" fmla="*/ 96 w 448"/>
                  <a:gd name="T29" fmla="*/ 192 h 672"/>
                  <a:gd name="T30" fmla="*/ 384 w 448"/>
                  <a:gd name="T31" fmla="*/ 608 h 672"/>
                  <a:gd name="T32" fmla="*/ 64 w 448"/>
                  <a:gd name="T33" fmla="*/ 608 h 672"/>
                  <a:gd name="T34" fmla="*/ 64 w 448"/>
                  <a:gd name="T35" fmla="*/ 576 h 672"/>
                  <a:gd name="T36" fmla="*/ 224 w 448"/>
                  <a:gd name="T37" fmla="*/ 416 h 672"/>
                  <a:gd name="T38" fmla="*/ 384 w 448"/>
                  <a:gd name="T39" fmla="*/ 576 h 672"/>
                  <a:gd name="T40" fmla="*/ 384 w 448"/>
                  <a:gd name="T41" fmla="*/ 60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8" h="672">
                    <a:moveTo>
                      <a:pt x="448" y="576"/>
                    </a:moveTo>
                    <a:cubicBezTo>
                      <a:pt x="448" y="480"/>
                      <a:pt x="388" y="399"/>
                      <a:pt x="303" y="367"/>
                    </a:cubicBezTo>
                    <a:cubicBezTo>
                      <a:pt x="370" y="336"/>
                      <a:pt x="416" y="270"/>
                      <a:pt x="416" y="192"/>
                    </a:cubicBezTo>
                    <a:cubicBezTo>
                      <a:pt x="416" y="86"/>
                      <a:pt x="330" y="0"/>
                      <a:pt x="224" y="0"/>
                    </a:cubicBezTo>
                    <a:cubicBezTo>
                      <a:pt x="118" y="0"/>
                      <a:pt x="32" y="86"/>
                      <a:pt x="32" y="192"/>
                    </a:cubicBezTo>
                    <a:cubicBezTo>
                      <a:pt x="32" y="270"/>
                      <a:pt x="78" y="336"/>
                      <a:pt x="145" y="367"/>
                    </a:cubicBezTo>
                    <a:cubicBezTo>
                      <a:pt x="60" y="399"/>
                      <a:pt x="0" y="480"/>
                      <a:pt x="0" y="576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448" y="672"/>
                      <a:pt x="448" y="672"/>
                      <a:pt x="448" y="672"/>
                    </a:cubicBezTo>
                    <a:lnTo>
                      <a:pt x="448" y="576"/>
                    </a:lnTo>
                    <a:close/>
                    <a:moveTo>
                      <a:pt x="96" y="192"/>
                    </a:moveTo>
                    <a:cubicBezTo>
                      <a:pt x="96" y="121"/>
                      <a:pt x="153" y="64"/>
                      <a:pt x="224" y="64"/>
                    </a:cubicBezTo>
                    <a:cubicBezTo>
                      <a:pt x="295" y="64"/>
                      <a:pt x="352" y="121"/>
                      <a:pt x="352" y="192"/>
                    </a:cubicBezTo>
                    <a:cubicBezTo>
                      <a:pt x="352" y="263"/>
                      <a:pt x="295" y="320"/>
                      <a:pt x="224" y="320"/>
                    </a:cubicBezTo>
                    <a:cubicBezTo>
                      <a:pt x="153" y="320"/>
                      <a:pt x="96" y="263"/>
                      <a:pt x="96" y="192"/>
                    </a:cubicBezTo>
                    <a:close/>
                    <a:moveTo>
                      <a:pt x="384" y="608"/>
                    </a:moveTo>
                    <a:cubicBezTo>
                      <a:pt x="64" y="608"/>
                      <a:pt x="64" y="608"/>
                      <a:pt x="64" y="608"/>
                    </a:cubicBezTo>
                    <a:cubicBezTo>
                      <a:pt x="64" y="576"/>
                      <a:pt x="64" y="576"/>
                      <a:pt x="64" y="576"/>
                    </a:cubicBezTo>
                    <a:cubicBezTo>
                      <a:pt x="64" y="488"/>
                      <a:pt x="136" y="416"/>
                      <a:pt x="224" y="416"/>
                    </a:cubicBezTo>
                    <a:cubicBezTo>
                      <a:pt x="312" y="416"/>
                      <a:pt x="384" y="488"/>
                      <a:pt x="384" y="576"/>
                    </a:cubicBezTo>
                    <a:lnTo>
                      <a:pt x="384" y="6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1" name="Freeform 12"/>
              <p:cNvSpPr>
                <a:spLocks noEditPoints="1"/>
              </p:cNvSpPr>
              <p:nvPr/>
            </p:nvSpPr>
            <p:spPr bwMode="auto">
              <a:xfrm>
                <a:off x="-4681538" y="6022975"/>
                <a:ext cx="1428750" cy="2138363"/>
              </a:xfrm>
              <a:custGeom>
                <a:avLst/>
                <a:gdLst>
                  <a:gd name="T0" fmla="*/ 303 w 448"/>
                  <a:gd name="T1" fmla="*/ 367 h 672"/>
                  <a:gd name="T2" fmla="*/ 416 w 448"/>
                  <a:gd name="T3" fmla="*/ 192 h 672"/>
                  <a:gd name="T4" fmla="*/ 224 w 448"/>
                  <a:gd name="T5" fmla="*/ 0 h 672"/>
                  <a:gd name="T6" fmla="*/ 32 w 448"/>
                  <a:gd name="T7" fmla="*/ 192 h 672"/>
                  <a:gd name="T8" fmla="*/ 145 w 448"/>
                  <a:gd name="T9" fmla="*/ 367 h 672"/>
                  <a:gd name="T10" fmla="*/ 0 w 448"/>
                  <a:gd name="T11" fmla="*/ 576 h 672"/>
                  <a:gd name="T12" fmla="*/ 0 w 448"/>
                  <a:gd name="T13" fmla="*/ 672 h 672"/>
                  <a:gd name="T14" fmla="*/ 448 w 448"/>
                  <a:gd name="T15" fmla="*/ 672 h 672"/>
                  <a:gd name="T16" fmla="*/ 448 w 448"/>
                  <a:gd name="T17" fmla="*/ 576 h 672"/>
                  <a:gd name="T18" fmla="*/ 303 w 448"/>
                  <a:gd name="T19" fmla="*/ 367 h 672"/>
                  <a:gd name="T20" fmla="*/ 96 w 448"/>
                  <a:gd name="T21" fmla="*/ 192 h 672"/>
                  <a:gd name="T22" fmla="*/ 224 w 448"/>
                  <a:gd name="T23" fmla="*/ 64 h 672"/>
                  <a:gd name="T24" fmla="*/ 352 w 448"/>
                  <a:gd name="T25" fmla="*/ 192 h 672"/>
                  <a:gd name="T26" fmla="*/ 224 w 448"/>
                  <a:gd name="T27" fmla="*/ 320 h 672"/>
                  <a:gd name="T28" fmla="*/ 96 w 448"/>
                  <a:gd name="T29" fmla="*/ 192 h 672"/>
                  <a:gd name="T30" fmla="*/ 384 w 448"/>
                  <a:gd name="T31" fmla="*/ 608 h 672"/>
                  <a:gd name="T32" fmla="*/ 64 w 448"/>
                  <a:gd name="T33" fmla="*/ 608 h 672"/>
                  <a:gd name="T34" fmla="*/ 64 w 448"/>
                  <a:gd name="T35" fmla="*/ 576 h 672"/>
                  <a:gd name="T36" fmla="*/ 224 w 448"/>
                  <a:gd name="T37" fmla="*/ 416 h 672"/>
                  <a:gd name="T38" fmla="*/ 384 w 448"/>
                  <a:gd name="T39" fmla="*/ 576 h 672"/>
                  <a:gd name="T40" fmla="*/ 384 w 448"/>
                  <a:gd name="T41" fmla="*/ 60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8" h="672">
                    <a:moveTo>
                      <a:pt x="303" y="367"/>
                    </a:moveTo>
                    <a:cubicBezTo>
                      <a:pt x="370" y="336"/>
                      <a:pt x="416" y="270"/>
                      <a:pt x="416" y="192"/>
                    </a:cubicBezTo>
                    <a:cubicBezTo>
                      <a:pt x="416" y="86"/>
                      <a:pt x="330" y="0"/>
                      <a:pt x="224" y="0"/>
                    </a:cubicBezTo>
                    <a:cubicBezTo>
                      <a:pt x="118" y="0"/>
                      <a:pt x="32" y="86"/>
                      <a:pt x="32" y="192"/>
                    </a:cubicBezTo>
                    <a:cubicBezTo>
                      <a:pt x="32" y="270"/>
                      <a:pt x="78" y="336"/>
                      <a:pt x="145" y="367"/>
                    </a:cubicBezTo>
                    <a:cubicBezTo>
                      <a:pt x="60" y="399"/>
                      <a:pt x="0" y="480"/>
                      <a:pt x="0" y="576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448" y="672"/>
                      <a:pt x="448" y="672"/>
                      <a:pt x="448" y="672"/>
                    </a:cubicBezTo>
                    <a:cubicBezTo>
                      <a:pt x="448" y="576"/>
                      <a:pt x="448" y="576"/>
                      <a:pt x="448" y="576"/>
                    </a:cubicBezTo>
                    <a:cubicBezTo>
                      <a:pt x="448" y="480"/>
                      <a:pt x="388" y="399"/>
                      <a:pt x="303" y="367"/>
                    </a:cubicBezTo>
                    <a:close/>
                    <a:moveTo>
                      <a:pt x="96" y="192"/>
                    </a:moveTo>
                    <a:cubicBezTo>
                      <a:pt x="96" y="121"/>
                      <a:pt x="153" y="64"/>
                      <a:pt x="224" y="64"/>
                    </a:cubicBezTo>
                    <a:cubicBezTo>
                      <a:pt x="295" y="64"/>
                      <a:pt x="352" y="121"/>
                      <a:pt x="352" y="192"/>
                    </a:cubicBezTo>
                    <a:cubicBezTo>
                      <a:pt x="352" y="263"/>
                      <a:pt x="295" y="320"/>
                      <a:pt x="224" y="320"/>
                    </a:cubicBezTo>
                    <a:cubicBezTo>
                      <a:pt x="153" y="320"/>
                      <a:pt x="96" y="263"/>
                      <a:pt x="96" y="192"/>
                    </a:cubicBezTo>
                    <a:close/>
                    <a:moveTo>
                      <a:pt x="384" y="608"/>
                    </a:moveTo>
                    <a:cubicBezTo>
                      <a:pt x="64" y="608"/>
                      <a:pt x="64" y="608"/>
                      <a:pt x="64" y="608"/>
                    </a:cubicBezTo>
                    <a:cubicBezTo>
                      <a:pt x="64" y="576"/>
                      <a:pt x="64" y="576"/>
                      <a:pt x="64" y="576"/>
                    </a:cubicBezTo>
                    <a:cubicBezTo>
                      <a:pt x="64" y="488"/>
                      <a:pt x="136" y="416"/>
                      <a:pt x="224" y="416"/>
                    </a:cubicBezTo>
                    <a:cubicBezTo>
                      <a:pt x="312" y="416"/>
                      <a:pt x="384" y="488"/>
                      <a:pt x="384" y="576"/>
                    </a:cubicBezTo>
                    <a:lnTo>
                      <a:pt x="384" y="6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2" name="Freeform 13"/>
              <p:cNvSpPr>
                <a:spLocks noEditPoints="1"/>
              </p:cNvSpPr>
              <p:nvPr/>
            </p:nvSpPr>
            <p:spPr bwMode="auto">
              <a:xfrm>
                <a:off x="-2233613" y="1847850"/>
                <a:ext cx="1427163" cy="2138363"/>
              </a:xfrm>
              <a:custGeom>
                <a:avLst/>
                <a:gdLst>
                  <a:gd name="T0" fmla="*/ 303 w 448"/>
                  <a:gd name="T1" fmla="*/ 367 h 672"/>
                  <a:gd name="T2" fmla="*/ 416 w 448"/>
                  <a:gd name="T3" fmla="*/ 192 h 672"/>
                  <a:gd name="T4" fmla="*/ 224 w 448"/>
                  <a:gd name="T5" fmla="*/ 0 h 672"/>
                  <a:gd name="T6" fmla="*/ 32 w 448"/>
                  <a:gd name="T7" fmla="*/ 192 h 672"/>
                  <a:gd name="T8" fmla="*/ 145 w 448"/>
                  <a:gd name="T9" fmla="*/ 367 h 672"/>
                  <a:gd name="T10" fmla="*/ 0 w 448"/>
                  <a:gd name="T11" fmla="*/ 576 h 672"/>
                  <a:gd name="T12" fmla="*/ 0 w 448"/>
                  <a:gd name="T13" fmla="*/ 672 h 672"/>
                  <a:gd name="T14" fmla="*/ 448 w 448"/>
                  <a:gd name="T15" fmla="*/ 672 h 672"/>
                  <a:gd name="T16" fmla="*/ 448 w 448"/>
                  <a:gd name="T17" fmla="*/ 576 h 672"/>
                  <a:gd name="T18" fmla="*/ 303 w 448"/>
                  <a:gd name="T19" fmla="*/ 367 h 672"/>
                  <a:gd name="T20" fmla="*/ 96 w 448"/>
                  <a:gd name="T21" fmla="*/ 192 h 672"/>
                  <a:gd name="T22" fmla="*/ 224 w 448"/>
                  <a:gd name="T23" fmla="*/ 64 h 672"/>
                  <a:gd name="T24" fmla="*/ 352 w 448"/>
                  <a:gd name="T25" fmla="*/ 192 h 672"/>
                  <a:gd name="T26" fmla="*/ 224 w 448"/>
                  <a:gd name="T27" fmla="*/ 320 h 672"/>
                  <a:gd name="T28" fmla="*/ 96 w 448"/>
                  <a:gd name="T29" fmla="*/ 192 h 672"/>
                  <a:gd name="T30" fmla="*/ 384 w 448"/>
                  <a:gd name="T31" fmla="*/ 608 h 672"/>
                  <a:gd name="T32" fmla="*/ 64 w 448"/>
                  <a:gd name="T33" fmla="*/ 608 h 672"/>
                  <a:gd name="T34" fmla="*/ 64 w 448"/>
                  <a:gd name="T35" fmla="*/ 576 h 672"/>
                  <a:gd name="T36" fmla="*/ 224 w 448"/>
                  <a:gd name="T37" fmla="*/ 416 h 672"/>
                  <a:gd name="T38" fmla="*/ 384 w 448"/>
                  <a:gd name="T39" fmla="*/ 576 h 672"/>
                  <a:gd name="T40" fmla="*/ 384 w 448"/>
                  <a:gd name="T41" fmla="*/ 60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8" h="672">
                    <a:moveTo>
                      <a:pt x="303" y="367"/>
                    </a:moveTo>
                    <a:cubicBezTo>
                      <a:pt x="370" y="336"/>
                      <a:pt x="416" y="270"/>
                      <a:pt x="416" y="192"/>
                    </a:cubicBezTo>
                    <a:cubicBezTo>
                      <a:pt x="416" y="86"/>
                      <a:pt x="330" y="0"/>
                      <a:pt x="224" y="0"/>
                    </a:cubicBezTo>
                    <a:cubicBezTo>
                      <a:pt x="118" y="0"/>
                      <a:pt x="32" y="86"/>
                      <a:pt x="32" y="192"/>
                    </a:cubicBezTo>
                    <a:cubicBezTo>
                      <a:pt x="32" y="270"/>
                      <a:pt x="78" y="336"/>
                      <a:pt x="145" y="367"/>
                    </a:cubicBezTo>
                    <a:cubicBezTo>
                      <a:pt x="60" y="399"/>
                      <a:pt x="0" y="480"/>
                      <a:pt x="0" y="576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448" y="672"/>
                      <a:pt x="448" y="672"/>
                      <a:pt x="448" y="672"/>
                    </a:cubicBezTo>
                    <a:cubicBezTo>
                      <a:pt x="448" y="576"/>
                      <a:pt x="448" y="576"/>
                      <a:pt x="448" y="576"/>
                    </a:cubicBezTo>
                    <a:cubicBezTo>
                      <a:pt x="448" y="480"/>
                      <a:pt x="388" y="399"/>
                      <a:pt x="303" y="367"/>
                    </a:cubicBezTo>
                    <a:close/>
                    <a:moveTo>
                      <a:pt x="96" y="192"/>
                    </a:moveTo>
                    <a:cubicBezTo>
                      <a:pt x="96" y="121"/>
                      <a:pt x="153" y="64"/>
                      <a:pt x="224" y="64"/>
                    </a:cubicBezTo>
                    <a:cubicBezTo>
                      <a:pt x="295" y="64"/>
                      <a:pt x="352" y="121"/>
                      <a:pt x="352" y="192"/>
                    </a:cubicBezTo>
                    <a:cubicBezTo>
                      <a:pt x="352" y="263"/>
                      <a:pt x="295" y="320"/>
                      <a:pt x="224" y="320"/>
                    </a:cubicBezTo>
                    <a:cubicBezTo>
                      <a:pt x="153" y="320"/>
                      <a:pt x="96" y="263"/>
                      <a:pt x="96" y="192"/>
                    </a:cubicBezTo>
                    <a:close/>
                    <a:moveTo>
                      <a:pt x="384" y="608"/>
                    </a:moveTo>
                    <a:cubicBezTo>
                      <a:pt x="64" y="608"/>
                      <a:pt x="64" y="608"/>
                      <a:pt x="64" y="608"/>
                    </a:cubicBezTo>
                    <a:cubicBezTo>
                      <a:pt x="64" y="576"/>
                      <a:pt x="64" y="576"/>
                      <a:pt x="64" y="576"/>
                    </a:cubicBezTo>
                    <a:cubicBezTo>
                      <a:pt x="64" y="488"/>
                      <a:pt x="136" y="416"/>
                      <a:pt x="224" y="416"/>
                    </a:cubicBezTo>
                    <a:cubicBezTo>
                      <a:pt x="312" y="416"/>
                      <a:pt x="384" y="488"/>
                      <a:pt x="384" y="576"/>
                    </a:cubicBezTo>
                    <a:lnTo>
                      <a:pt x="384" y="6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3" name="Freeform 14"/>
              <p:cNvSpPr>
                <a:spLocks/>
              </p:cNvSpPr>
              <p:nvPr/>
            </p:nvSpPr>
            <p:spPr bwMode="auto">
              <a:xfrm>
                <a:off x="-3132138" y="4233863"/>
                <a:ext cx="1698625" cy="2355850"/>
              </a:xfrm>
              <a:custGeom>
                <a:avLst/>
                <a:gdLst>
                  <a:gd name="T0" fmla="*/ 0 w 1070"/>
                  <a:gd name="T1" fmla="*/ 1412 h 1484"/>
                  <a:gd name="T2" fmla="*/ 963 w 1070"/>
                  <a:gd name="T3" fmla="*/ 0 h 1484"/>
                  <a:gd name="T4" fmla="*/ 1070 w 1070"/>
                  <a:gd name="T5" fmla="*/ 73 h 1484"/>
                  <a:gd name="T6" fmla="*/ 104 w 1070"/>
                  <a:gd name="T7" fmla="*/ 1484 h 1484"/>
                  <a:gd name="T8" fmla="*/ 0 w 1070"/>
                  <a:gd name="T9" fmla="*/ 1412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0" h="1484">
                    <a:moveTo>
                      <a:pt x="0" y="1412"/>
                    </a:moveTo>
                    <a:lnTo>
                      <a:pt x="963" y="0"/>
                    </a:lnTo>
                    <a:lnTo>
                      <a:pt x="1070" y="73"/>
                    </a:lnTo>
                    <a:lnTo>
                      <a:pt x="104" y="1484"/>
                    </a:lnTo>
                    <a:lnTo>
                      <a:pt x="0" y="14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4" name="Freeform 15"/>
              <p:cNvSpPr>
                <a:spLocks/>
              </p:cNvSpPr>
              <p:nvPr/>
            </p:nvSpPr>
            <p:spPr bwMode="auto">
              <a:xfrm>
                <a:off x="-6497638" y="4233863"/>
                <a:ext cx="1695450" cy="2355850"/>
              </a:xfrm>
              <a:custGeom>
                <a:avLst/>
                <a:gdLst>
                  <a:gd name="T0" fmla="*/ 0 w 1068"/>
                  <a:gd name="T1" fmla="*/ 73 h 1484"/>
                  <a:gd name="T2" fmla="*/ 105 w 1068"/>
                  <a:gd name="T3" fmla="*/ 0 h 1484"/>
                  <a:gd name="T4" fmla="*/ 1068 w 1068"/>
                  <a:gd name="T5" fmla="*/ 1412 h 1484"/>
                  <a:gd name="T6" fmla="*/ 962 w 1068"/>
                  <a:gd name="T7" fmla="*/ 1484 h 1484"/>
                  <a:gd name="T8" fmla="*/ 0 w 1068"/>
                  <a:gd name="T9" fmla="*/ 73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8" h="1484">
                    <a:moveTo>
                      <a:pt x="0" y="73"/>
                    </a:moveTo>
                    <a:lnTo>
                      <a:pt x="105" y="0"/>
                    </a:lnTo>
                    <a:lnTo>
                      <a:pt x="1068" y="1412"/>
                    </a:lnTo>
                    <a:lnTo>
                      <a:pt x="962" y="148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5" name="Rectangle 16"/>
              <p:cNvSpPr>
                <a:spLocks noChangeArrowheads="1"/>
              </p:cNvSpPr>
              <p:nvPr/>
            </p:nvSpPr>
            <p:spPr bwMode="auto">
              <a:xfrm>
                <a:off x="-5413375" y="2051050"/>
                <a:ext cx="2892425" cy="204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6" name="Freeform 17"/>
              <p:cNvSpPr>
                <a:spLocks noEditPoints="1"/>
              </p:cNvSpPr>
              <p:nvPr/>
            </p:nvSpPr>
            <p:spPr bwMode="auto">
              <a:xfrm>
                <a:off x="-4681538" y="3783013"/>
                <a:ext cx="1428750" cy="2036763"/>
              </a:xfrm>
              <a:custGeom>
                <a:avLst/>
                <a:gdLst>
                  <a:gd name="T0" fmla="*/ 368 w 448"/>
                  <a:gd name="T1" fmla="*/ 384 h 640"/>
                  <a:gd name="T2" fmla="*/ 256 w 448"/>
                  <a:gd name="T3" fmla="*/ 384 h 640"/>
                  <a:gd name="T4" fmla="*/ 256 w 448"/>
                  <a:gd name="T5" fmla="*/ 186 h 640"/>
                  <a:gd name="T6" fmla="*/ 320 w 448"/>
                  <a:gd name="T7" fmla="*/ 96 h 640"/>
                  <a:gd name="T8" fmla="*/ 224 w 448"/>
                  <a:gd name="T9" fmla="*/ 0 h 640"/>
                  <a:gd name="T10" fmla="*/ 128 w 448"/>
                  <a:gd name="T11" fmla="*/ 96 h 640"/>
                  <a:gd name="T12" fmla="*/ 192 w 448"/>
                  <a:gd name="T13" fmla="*/ 186 h 640"/>
                  <a:gd name="T14" fmla="*/ 192 w 448"/>
                  <a:gd name="T15" fmla="*/ 384 h 640"/>
                  <a:gd name="T16" fmla="*/ 80 w 448"/>
                  <a:gd name="T17" fmla="*/ 384 h 640"/>
                  <a:gd name="T18" fmla="*/ 0 w 448"/>
                  <a:gd name="T19" fmla="*/ 464 h 640"/>
                  <a:gd name="T20" fmla="*/ 37 w 448"/>
                  <a:gd name="T21" fmla="*/ 532 h 640"/>
                  <a:gd name="T22" fmla="*/ 32 w 448"/>
                  <a:gd name="T23" fmla="*/ 560 h 640"/>
                  <a:gd name="T24" fmla="*/ 112 w 448"/>
                  <a:gd name="T25" fmla="*/ 640 h 640"/>
                  <a:gd name="T26" fmla="*/ 336 w 448"/>
                  <a:gd name="T27" fmla="*/ 640 h 640"/>
                  <a:gd name="T28" fmla="*/ 416 w 448"/>
                  <a:gd name="T29" fmla="*/ 560 h 640"/>
                  <a:gd name="T30" fmla="*/ 411 w 448"/>
                  <a:gd name="T31" fmla="*/ 532 h 640"/>
                  <a:gd name="T32" fmla="*/ 448 w 448"/>
                  <a:gd name="T33" fmla="*/ 464 h 640"/>
                  <a:gd name="T34" fmla="*/ 368 w 448"/>
                  <a:gd name="T35" fmla="*/ 384 h 640"/>
                  <a:gd name="T36" fmla="*/ 224 w 448"/>
                  <a:gd name="T37" fmla="*/ 64 h 640"/>
                  <a:gd name="T38" fmla="*/ 256 w 448"/>
                  <a:gd name="T39" fmla="*/ 96 h 640"/>
                  <a:gd name="T40" fmla="*/ 224 w 448"/>
                  <a:gd name="T41" fmla="*/ 128 h 640"/>
                  <a:gd name="T42" fmla="*/ 192 w 448"/>
                  <a:gd name="T43" fmla="*/ 96 h 640"/>
                  <a:gd name="T44" fmla="*/ 224 w 448"/>
                  <a:gd name="T45" fmla="*/ 64 h 640"/>
                  <a:gd name="T46" fmla="*/ 80 w 448"/>
                  <a:gd name="T47" fmla="*/ 448 h 640"/>
                  <a:gd name="T48" fmla="*/ 368 w 448"/>
                  <a:gd name="T49" fmla="*/ 448 h 640"/>
                  <a:gd name="T50" fmla="*/ 384 w 448"/>
                  <a:gd name="T51" fmla="*/ 464 h 640"/>
                  <a:gd name="T52" fmla="*/ 368 w 448"/>
                  <a:gd name="T53" fmla="*/ 480 h 640"/>
                  <a:gd name="T54" fmla="*/ 336 w 448"/>
                  <a:gd name="T55" fmla="*/ 480 h 640"/>
                  <a:gd name="T56" fmla="*/ 112 w 448"/>
                  <a:gd name="T57" fmla="*/ 480 h 640"/>
                  <a:gd name="T58" fmla="*/ 80 w 448"/>
                  <a:gd name="T59" fmla="*/ 480 h 640"/>
                  <a:gd name="T60" fmla="*/ 64 w 448"/>
                  <a:gd name="T61" fmla="*/ 464 h 640"/>
                  <a:gd name="T62" fmla="*/ 80 w 448"/>
                  <a:gd name="T63" fmla="*/ 448 h 640"/>
                  <a:gd name="T64" fmla="*/ 336 w 448"/>
                  <a:gd name="T65" fmla="*/ 576 h 640"/>
                  <a:gd name="T66" fmla="*/ 112 w 448"/>
                  <a:gd name="T67" fmla="*/ 576 h 640"/>
                  <a:gd name="T68" fmla="*/ 96 w 448"/>
                  <a:gd name="T69" fmla="*/ 560 h 640"/>
                  <a:gd name="T70" fmla="*/ 112 w 448"/>
                  <a:gd name="T71" fmla="*/ 544 h 640"/>
                  <a:gd name="T72" fmla="*/ 336 w 448"/>
                  <a:gd name="T73" fmla="*/ 544 h 640"/>
                  <a:gd name="T74" fmla="*/ 352 w 448"/>
                  <a:gd name="T75" fmla="*/ 560 h 640"/>
                  <a:gd name="T76" fmla="*/ 336 w 448"/>
                  <a:gd name="T77" fmla="*/ 576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8" h="640">
                    <a:moveTo>
                      <a:pt x="368" y="384"/>
                    </a:moveTo>
                    <a:cubicBezTo>
                      <a:pt x="256" y="384"/>
                      <a:pt x="256" y="384"/>
                      <a:pt x="256" y="384"/>
                    </a:cubicBezTo>
                    <a:cubicBezTo>
                      <a:pt x="256" y="186"/>
                      <a:pt x="256" y="186"/>
                      <a:pt x="256" y="186"/>
                    </a:cubicBezTo>
                    <a:cubicBezTo>
                      <a:pt x="293" y="173"/>
                      <a:pt x="320" y="138"/>
                      <a:pt x="320" y="96"/>
                    </a:cubicBezTo>
                    <a:cubicBezTo>
                      <a:pt x="320" y="43"/>
                      <a:pt x="277" y="0"/>
                      <a:pt x="224" y="0"/>
                    </a:cubicBezTo>
                    <a:cubicBezTo>
                      <a:pt x="171" y="0"/>
                      <a:pt x="128" y="43"/>
                      <a:pt x="128" y="96"/>
                    </a:cubicBezTo>
                    <a:cubicBezTo>
                      <a:pt x="128" y="138"/>
                      <a:pt x="155" y="173"/>
                      <a:pt x="192" y="186"/>
                    </a:cubicBezTo>
                    <a:cubicBezTo>
                      <a:pt x="192" y="384"/>
                      <a:pt x="192" y="384"/>
                      <a:pt x="192" y="384"/>
                    </a:cubicBezTo>
                    <a:cubicBezTo>
                      <a:pt x="80" y="384"/>
                      <a:pt x="80" y="384"/>
                      <a:pt x="80" y="384"/>
                    </a:cubicBezTo>
                    <a:cubicBezTo>
                      <a:pt x="36" y="384"/>
                      <a:pt x="0" y="420"/>
                      <a:pt x="0" y="464"/>
                    </a:cubicBezTo>
                    <a:cubicBezTo>
                      <a:pt x="0" y="492"/>
                      <a:pt x="15" y="517"/>
                      <a:pt x="37" y="532"/>
                    </a:cubicBezTo>
                    <a:cubicBezTo>
                      <a:pt x="34" y="540"/>
                      <a:pt x="32" y="550"/>
                      <a:pt x="32" y="560"/>
                    </a:cubicBezTo>
                    <a:cubicBezTo>
                      <a:pt x="32" y="604"/>
                      <a:pt x="68" y="640"/>
                      <a:pt x="112" y="640"/>
                    </a:cubicBezTo>
                    <a:cubicBezTo>
                      <a:pt x="336" y="640"/>
                      <a:pt x="336" y="640"/>
                      <a:pt x="336" y="640"/>
                    </a:cubicBezTo>
                    <a:cubicBezTo>
                      <a:pt x="380" y="640"/>
                      <a:pt x="416" y="604"/>
                      <a:pt x="416" y="560"/>
                    </a:cubicBezTo>
                    <a:cubicBezTo>
                      <a:pt x="416" y="550"/>
                      <a:pt x="414" y="540"/>
                      <a:pt x="411" y="532"/>
                    </a:cubicBezTo>
                    <a:cubicBezTo>
                      <a:pt x="433" y="517"/>
                      <a:pt x="448" y="492"/>
                      <a:pt x="448" y="464"/>
                    </a:cubicBezTo>
                    <a:cubicBezTo>
                      <a:pt x="448" y="420"/>
                      <a:pt x="412" y="384"/>
                      <a:pt x="368" y="384"/>
                    </a:cubicBezTo>
                    <a:close/>
                    <a:moveTo>
                      <a:pt x="224" y="64"/>
                    </a:moveTo>
                    <a:cubicBezTo>
                      <a:pt x="242" y="64"/>
                      <a:pt x="256" y="78"/>
                      <a:pt x="256" y="96"/>
                    </a:cubicBezTo>
                    <a:cubicBezTo>
                      <a:pt x="256" y="114"/>
                      <a:pt x="242" y="128"/>
                      <a:pt x="224" y="128"/>
                    </a:cubicBezTo>
                    <a:cubicBezTo>
                      <a:pt x="206" y="128"/>
                      <a:pt x="192" y="114"/>
                      <a:pt x="192" y="96"/>
                    </a:cubicBezTo>
                    <a:cubicBezTo>
                      <a:pt x="192" y="78"/>
                      <a:pt x="206" y="64"/>
                      <a:pt x="224" y="64"/>
                    </a:cubicBezTo>
                    <a:close/>
                    <a:moveTo>
                      <a:pt x="80" y="448"/>
                    </a:moveTo>
                    <a:cubicBezTo>
                      <a:pt x="368" y="448"/>
                      <a:pt x="368" y="448"/>
                      <a:pt x="368" y="448"/>
                    </a:cubicBezTo>
                    <a:cubicBezTo>
                      <a:pt x="377" y="448"/>
                      <a:pt x="384" y="455"/>
                      <a:pt x="384" y="464"/>
                    </a:cubicBezTo>
                    <a:cubicBezTo>
                      <a:pt x="384" y="473"/>
                      <a:pt x="377" y="480"/>
                      <a:pt x="368" y="480"/>
                    </a:cubicBezTo>
                    <a:cubicBezTo>
                      <a:pt x="336" y="480"/>
                      <a:pt x="336" y="480"/>
                      <a:pt x="336" y="480"/>
                    </a:cubicBezTo>
                    <a:cubicBezTo>
                      <a:pt x="112" y="480"/>
                      <a:pt x="112" y="480"/>
                      <a:pt x="112" y="480"/>
                    </a:cubicBezTo>
                    <a:cubicBezTo>
                      <a:pt x="80" y="480"/>
                      <a:pt x="80" y="480"/>
                      <a:pt x="80" y="480"/>
                    </a:cubicBezTo>
                    <a:cubicBezTo>
                      <a:pt x="71" y="480"/>
                      <a:pt x="64" y="473"/>
                      <a:pt x="64" y="464"/>
                    </a:cubicBezTo>
                    <a:cubicBezTo>
                      <a:pt x="64" y="455"/>
                      <a:pt x="71" y="448"/>
                      <a:pt x="80" y="448"/>
                    </a:cubicBezTo>
                    <a:close/>
                    <a:moveTo>
                      <a:pt x="336" y="576"/>
                    </a:moveTo>
                    <a:cubicBezTo>
                      <a:pt x="112" y="576"/>
                      <a:pt x="112" y="576"/>
                      <a:pt x="112" y="576"/>
                    </a:cubicBezTo>
                    <a:cubicBezTo>
                      <a:pt x="103" y="576"/>
                      <a:pt x="96" y="569"/>
                      <a:pt x="96" y="560"/>
                    </a:cubicBezTo>
                    <a:cubicBezTo>
                      <a:pt x="96" y="551"/>
                      <a:pt x="103" y="544"/>
                      <a:pt x="112" y="544"/>
                    </a:cubicBezTo>
                    <a:cubicBezTo>
                      <a:pt x="336" y="544"/>
                      <a:pt x="336" y="544"/>
                      <a:pt x="336" y="544"/>
                    </a:cubicBezTo>
                    <a:cubicBezTo>
                      <a:pt x="345" y="544"/>
                      <a:pt x="352" y="551"/>
                      <a:pt x="352" y="560"/>
                    </a:cubicBezTo>
                    <a:cubicBezTo>
                      <a:pt x="352" y="569"/>
                      <a:pt x="345" y="576"/>
                      <a:pt x="336" y="5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7" name="Rectangle 18"/>
              <p:cNvSpPr>
                <a:spLocks noChangeArrowheads="1"/>
              </p:cNvSpPr>
              <p:nvPr/>
            </p:nvSpPr>
            <p:spPr bwMode="auto">
              <a:xfrm>
                <a:off x="-4068763" y="2560638"/>
                <a:ext cx="203200" cy="407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8" name="Freeform 19"/>
              <p:cNvSpPr>
                <a:spLocks/>
              </p:cNvSpPr>
              <p:nvPr/>
            </p:nvSpPr>
            <p:spPr bwMode="auto">
              <a:xfrm>
                <a:off x="-4821238" y="2713038"/>
                <a:ext cx="382588" cy="455613"/>
              </a:xfrm>
              <a:custGeom>
                <a:avLst/>
                <a:gdLst>
                  <a:gd name="T0" fmla="*/ 0 w 241"/>
                  <a:gd name="T1" fmla="*/ 64 h 287"/>
                  <a:gd name="T2" fmla="*/ 112 w 241"/>
                  <a:gd name="T3" fmla="*/ 0 h 287"/>
                  <a:gd name="T4" fmla="*/ 241 w 241"/>
                  <a:gd name="T5" fmla="*/ 223 h 287"/>
                  <a:gd name="T6" fmla="*/ 129 w 241"/>
                  <a:gd name="T7" fmla="*/ 287 h 287"/>
                  <a:gd name="T8" fmla="*/ 0 w 241"/>
                  <a:gd name="T9" fmla="*/ 6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87">
                    <a:moveTo>
                      <a:pt x="0" y="64"/>
                    </a:moveTo>
                    <a:lnTo>
                      <a:pt x="112" y="0"/>
                    </a:lnTo>
                    <a:lnTo>
                      <a:pt x="241" y="223"/>
                    </a:lnTo>
                    <a:lnTo>
                      <a:pt x="129" y="28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9" name="Freeform 20"/>
              <p:cNvSpPr>
                <a:spLocks/>
              </p:cNvSpPr>
              <p:nvPr/>
            </p:nvSpPr>
            <p:spPr bwMode="auto">
              <a:xfrm>
                <a:off x="-5343525" y="3235325"/>
                <a:ext cx="455613" cy="382588"/>
              </a:xfrm>
              <a:custGeom>
                <a:avLst/>
                <a:gdLst>
                  <a:gd name="T0" fmla="*/ 0 w 287"/>
                  <a:gd name="T1" fmla="*/ 112 h 241"/>
                  <a:gd name="T2" fmla="*/ 64 w 287"/>
                  <a:gd name="T3" fmla="*/ 0 h 241"/>
                  <a:gd name="T4" fmla="*/ 287 w 287"/>
                  <a:gd name="T5" fmla="*/ 128 h 241"/>
                  <a:gd name="T6" fmla="*/ 223 w 287"/>
                  <a:gd name="T7" fmla="*/ 241 h 241"/>
                  <a:gd name="T8" fmla="*/ 0 w 287"/>
                  <a:gd name="T9" fmla="*/ 11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41">
                    <a:moveTo>
                      <a:pt x="0" y="112"/>
                    </a:moveTo>
                    <a:lnTo>
                      <a:pt x="64" y="0"/>
                    </a:lnTo>
                    <a:lnTo>
                      <a:pt x="287" y="128"/>
                    </a:lnTo>
                    <a:lnTo>
                      <a:pt x="223" y="241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0" name="Rectangle 21"/>
              <p:cNvSpPr>
                <a:spLocks noChangeArrowheads="1"/>
              </p:cNvSpPr>
              <p:nvPr/>
            </p:nvSpPr>
            <p:spPr bwMode="auto">
              <a:xfrm>
                <a:off x="-5495925" y="3986213"/>
                <a:ext cx="406400" cy="203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1" name="Freeform 22"/>
              <p:cNvSpPr>
                <a:spLocks/>
              </p:cNvSpPr>
              <p:nvPr/>
            </p:nvSpPr>
            <p:spPr bwMode="auto">
              <a:xfrm>
                <a:off x="-5343525" y="4559300"/>
                <a:ext cx="455613" cy="381000"/>
              </a:xfrm>
              <a:custGeom>
                <a:avLst/>
                <a:gdLst>
                  <a:gd name="T0" fmla="*/ 0 w 287"/>
                  <a:gd name="T1" fmla="*/ 128 h 240"/>
                  <a:gd name="T2" fmla="*/ 223 w 287"/>
                  <a:gd name="T3" fmla="*/ 0 h 240"/>
                  <a:gd name="T4" fmla="*/ 287 w 287"/>
                  <a:gd name="T5" fmla="*/ 112 h 240"/>
                  <a:gd name="T6" fmla="*/ 64 w 287"/>
                  <a:gd name="T7" fmla="*/ 240 h 240"/>
                  <a:gd name="T8" fmla="*/ 0 w 287"/>
                  <a:gd name="T9" fmla="*/ 12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40">
                    <a:moveTo>
                      <a:pt x="0" y="128"/>
                    </a:moveTo>
                    <a:lnTo>
                      <a:pt x="223" y="0"/>
                    </a:lnTo>
                    <a:lnTo>
                      <a:pt x="287" y="112"/>
                    </a:lnTo>
                    <a:lnTo>
                      <a:pt x="64" y="240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2" name="Freeform 23"/>
              <p:cNvSpPr>
                <a:spLocks/>
              </p:cNvSpPr>
              <p:nvPr/>
            </p:nvSpPr>
            <p:spPr bwMode="auto">
              <a:xfrm>
                <a:off x="-3046413" y="4559300"/>
                <a:ext cx="455613" cy="381000"/>
              </a:xfrm>
              <a:custGeom>
                <a:avLst/>
                <a:gdLst>
                  <a:gd name="T0" fmla="*/ 0 w 287"/>
                  <a:gd name="T1" fmla="*/ 112 h 240"/>
                  <a:gd name="T2" fmla="*/ 64 w 287"/>
                  <a:gd name="T3" fmla="*/ 0 h 240"/>
                  <a:gd name="T4" fmla="*/ 287 w 287"/>
                  <a:gd name="T5" fmla="*/ 128 h 240"/>
                  <a:gd name="T6" fmla="*/ 223 w 287"/>
                  <a:gd name="T7" fmla="*/ 240 h 240"/>
                  <a:gd name="T8" fmla="*/ 0 w 287"/>
                  <a:gd name="T9" fmla="*/ 1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40">
                    <a:moveTo>
                      <a:pt x="0" y="112"/>
                    </a:moveTo>
                    <a:lnTo>
                      <a:pt x="64" y="0"/>
                    </a:lnTo>
                    <a:lnTo>
                      <a:pt x="287" y="128"/>
                    </a:lnTo>
                    <a:lnTo>
                      <a:pt x="223" y="240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3" name="Rectangle 24"/>
              <p:cNvSpPr>
                <a:spLocks noChangeArrowheads="1"/>
              </p:cNvSpPr>
              <p:nvPr/>
            </p:nvSpPr>
            <p:spPr bwMode="auto">
              <a:xfrm>
                <a:off x="-2846388" y="3986213"/>
                <a:ext cx="407988" cy="203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4" name="Freeform 25"/>
              <p:cNvSpPr>
                <a:spLocks/>
              </p:cNvSpPr>
              <p:nvPr/>
            </p:nvSpPr>
            <p:spPr bwMode="auto">
              <a:xfrm>
                <a:off x="-3046413" y="3235325"/>
                <a:ext cx="455613" cy="382588"/>
              </a:xfrm>
              <a:custGeom>
                <a:avLst/>
                <a:gdLst>
                  <a:gd name="T0" fmla="*/ 0 w 287"/>
                  <a:gd name="T1" fmla="*/ 128 h 241"/>
                  <a:gd name="T2" fmla="*/ 223 w 287"/>
                  <a:gd name="T3" fmla="*/ 0 h 241"/>
                  <a:gd name="T4" fmla="*/ 287 w 287"/>
                  <a:gd name="T5" fmla="*/ 112 h 241"/>
                  <a:gd name="T6" fmla="*/ 64 w 287"/>
                  <a:gd name="T7" fmla="*/ 241 h 241"/>
                  <a:gd name="T8" fmla="*/ 0 w 287"/>
                  <a:gd name="T9" fmla="*/ 1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41">
                    <a:moveTo>
                      <a:pt x="0" y="128"/>
                    </a:moveTo>
                    <a:lnTo>
                      <a:pt x="223" y="0"/>
                    </a:lnTo>
                    <a:lnTo>
                      <a:pt x="287" y="112"/>
                    </a:lnTo>
                    <a:lnTo>
                      <a:pt x="64" y="241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5" name="Freeform 26"/>
              <p:cNvSpPr>
                <a:spLocks/>
              </p:cNvSpPr>
              <p:nvPr/>
            </p:nvSpPr>
            <p:spPr bwMode="auto">
              <a:xfrm>
                <a:off x="-3495675" y="2713038"/>
                <a:ext cx="382588" cy="455613"/>
              </a:xfrm>
              <a:custGeom>
                <a:avLst/>
                <a:gdLst>
                  <a:gd name="T0" fmla="*/ 0 w 241"/>
                  <a:gd name="T1" fmla="*/ 223 h 287"/>
                  <a:gd name="T2" fmla="*/ 128 w 241"/>
                  <a:gd name="T3" fmla="*/ 0 h 287"/>
                  <a:gd name="T4" fmla="*/ 241 w 241"/>
                  <a:gd name="T5" fmla="*/ 64 h 287"/>
                  <a:gd name="T6" fmla="*/ 112 w 241"/>
                  <a:gd name="T7" fmla="*/ 287 h 287"/>
                  <a:gd name="T8" fmla="*/ 0 w 241"/>
                  <a:gd name="T9" fmla="*/ 22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87">
                    <a:moveTo>
                      <a:pt x="0" y="223"/>
                    </a:moveTo>
                    <a:lnTo>
                      <a:pt x="128" y="0"/>
                    </a:lnTo>
                    <a:lnTo>
                      <a:pt x="241" y="64"/>
                    </a:lnTo>
                    <a:lnTo>
                      <a:pt x="112" y="287"/>
                    </a:lnTo>
                    <a:lnTo>
                      <a:pt x="0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6" name="Agrupar 305"/>
          <p:cNvGrpSpPr/>
          <p:nvPr/>
        </p:nvGrpSpPr>
        <p:grpSpPr>
          <a:xfrm>
            <a:off x="3263898" y="3395891"/>
            <a:ext cx="2108652" cy="2108652"/>
            <a:chOff x="2724734" y="3395891"/>
            <a:chExt cx="2108652" cy="2108652"/>
          </a:xfrm>
        </p:grpSpPr>
        <p:sp>
          <p:nvSpPr>
            <p:cNvPr id="104" name="Diamond 14"/>
            <p:cNvSpPr/>
            <p:nvPr/>
          </p:nvSpPr>
          <p:spPr>
            <a:xfrm>
              <a:off x="2724734" y="3395891"/>
              <a:ext cx="2108652" cy="2108652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49"/>
            <p:cNvSpPr/>
            <p:nvPr/>
          </p:nvSpPr>
          <p:spPr>
            <a:xfrm>
              <a:off x="3095657" y="4510468"/>
              <a:ext cx="140634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Amplo conhecimento </a:t>
              </a:r>
              <a:br>
                <a:rPr lang="en-US" sz="1200" b="1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 setor</a:t>
              </a:r>
            </a:p>
          </p:txBody>
        </p:sp>
        <p:grpSp>
          <p:nvGrpSpPr>
            <p:cNvPr id="262" name="Agrupar 261"/>
            <p:cNvGrpSpPr/>
            <p:nvPr/>
          </p:nvGrpSpPr>
          <p:grpSpPr>
            <a:xfrm>
              <a:off x="3424837" y="3788536"/>
              <a:ext cx="676967" cy="676309"/>
              <a:chOff x="15821025" y="1412875"/>
              <a:chExt cx="6537325" cy="6530976"/>
            </a:xfrm>
            <a:solidFill>
              <a:schemeClr val="bg1"/>
            </a:solidFill>
          </p:grpSpPr>
          <p:sp>
            <p:nvSpPr>
              <p:cNvPr id="250" name="Freeform 30"/>
              <p:cNvSpPr>
                <a:spLocks/>
              </p:cNvSpPr>
              <p:nvPr/>
            </p:nvSpPr>
            <p:spPr bwMode="auto">
              <a:xfrm>
                <a:off x="19819938" y="3335338"/>
                <a:ext cx="254000" cy="254000"/>
              </a:xfrm>
              <a:custGeom>
                <a:avLst/>
                <a:gdLst>
                  <a:gd name="T0" fmla="*/ 40 w 80"/>
                  <a:gd name="T1" fmla="*/ 0 h 80"/>
                  <a:gd name="T2" fmla="*/ 12 w 80"/>
                  <a:gd name="T3" fmla="*/ 12 h 80"/>
                  <a:gd name="T4" fmla="*/ 0 w 80"/>
                  <a:gd name="T5" fmla="*/ 40 h 80"/>
                  <a:gd name="T6" fmla="*/ 12 w 80"/>
                  <a:gd name="T7" fmla="*/ 68 h 80"/>
                  <a:gd name="T8" fmla="*/ 40 w 80"/>
                  <a:gd name="T9" fmla="*/ 80 h 80"/>
                  <a:gd name="T10" fmla="*/ 68 w 80"/>
                  <a:gd name="T11" fmla="*/ 68 h 80"/>
                  <a:gd name="T12" fmla="*/ 80 w 80"/>
                  <a:gd name="T13" fmla="*/ 40 h 80"/>
                  <a:gd name="T14" fmla="*/ 68 w 80"/>
                  <a:gd name="T15" fmla="*/ 12 h 80"/>
                  <a:gd name="T16" fmla="*/ 40 w 80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30" y="0"/>
                      <a:pt x="19" y="4"/>
                      <a:pt x="12" y="12"/>
                    </a:cubicBezTo>
                    <a:cubicBezTo>
                      <a:pt x="4" y="19"/>
                      <a:pt x="0" y="30"/>
                      <a:pt x="0" y="40"/>
                    </a:cubicBezTo>
                    <a:cubicBezTo>
                      <a:pt x="0" y="51"/>
                      <a:pt x="4" y="61"/>
                      <a:pt x="12" y="68"/>
                    </a:cubicBezTo>
                    <a:cubicBezTo>
                      <a:pt x="19" y="76"/>
                      <a:pt x="30" y="80"/>
                      <a:pt x="40" y="80"/>
                    </a:cubicBezTo>
                    <a:cubicBezTo>
                      <a:pt x="51" y="80"/>
                      <a:pt x="61" y="76"/>
                      <a:pt x="68" y="68"/>
                    </a:cubicBezTo>
                    <a:cubicBezTo>
                      <a:pt x="76" y="61"/>
                      <a:pt x="80" y="51"/>
                      <a:pt x="80" y="40"/>
                    </a:cubicBezTo>
                    <a:cubicBezTo>
                      <a:pt x="80" y="30"/>
                      <a:pt x="76" y="19"/>
                      <a:pt x="68" y="12"/>
                    </a:cubicBezTo>
                    <a:cubicBezTo>
                      <a:pt x="61" y="4"/>
                      <a:pt x="51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1" name="Freeform 31"/>
              <p:cNvSpPr>
                <a:spLocks/>
              </p:cNvSpPr>
              <p:nvPr/>
            </p:nvSpPr>
            <p:spPr bwMode="auto">
              <a:xfrm>
                <a:off x="17165638" y="3335338"/>
                <a:ext cx="4870450" cy="4608513"/>
              </a:xfrm>
              <a:custGeom>
                <a:avLst/>
                <a:gdLst>
                  <a:gd name="T0" fmla="*/ 1495 w 1529"/>
                  <a:gd name="T1" fmla="*/ 28 h 1448"/>
                  <a:gd name="T2" fmla="*/ 1456 w 1529"/>
                  <a:gd name="T3" fmla="*/ 0 h 1448"/>
                  <a:gd name="T4" fmla="*/ 1026 w 1529"/>
                  <a:gd name="T5" fmla="*/ 0 h 1448"/>
                  <a:gd name="T6" fmla="*/ 986 w 1529"/>
                  <a:gd name="T7" fmla="*/ 40 h 1448"/>
                  <a:gd name="T8" fmla="*/ 1026 w 1529"/>
                  <a:gd name="T9" fmla="*/ 80 h 1448"/>
                  <a:gd name="T10" fmla="*/ 1426 w 1529"/>
                  <a:gd name="T11" fmla="*/ 80 h 1448"/>
                  <a:gd name="T12" fmla="*/ 1446 w 1529"/>
                  <a:gd name="T13" fmla="*/ 227 h 1448"/>
                  <a:gd name="T14" fmla="*/ 1331 w 1529"/>
                  <a:gd name="T15" fmla="*/ 647 h 1448"/>
                  <a:gd name="T16" fmla="*/ 1243 w 1529"/>
                  <a:gd name="T17" fmla="*/ 1036 h 1448"/>
                  <a:gd name="T18" fmla="*/ 1278 w 1529"/>
                  <a:gd name="T19" fmla="*/ 1368 h 1448"/>
                  <a:gd name="T20" fmla="*/ 758 w 1529"/>
                  <a:gd name="T21" fmla="*/ 1368 h 1448"/>
                  <a:gd name="T22" fmla="*/ 758 w 1529"/>
                  <a:gd name="T23" fmla="*/ 1256 h 1448"/>
                  <a:gd name="T24" fmla="*/ 688 w 1529"/>
                  <a:gd name="T25" fmla="*/ 1088 h 1448"/>
                  <a:gd name="T26" fmla="*/ 521 w 1529"/>
                  <a:gd name="T27" fmla="*/ 1019 h 1448"/>
                  <a:gd name="T28" fmla="*/ 519 w 1529"/>
                  <a:gd name="T29" fmla="*/ 1019 h 1448"/>
                  <a:gd name="T30" fmla="*/ 350 w 1529"/>
                  <a:gd name="T31" fmla="*/ 949 h 1448"/>
                  <a:gd name="T32" fmla="*/ 280 w 1529"/>
                  <a:gd name="T33" fmla="*/ 779 h 1448"/>
                  <a:gd name="T34" fmla="*/ 281 w 1529"/>
                  <a:gd name="T35" fmla="*/ 649 h 1448"/>
                  <a:gd name="T36" fmla="*/ 269 w 1529"/>
                  <a:gd name="T37" fmla="*/ 620 h 1448"/>
                  <a:gd name="T38" fmla="*/ 241 w 1529"/>
                  <a:gd name="T39" fmla="*/ 608 h 1448"/>
                  <a:gd name="T40" fmla="*/ 103 w 1529"/>
                  <a:gd name="T41" fmla="*/ 608 h 1448"/>
                  <a:gd name="T42" fmla="*/ 208 w 1529"/>
                  <a:gd name="T43" fmla="*/ 238 h 1448"/>
                  <a:gd name="T44" fmla="*/ 228 w 1529"/>
                  <a:gd name="T45" fmla="*/ 80 h 1448"/>
                  <a:gd name="T46" fmla="*/ 720 w 1529"/>
                  <a:gd name="T47" fmla="*/ 80 h 1448"/>
                  <a:gd name="T48" fmla="*/ 760 w 1529"/>
                  <a:gd name="T49" fmla="*/ 40 h 1448"/>
                  <a:gd name="T50" fmla="*/ 720 w 1529"/>
                  <a:gd name="T51" fmla="*/ 0 h 1448"/>
                  <a:gd name="T52" fmla="*/ 198 w 1529"/>
                  <a:gd name="T53" fmla="*/ 0 h 1448"/>
                  <a:gd name="T54" fmla="*/ 160 w 1529"/>
                  <a:gd name="T55" fmla="*/ 28 h 1448"/>
                  <a:gd name="T56" fmla="*/ 128 w 1529"/>
                  <a:gd name="T57" fmla="*/ 238 h 1448"/>
                  <a:gd name="T58" fmla="*/ 6 w 1529"/>
                  <a:gd name="T59" fmla="*/ 631 h 1448"/>
                  <a:gd name="T60" fmla="*/ 8 w 1529"/>
                  <a:gd name="T61" fmla="*/ 670 h 1448"/>
                  <a:gd name="T62" fmla="*/ 42 w 1529"/>
                  <a:gd name="T63" fmla="*/ 688 h 1448"/>
                  <a:gd name="T64" fmla="*/ 201 w 1529"/>
                  <a:gd name="T65" fmla="*/ 688 h 1448"/>
                  <a:gd name="T66" fmla="*/ 200 w 1529"/>
                  <a:gd name="T67" fmla="*/ 778 h 1448"/>
                  <a:gd name="T68" fmla="*/ 293 w 1529"/>
                  <a:gd name="T69" fmla="*/ 1006 h 1448"/>
                  <a:gd name="T70" fmla="*/ 519 w 1529"/>
                  <a:gd name="T71" fmla="*/ 1099 h 1448"/>
                  <a:gd name="T72" fmla="*/ 521 w 1529"/>
                  <a:gd name="T73" fmla="*/ 1099 h 1448"/>
                  <a:gd name="T74" fmla="*/ 632 w 1529"/>
                  <a:gd name="T75" fmla="*/ 1145 h 1448"/>
                  <a:gd name="T76" fmla="*/ 678 w 1529"/>
                  <a:gd name="T77" fmla="*/ 1256 h 1448"/>
                  <a:gd name="T78" fmla="*/ 678 w 1529"/>
                  <a:gd name="T79" fmla="*/ 1408 h 1448"/>
                  <a:gd name="T80" fmla="*/ 718 w 1529"/>
                  <a:gd name="T81" fmla="*/ 1448 h 1448"/>
                  <a:gd name="T82" fmla="*/ 1323 w 1529"/>
                  <a:gd name="T83" fmla="*/ 1448 h 1448"/>
                  <a:gd name="T84" fmla="*/ 1352 w 1529"/>
                  <a:gd name="T85" fmla="*/ 1435 h 1448"/>
                  <a:gd name="T86" fmla="*/ 1362 w 1529"/>
                  <a:gd name="T87" fmla="*/ 1404 h 1448"/>
                  <a:gd name="T88" fmla="*/ 1323 w 1529"/>
                  <a:gd name="T89" fmla="*/ 1028 h 1448"/>
                  <a:gd name="T90" fmla="*/ 1400 w 1529"/>
                  <a:gd name="T91" fmla="*/ 689 h 1448"/>
                  <a:gd name="T92" fmla="*/ 1526 w 1529"/>
                  <a:gd name="T93" fmla="*/ 226 h 1448"/>
                  <a:gd name="T94" fmla="*/ 1495 w 1529"/>
                  <a:gd name="T95" fmla="*/ 2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29" h="1448">
                    <a:moveTo>
                      <a:pt x="1495" y="28"/>
                    </a:moveTo>
                    <a:cubicBezTo>
                      <a:pt x="1489" y="11"/>
                      <a:pt x="1474" y="0"/>
                      <a:pt x="1456" y="0"/>
                    </a:cubicBezTo>
                    <a:cubicBezTo>
                      <a:pt x="1026" y="0"/>
                      <a:pt x="1026" y="0"/>
                      <a:pt x="1026" y="0"/>
                    </a:cubicBezTo>
                    <a:cubicBezTo>
                      <a:pt x="1004" y="0"/>
                      <a:pt x="986" y="18"/>
                      <a:pt x="986" y="40"/>
                    </a:cubicBezTo>
                    <a:cubicBezTo>
                      <a:pt x="986" y="62"/>
                      <a:pt x="1004" y="80"/>
                      <a:pt x="1026" y="80"/>
                    </a:cubicBezTo>
                    <a:cubicBezTo>
                      <a:pt x="1426" y="80"/>
                      <a:pt x="1426" y="80"/>
                      <a:pt x="1426" y="80"/>
                    </a:cubicBezTo>
                    <a:cubicBezTo>
                      <a:pt x="1439" y="128"/>
                      <a:pt x="1445" y="177"/>
                      <a:pt x="1446" y="227"/>
                    </a:cubicBezTo>
                    <a:cubicBezTo>
                      <a:pt x="1449" y="366"/>
                      <a:pt x="1404" y="527"/>
                      <a:pt x="1331" y="647"/>
                    </a:cubicBezTo>
                    <a:cubicBezTo>
                      <a:pt x="1261" y="763"/>
                      <a:pt x="1229" y="901"/>
                      <a:pt x="1243" y="1036"/>
                    </a:cubicBezTo>
                    <a:cubicBezTo>
                      <a:pt x="1278" y="1368"/>
                      <a:pt x="1278" y="1368"/>
                      <a:pt x="1278" y="1368"/>
                    </a:cubicBezTo>
                    <a:cubicBezTo>
                      <a:pt x="758" y="1368"/>
                      <a:pt x="758" y="1368"/>
                      <a:pt x="758" y="1368"/>
                    </a:cubicBezTo>
                    <a:cubicBezTo>
                      <a:pt x="758" y="1256"/>
                      <a:pt x="758" y="1256"/>
                      <a:pt x="758" y="1256"/>
                    </a:cubicBezTo>
                    <a:cubicBezTo>
                      <a:pt x="758" y="1193"/>
                      <a:pt x="733" y="1133"/>
                      <a:pt x="688" y="1088"/>
                    </a:cubicBezTo>
                    <a:cubicBezTo>
                      <a:pt x="643" y="1044"/>
                      <a:pt x="584" y="1019"/>
                      <a:pt x="521" y="1019"/>
                    </a:cubicBezTo>
                    <a:cubicBezTo>
                      <a:pt x="520" y="1019"/>
                      <a:pt x="519" y="1019"/>
                      <a:pt x="519" y="1019"/>
                    </a:cubicBezTo>
                    <a:cubicBezTo>
                      <a:pt x="455" y="1019"/>
                      <a:pt x="395" y="994"/>
                      <a:pt x="350" y="949"/>
                    </a:cubicBezTo>
                    <a:cubicBezTo>
                      <a:pt x="304" y="904"/>
                      <a:pt x="280" y="843"/>
                      <a:pt x="280" y="779"/>
                    </a:cubicBezTo>
                    <a:cubicBezTo>
                      <a:pt x="281" y="649"/>
                      <a:pt x="281" y="649"/>
                      <a:pt x="281" y="649"/>
                    </a:cubicBezTo>
                    <a:cubicBezTo>
                      <a:pt x="281" y="638"/>
                      <a:pt x="277" y="628"/>
                      <a:pt x="269" y="620"/>
                    </a:cubicBezTo>
                    <a:cubicBezTo>
                      <a:pt x="262" y="612"/>
                      <a:pt x="252" y="608"/>
                      <a:pt x="241" y="608"/>
                    </a:cubicBezTo>
                    <a:cubicBezTo>
                      <a:pt x="103" y="608"/>
                      <a:pt x="103" y="608"/>
                      <a:pt x="103" y="608"/>
                    </a:cubicBezTo>
                    <a:cubicBezTo>
                      <a:pt x="144" y="507"/>
                      <a:pt x="208" y="327"/>
                      <a:pt x="208" y="238"/>
                    </a:cubicBezTo>
                    <a:cubicBezTo>
                      <a:pt x="208" y="184"/>
                      <a:pt x="215" y="131"/>
                      <a:pt x="228" y="80"/>
                    </a:cubicBezTo>
                    <a:cubicBezTo>
                      <a:pt x="720" y="80"/>
                      <a:pt x="720" y="80"/>
                      <a:pt x="720" y="80"/>
                    </a:cubicBezTo>
                    <a:cubicBezTo>
                      <a:pt x="742" y="80"/>
                      <a:pt x="760" y="62"/>
                      <a:pt x="760" y="40"/>
                    </a:cubicBezTo>
                    <a:cubicBezTo>
                      <a:pt x="760" y="18"/>
                      <a:pt x="742" y="0"/>
                      <a:pt x="720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1" y="0"/>
                      <a:pt x="165" y="11"/>
                      <a:pt x="160" y="28"/>
                    </a:cubicBezTo>
                    <a:cubicBezTo>
                      <a:pt x="139" y="96"/>
                      <a:pt x="128" y="166"/>
                      <a:pt x="128" y="238"/>
                    </a:cubicBezTo>
                    <a:cubicBezTo>
                      <a:pt x="128" y="325"/>
                      <a:pt x="43" y="554"/>
                      <a:pt x="6" y="631"/>
                    </a:cubicBezTo>
                    <a:cubicBezTo>
                      <a:pt x="0" y="643"/>
                      <a:pt x="1" y="658"/>
                      <a:pt x="8" y="670"/>
                    </a:cubicBezTo>
                    <a:cubicBezTo>
                      <a:pt x="16" y="681"/>
                      <a:pt x="28" y="688"/>
                      <a:pt x="42" y="688"/>
                    </a:cubicBezTo>
                    <a:cubicBezTo>
                      <a:pt x="201" y="688"/>
                      <a:pt x="201" y="688"/>
                      <a:pt x="201" y="688"/>
                    </a:cubicBezTo>
                    <a:cubicBezTo>
                      <a:pt x="200" y="778"/>
                      <a:pt x="200" y="778"/>
                      <a:pt x="200" y="778"/>
                    </a:cubicBezTo>
                    <a:cubicBezTo>
                      <a:pt x="199" y="864"/>
                      <a:pt x="232" y="945"/>
                      <a:pt x="293" y="1006"/>
                    </a:cubicBezTo>
                    <a:cubicBezTo>
                      <a:pt x="353" y="1066"/>
                      <a:pt x="433" y="1099"/>
                      <a:pt x="519" y="1099"/>
                    </a:cubicBezTo>
                    <a:cubicBezTo>
                      <a:pt x="519" y="1099"/>
                      <a:pt x="520" y="1099"/>
                      <a:pt x="521" y="1099"/>
                    </a:cubicBezTo>
                    <a:cubicBezTo>
                      <a:pt x="563" y="1099"/>
                      <a:pt x="602" y="1116"/>
                      <a:pt x="632" y="1145"/>
                    </a:cubicBezTo>
                    <a:cubicBezTo>
                      <a:pt x="661" y="1175"/>
                      <a:pt x="678" y="1214"/>
                      <a:pt x="678" y="1256"/>
                    </a:cubicBezTo>
                    <a:cubicBezTo>
                      <a:pt x="678" y="1408"/>
                      <a:pt x="678" y="1408"/>
                      <a:pt x="678" y="1408"/>
                    </a:cubicBezTo>
                    <a:cubicBezTo>
                      <a:pt x="678" y="1430"/>
                      <a:pt x="696" y="1448"/>
                      <a:pt x="718" y="1448"/>
                    </a:cubicBezTo>
                    <a:cubicBezTo>
                      <a:pt x="1323" y="1448"/>
                      <a:pt x="1323" y="1448"/>
                      <a:pt x="1323" y="1448"/>
                    </a:cubicBezTo>
                    <a:cubicBezTo>
                      <a:pt x="1334" y="1448"/>
                      <a:pt x="1345" y="1443"/>
                      <a:pt x="1352" y="1435"/>
                    </a:cubicBezTo>
                    <a:cubicBezTo>
                      <a:pt x="1360" y="1426"/>
                      <a:pt x="1364" y="1415"/>
                      <a:pt x="1362" y="1404"/>
                    </a:cubicBezTo>
                    <a:cubicBezTo>
                      <a:pt x="1323" y="1028"/>
                      <a:pt x="1323" y="1028"/>
                      <a:pt x="1323" y="1028"/>
                    </a:cubicBezTo>
                    <a:cubicBezTo>
                      <a:pt x="1311" y="910"/>
                      <a:pt x="1338" y="790"/>
                      <a:pt x="1400" y="689"/>
                    </a:cubicBezTo>
                    <a:cubicBezTo>
                      <a:pt x="1481" y="554"/>
                      <a:pt x="1529" y="381"/>
                      <a:pt x="1526" y="226"/>
                    </a:cubicBezTo>
                    <a:cubicBezTo>
                      <a:pt x="1525" y="158"/>
                      <a:pt x="1514" y="92"/>
                      <a:pt x="149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2" name="Freeform 32"/>
              <p:cNvSpPr>
                <a:spLocks/>
              </p:cNvSpPr>
              <p:nvPr/>
            </p:nvSpPr>
            <p:spPr bwMode="auto">
              <a:xfrm>
                <a:off x="20558125" y="1425575"/>
                <a:ext cx="790575" cy="871538"/>
              </a:xfrm>
              <a:custGeom>
                <a:avLst/>
                <a:gdLst>
                  <a:gd name="T0" fmla="*/ 40 w 248"/>
                  <a:gd name="T1" fmla="*/ 164 h 274"/>
                  <a:gd name="T2" fmla="*/ 80 w 248"/>
                  <a:gd name="T3" fmla="*/ 124 h 274"/>
                  <a:gd name="T4" fmla="*/ 124 w 248"/>
                  <a:gd name="T5" fmla="*/ 80 h 274"/>
                  <a:gd name="T6" fmla="*/ 168 w 248"/>
                  <a:gd name="T7" fmla="*/ 124 h 274"/>
                  <a:gd name="T8" fmla="*/ 124 w 248"/>
                  <a:gd name="T9" fmla="*/ 169 h 274"/>
                  <a:gd name="T10" fmla="*/ 84 w 248"/>
                  <a:gd name="T11" fmla="*/ 209 h 274"/>
                  <a:gd name="T12" fmla="*/ 84 w 248"/>
                  <a:gd name="T13" fmla="*/ 234 h 274"/>
                  <a:gd name="T14" fmla="*/ 124 w 248"/>
                  <a:gd name="T15" fmla="*/ 274 h 274"/>
                  <a:gd name="T16" fmla="*/ 163 w 248"/>
                  <a:gd name="T17" fmla="*/ 242 h 274"/>
                  <a:gd name="T18" fmla="*/ 248 w 248"/>
                  <a:gd name="T19" fmla="*/ 124 h 274"/>
                  <a:gd name="T20" fmla="*/ 124 w 248"/>
                  <a:gd name="T21" fmla="*/ 0 h 274"/>
                  <a:gd name="T22" fmla="*/ 0 w 248"/>
                  <a:gd name="T23" fmla="*/ 124 h 274"/>
                  <a:gd name="T24" fmla="*/ 40 w 248"/>
                  <a:gd name="T25" fmla="*/ 1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274">
                    <a:moveTo>
                      <a:pt x="40" y="164"/>
                    </a:moveTo>
                    <a:cubicBezTo>
                      <a:pt x="62" y="164"/>
                      <a:pt x="80" y="146"/>
                      <a:pt x="80" y="124"/>
                    </a:cubicBezTo>
                    <a:cubicBezTo>
                      <a:pt x="80" y="100"/>
                      <a:pt x="99" y="80"/>
                      <a:pt x="124" y="80"/>
                    </a:cubicBezTo>
                    <a:cubicBezTo>
                      <a:pt x="148" y="80"/>
                      <a:pt x="168" y="100"/>
                      <a:pt x="168" y="124"/>
                    </a:cubicBezTo>
                    <a:cubicBezTo>
                      <a:pt x="168" y="149"/>
                      <a:pt x="148" y="169"/>
                      <a:pt x="124" y="169"/>
                    </a:cubicBezTo>
                    <a:cubicBezTo>
                      <a:pt x="102" y="169"/>
                      <a:pt x="84" y="187"/>
                      <a:pt x="84" y="209"/>
                    </a:cubicBezTo>
                    <a:cubicBezTo>
                      <a:pt x="84" y="234"/>
                      <a:pt x="84" y="234"/>
                      <a:pt x="84" y="234"/>
                    </a:cubicBezTo>
                    <a:cubicBezTo>
                      <a:pt x="84" y="256"/>
                      <a:pt x="102" y="274"/>
                      <a:pt x="124" y="274"/>
                    </a:cubicBezTo>
                    <a:cubicBezTo>
                      <a:pt x="143" y="274"/>
                      <a:pt x="159" y="260"/>
                      <a:pt x="163" y="242"/>
                    </a:cubicBezTo>
                    <a:cubicBezTo>
                      <a:pt x="212" y="226"/>
                      <a:pt x="248" y="179"/>
                      <a:pt x="248" y="124"/>
                    </a:cubicBezTo>
                    <a:cubicBezTo>
                      <a:pt x="248" y="56"/>
                      <a:pt x="192" y="0"/>
                      <a:pt x="124" y="0"/>
                    </a:cubicBezTo>
                    <a:cubicBezTo>
                      <a:pt x="55" y="0"/>
                      <a:pt x="0" y="56"/>
                      <a:pt x="0" y="124"/>
                    </a:cubicBezTo>
                    <a:cubicBezTo>
                      <a:pt x="0" y="146"/>
                      <a:pt x="17" y="164"/>
                      <a:pt x="4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3" name="Freeform 33"/>
              <p:cNvSpPr>
                <a:spLocks/>
              </p:cNvSpPr>
              <p:nvPr/>
            </p:nvSpPr>
            <p:spPr bwMode="auto">
              <a:xfrm>
                <a:off x="20826413" y="2428875"/>
                <a:ext cx="254000" cy="254000"/>
              </a:xfrm>
              <a:custGeom>
                <a:avLst/>
                <a:gdLst>
                  <a:gd name="T0" fmla="*/ 40 w 80"/>
                  <a:gd name="T1" fmla="*/ 0 h 80"/>
                  <a:gd name="T2" fmla="*/ 12 w 80"/>
                  <a:gd name="T3" fmla="*/ 12 h 80"/>
                  <a:gd name="T4" fmla="*/ 0 w 80"/>
                  <a:gd name="T5" fmla="*/ 40 h 80"/>
                  <a:gd name="T6" fmla="*/ 12 w 80"/>
                  <a:gd name="T7" fmla="*/ 68 h 80"/>
                  <a:gd name="T8" fmla="*/ 40 w 80"/>
                  <a:gd name="T9" fmla="*/ 80 h 80"/>
                  <a:gd name="T10" fmla="*/ 68 w 80"/>
                  <a:gd name="T11" fmla="*/ 68 h 80"/>
                  <a:gd name="T12" fmla="*/ 80 w 80"/>
                  <a:gd name="T13" fmla="*/ 40 h 80"/>
                  <a:gd name="T14" fmla="*/ 68 w 80"/>
                  <a:gd name="T15" fmla="*/ 12 h 80"/>
                  <a:gd name="T16" fmla="*/ 40 w 80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29" y="0"/>
                      <a:pt x="19" y="4"/>
                      <a:pt x="12" y="12"/>
                    </a:cubicBezTo>
                    <a:cubicBezTo>
                      <a:pt x="4" y="19"/>
                      <a:pt x="0" y="29"/>
                      <a:pt x="0" y="40"/>
                    </a:cubicBezTo>
                    <a:cubicBezTo>
                      <a:pt x="0" y="50"/>
                      <a:pt x="4" y="61"/>
                      <a:pt x="12" y="68"/>
                    </a:cubicBezTo>
                    <a:cubicBezTo>
                      <a:pt x="19" y="76"/>
                      <a:pt x="29" y="80"/>
                      <a:pt x="40" y="80"/>
                    </a:cubicBezTo>
                    <a:cubicBezTo>
                      <a:pt x="50" y="80"/>
                      <a:pt x="61" y="76"/>
                      <a:pt x="68" y="68"/>
                    </a:cubicBezTo>
                    <a:cubicBezTo>
                      <a:pt x="76" y="61"/>
                      <a:pt x="80" y="50"/>
                      <a:pt x="80" y="40"/>
                    </a:cubicBezTo>
                    <a:cubicBezTo>
                      <a:pt x="80" y="29"/>
                      <a:pt x="76" y="19"/>
                      <a:pt x="68" y="12"/>
                    </a:cubicBezTo>
                    <a:cubicBezTo>
                      <a:pt x="61" y="4"/>
                      <a:pt x="50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4" name="Freeform 34"/>
              <p:cNvSpPr>
                <a:spLocks noEditPoints="1"/>
              </p:cNvSpPr>
              <p:nvPr/>
            </p:nvSpPr>
            <p:spPr bwMode="auto">
              <a:xfrm>
                <a:off x="15821025" y="1412875"/>
                <a:ext cx="2016125" cy="2001838"/>
              </a:xfrm>
              <a:custGeom>
                <a:avLst/>
                <a:gdLst>
                  <a:gd name="T0" fmla="*/ 442 w 633"/>
                  <a:gd name="T1" fmla="*/ 500 h 629"/>
                  <a:gd name="T2" fmla="*/ 499 w 633"/>
                  <a:gd name="T3" fmla="*/ 500 h 629"/>
                  <a:gd name="T4" fmla="*/ 499 w 633"/>
                  <a:gd name="T5" fmla="*/ 500 h 629"/>
                  <a:gd name="T6" fmla="*/ 499 w 633"/>
                  <a:gd name="T7" fmla="*/ 499 h 629"/>
                  <a:gd name="T8" fmla="*/ 511 w 633"/>
                  <a:gd name="T9" fmla="*/ 471 h 629"/>
                  <a:gd name="T10" fmla="*/ 499 w 633"/>
                  <a:gd name="T11" fmla="*/ 443 h 629"/>
                  <a:gd name="T12" fmla="*/ 494 w 633"/>
                  <a:gd name="T13" fmla="*/ 431 h 629"/>
                  <a:gd name="T14" fmla="*/ 499 w 633"/>
                  <a:gd name="T15" fmla="*/ 418 h 629"/>
                  <a:gd name="T16" fmla="*/ 617 w 633"/>
                  <a:gd name="T17" fmla="*/ 300 h 629"/>
                  <a:gd name="T18" fmla="*/ 617 w 633"/>
                  <a:gd name="T19" fmla="*/ 244 h 629"/>
                  <a:gd name="T20" fmla="*/ 389 w 633"/>
                  <a:gd name="T21" fmla="*/ 16 h 629"/>
                  <a:gd name="T22" fmla="*/ 332 w 633"/>
                  <a:gd name="T23" fmla="*/ 16 h 629"/>
                  <a:gd name="T24" fmla="*/ 215 w 633"/>
                  <a:gd name="T25" fmla="*/ 134 h 629"/>
                  <a:gd name="T26" fmla="*/ 187 w 633"/>
                  <a:gd name="T27" fmla="*/ 188 h 629"/>
                  <a:gd name="T28" fmla="*/ 133 w 633"/>
                  <a:gd name="T29" fmla="*/ 215 h 629"/>
                  <a:gd name="T30" fmla="*/ 16 w 633"/>
                  <a:gd name="T31" fmla="*/ 333 h 629"/>
                  <a:gd name="T32" fmla="*/ 16 w 633"/>
                  <a:gd name="T33" fmla="*/ 389 h 629"/>
                  <a:gd name="T34" fmla="*/ 244 w 633"/>
                  <a:gd name="T35" fmla="*/ 617 h 629"/>
                  <a:gd name="T36" fmla="*/ 272 w 633"/>
                  <a:gd name="T37" fmla="*/ 629 h 629"/>
                  <a:gd name="T38" fmla="*/ 300 w 633"/>
                  <a:gd name="T39" fmla="*/ 617 h 629"/>
                  <a:gd name="T40" fmla="*/ 418 w 633"/>
                  <a:gd name="T41" fmla="*/ 500 h 629"/>
                  <a:gd name="T42" fmla="*/ 430 w 633"/>
                  <a:gd name="T43" fmla="*/ 495 h 629"/>
                  <a:gd name="T44" fmla="*/ 442 w 633"/>
                  <a:gd name="T45" fmla="*/ 500 h 629"/>
                  <a:gd name="T46" fmla="*/ 271 w 633"/>
                  <a:gd name="T47" fmla="*/ 190 h 629"/>
                  <a:gd name="T48" fmla="*/ 361 w 633"/>
                  <a:gd name="T49" fmla="*/ 101 h 629"/>
                  <a:gd name="T50" fmla="*/ 532 w 633"/>
                  <a:gd name="T51" fmla="*/ 272 h 629"/>
                  <a:gd name="T52" fmla="*/ 443 w 633"/>
                  <a:gd name="T53" fmla="*/ 362 h 629"/>
                  <a:gd name="T54" fmla="*/ 432 w 633"/>
                  <a:gd name="T55" fmla="*/ 375 h 629"/>
                  <a:gd name="T56" fmla="*/ 271 w 633"/>
                  <a:gd name="T57" fmla="*/ 215 h 629"/>
                  <a:gd name="T58" fmla="*/ 266 w 633"/>
                  <a:gd name="T59" fmla="*/ 202 h 629"/>
                  <a:gd name="T60" fmla="*/ 271 w 633"/>
                  <a:gd name="T61" fmla="*/ 190 h 629"/>
                  <a:gd name="T62" fmla="*/ 361 w 633"/>
                  <a:gd name="T63" fmla="*/ 443 h 629"/>
                  <a:gd name="T64" fmla="*/ 272 w 633"/>
                  <a:gd name="T65" fmla="*/ 532 h 629"/>
                  <a:gd name="T66" fmla="*/ 101 w 633"/>
                  <a:gd name="T67" fmla="*/ 361 h 629"/>
                  <a:gd name="T68" fmla="*/ 190 w 633"/>
                  <a:gd name="T69" fmla="*/ 272 h 629"/>
                  <a:gd name="T70" fmla="*/ 202 w 633"/>
                  <a:gd name="T71" fmla="*/ 267 h 629"/>
                  <a:gd name="T72" fmla="*/ 214 w 633"/>
                  <a:gd name="T73" fmla="*/ 272 h 629"/>
                  <a:gd name="T74" fmla="*/ 375 w 633"/>
                  <a:gd name="T75" fmla="*/ 432 h 629"/>
                  <a:gd name="T76" fmla="*/ 361 w 633"/>
                  <a:gd name="T77" fmla="*/ 44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3" h="629">
                    <a:moveTo>
                      <a:pt x="442" y="500"/>
                    </a:moveTo>
                    <a:cubicBezTo>
                      <a:pt x="458" y="515"/>
                      <a:pt x="483" y="515"/>
                      <a:pt x="499" y="500"/>
                    </a:cubicBezTo>
                    <a:cubicBezTo>
                      <a:pt x="499" y="500"/>
                      <a:pt x="499" y="500"/>
                      <a:pt x="499" y="500"/>
                    </a:cubicBezTo>
                    <a:cubicBezTo>
                      <a:pt x="499" y="500"/>
                      <a:pt x="499" y="499"/>
                      <a:pt x="499" y="499"/>
                    </a:cubicBezTo>
                    <a:cubicBezTo>
                      <a:pt x="507" y="492"/>
                      <a:pt x="511" y="481"/>
                      <a:pt x="511" y="471"/>
                    </a:cubicBezTo>
                    <a:cubicBezTo>
                      <a:pt x="511" y="461"/>
                      <a:pt x="507" y="451"/>
                      <a:pt x="499" y="443"/>
                    </a:cubicBezTo>
                    <a:cubicBezTo>
                      <a:pt x="495" y="438"/>
                      <a:pt x="494" y="433"/>
                      <a:pt x="494" y="431"/>
                    </a:cubicBezTo>
                    <a:cubicBezTo>
                      <a:pt x="494" y="428"/>
                      <a:pt x="495" y="423"/>
                      <a:pt x="499" y="418"/>
                    </a:cubicBezTo>
                    <a:cubicBezTo>
                      <a:pt x="617" y="300"/>
                      <a:pt x="617" y="300"/>
                      <a:pt x="617" y="300"/>
                    </a:cubicBezTo>
                    <a:cubicBezTo>
                      <a:pt x="633" y="285"/>
                      <a:pt x="633" y="260"/>
                      <a:pt x="617" y="244"/>
                    </a:cubicBezTo>
                    <a:cubicBezTo>
                      <a:pt x="389" y="16"/>
                      <a:pt x="389" y="16"/>
                      <a:pt x="389" y="16"/>
                    </a:cubicBezTo>
                    <a:cubicBezTo>
                      <a:pt x="373" y="0"/>
                      <a:pt x="348" y="0"/>
                      <a:pt x="332" y="16"/>
                    </a:cubicBezTo>
                    <a:cubicBezTo>
                      <a:pt x="215" y="134"/>
                      <a:pt x="215" y="134"/>
                      <a:pt x="215" y="134"/>
                    </a:cubicBezTo>
                    <a:cubicBezTo>
                      <a:pt x="200" y="148"/>
                      <a:pt x="190" y="167"/>
                      <a:pt x="187" y="188"/>
                    </a:cubicBezTo>
                    <a:cubicBezTo>
                      <a:pt x="167" y="191"/>
                      <a:pt x="148" y="200"/>
                      <a:pt x="133" y="215"/>
                    </a:cubicBezTo>
                    <a:cubicBezTo>
                      <a:pt x="16" y="333"/>
                      <a:pt x="16" y="333"/>
                      <a:pt x="16" y="333"/>
                    </a:cubicBezTo>
                    <a:cubicBezTo>
                      <a:pt x="0" y="348"/>
                      <a:pt x="0" y="373"/>
                      <a:pt x="16" y="389"/>
                    </a:cubicBezTo>
                    <a:cubicBezTo>
                      <a:pt x="244" y="617"/>
                      <a:pt x="244" y="617"/>
                      <a:pt x="244" y="617"/>
                    </a:cubicBezTo>
                    <a:cubicBezTo>
                      <a:pt x="252" y="625"/>
                      <a:pt x="262" y="629"/>
                      <a:pt x="272" y="629"/>
                    </a:cubicBezTo>
                    <a:cubicBezTo>
                      <a:pt x="282" y="629"/>
                      <a:pt x="293" y="625"/>
                      <a:pt x="300" y="617"/>
                    </a:cubicBezTo>
                    <a:cubicBezTo>
                      <a:pt x="418" y="500"/>
                      <a:pt x="418" y="500"/>
                      <a:pt x="418" y="500"/>
                    </a:cubicBezTo>
                    <a:cubicBezTo>
                      <a:pt x="422" y="495"/>
                      <a:pt x="427" y="495"/>
                      <a:pt x="430" y="495"/>
                    </a:cubicBezTo>
                    <a:cubicBezTo>
                      <a:pt x="433" y="495"/>
                      <a:pt x="438" y="495"/>
                      <a:pt x="442" y="500"/>
                    </a:cubicBezTo>
                    <a:close/>
                    <a:moveTo>
                      <a:pt x="271" y="190"/>
                    </a:moveTo>
                    <a:cubicBezTo>
                      <a:pt x="361" y="101"/>
                      <a:pt x="361" y="101"/>
                      <a:pt x="361" y="101"/>
                    </a:cubicBezTo>
                    <a:cubicBezTo>
                      <a:pt x="532" y="272"/>
                      <a:pt x="532" y="272"/>
                      <a:pt x="532" y="272"/>
                    </a:cubicBezTo>
                    <a:cubicBezTo>
                      <a:pt x="443" y="362"/>
                      <a:pt x="443" y="362"/>
                      <a:pt x="443" y="362"/>
                    </a:cubicBezTo>
                    <a:cubicBezTo>
                      <a:pt x="439" y="366"/>
                      <a:pt x="435" y="370"/>
                      <a:pt x="432" y="37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67" y="210"/>
                      <a:pt x="266" y="205"/>
                      <a:pt x="266" y="202"/>
                    </a:cubicBezTo>
                    <a:cubicBezTo>
                      <a:pt x="266" y="200"/>
                      <a:pt x="267" y="195"/>
                      <a:pt x="271" y="190"/>
                    </a:cubicBezTo>
                    <a:close/>
                    <a:moveTo>
                      <a:pt x="361" y="443"/>
                    </a:moveTo>
                    <a:cubicBezTo>
                      <a:pt x="272" y="532"/>
                      <a:pt x="272" y="532"/>
                      <a:pt x="272" y="532"/>
                    </a:cubicBezTo>
                    <a:cubicBezTo>
                      <a:pt x="101" y="361"/>
                      <a:pt x="101" y="361"/>
                      <a:pt x="101" y="361"/>
                    </a:cubicBezTo>
                    <a:cubicBezTo>
                      <a:pt x="190" y="272"/>
                      <a:pt x="190" y="272"/>
                      <a:pt x="190" y="272"/>
                    </a:cubicBezTo>
                    <a:cubicBezTo>
                      <a:pt x="194" y="267"/>
                      <a:pt x="199" y="267"/>
                      <a:pt x="202" y="267"/>
                    </a:cubicBezTo>
                    <a:cubicBezTo>
                      <a:pt x="205" y="267"/>
                      <a:pt x="210" y="267"/>
                      <a:pt x="214" y="272"/>
                    </a:cubicBezTo>
                    <a:cubicBezTo>
                      <a:pt x="375" y="432"/>
                      <a:pt x="375" y="432"/>
                      <a:pt x="375" y="432"/>
                    </a:cubicBezTo>
                    <a:cubicBezTo>
                      <a:pt x="370" y="435"/>
                      <a:pt x="365" y="439"/>
                      <a:pt x="361" y="4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5" name="Freeform 35"/>
              <p:cNvSpPr>
                <a:spLocks/>
              </p:cNvSpPr>
              <p:nvPr/>
            </p:nvSpPr>
            <p:spPr bwMode="auto">
              <a:xfrm>
                <a:off x="19813588" y="2454275"/>
                <a:ext cx="712788" cy="712788"/>
              </a:xfrm>
              <a:custGeom>
                <a:avLst/>
                <a:gdLst>
                  <a:gd name="T0" fmla="*/ 40 w 224"/>
                  <a:gd name="T1" fmla="*/ 152 h 224"/>
                  <a:gd name="T2" fmla="*/ 72 w 224"/>
                  <a:gd name="T3" fmla="*/ 152 h 224"/>
                  <a:gd name="T4" fmla="*/ 72 w 224"/>
                  <a:gd name="T5" fmla="*/ 184 h 224"/>
                  <a:gd name="T6" fmla="*/ 112 w 224"/>
                  <a:gd name="T7" fmla="*/ 224 h 224"/>
                  <a:gd name="T8" fmla="*/ 152 w 224"/>
                  <a:gd name="T9" fmla="*/ 184 h 224"/>
                  <a:gd name="T10" fmla="*/ 152 w 224"/>
                  <a:gd name="T11" fmla="*/ 152 h 224"/>
                  <a:gd name="T12" fmla="*/ 184 w 224"/>
                  <a:gd name="T13" fmla="*/ 152 h 224"/>
                  <a:gd name="T14" fmla="*/ 224 w 224"/>
                  <a:gd name="T15" fmla="*/ 112 h 224"/>
                  <a:gd name="T16" fmla="*/ 184 w 224"/>
                  <a:gd name="T17" fmla="*/ 72 h 224"/>
                  <a:gd name="T18" fmla="*/ 152 w 224"/>
                  <a:gd name="T19" fmla="*/ 72 h 224"/>
                  <a:gd name="T20" fmla="*/ 152 w 224"/>
                  <a:gd name="T21" fmla="*/ 40 h 224"/>
                  <a:gd name="T22" fmla="*/ 112 w 224"/>
                  <a:gd name="T23" fmla="*/ 0 h 224"/>
                  <a:gd name="T24" fmla="*/ 72 w 224"/>
                  <a:gd name="T25" fmla="*/ 40 h 224"/>
                  <a:gd name="T26" fmla="*/ 72 w 224"/>
                  <a:gd name="T27" fmla="*/ 72 h 224"/>
                  <a:gd name="T28" fmla="*/ 40 w 224"/>
                  <a:gd name="T29" fmla="*/ 72 h 224"/>
                  <a:gd name="T30" fmla="*/ 0 w 224"/>
                  <a:gd name="T31" fmla="*/ 112 h 224"/>
                  <a:gd name="T32" fmla="*/ 40 w 224"/>
                  <a:gd name="T33" fmla="*/ 15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224">
                    <a:moveTo>
                      <a:pt x="40" y="152"/>
                    </a:moveTo>
                    <a:cubicBezTo>
                      <a:pt x="72" y="152"/>
                      <a:pt x="72" y="152"/>
                      <a:pt x="72" y="152"/>
                    </a:cubicBezTo>
                    <a:cubicBezTo>
                      <a:pt x="72" y="184"/>
                      <a:pt x="72" y="184"/>
                      <a:pt x="72" y="184"/>
                    </a:cubicBezTo>
                    <a:cubicBezTo>
                      <a:pt x="72" y="206"/>
                      <a:pt x="90" y="224"/>
                      <a:pt x="112" y="224"/>
                    </a:cubicBezTo>
                    <a:cubicBezTo>
                      <a:pt x="134" y="224"/>
                      <a:pt x="152" y="206"/>
                      <a:pt x="152" y="184"/>
                    </a:cubicBezTo>
                    <a:cubicBezTo>
                      <a:pt x="152" y="152"/>
                      <a:pt x="152" y="152"/>
                      <a:pt x="152" y="152"/>
                    </a:cubicBezTo>
                    <a:cubicBezTo>
                      <a:pt x="184" y="152"/>
                      <a:pt x="184" y="152"/>
                      <a:pt x="184" y="152"/>
                    </a:cubicBezTo>
                    <a:cubicBezTo>
                      <a:pt x="207" y="152"/>
                      <a:pt x="224" y="134"/>
                      <a:pt x="224" y="112"/>
                    </a:cubicBezTo>
                    <a:cubicBezTo>
                      <a:pt x="224" y="90"/>
                      <a:pt x="207" y="72"/>
                      <a:pt x="184" y="72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18"/>
                      <a:pt x="134" y="0"/>
                      <a:pt x="112" y="0"/>
                    </a:cubicBezTo>
                    <a:cubicBezTo>
                      <a:pt x="90" y="0"/>
                      <a:pt x="72" y="18"/>
                      <a:pt x="72" y="40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18" y="72"/>
                      <a:pt x="0" y="90"/>
                      <a:pt x="0" y="112"/>
                    </a:cubicBezTo>
                    <a:cubicBezTo>
                      <a:pt x="0" y="134"/>
                      <a:pt x="18" y="152"/>
                      <a:pt x="40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6" name="Freeform 36"/>
              <p:cNvSpPr>
                <a:spLocks noEditPoints="1"/>
              </p:cNvSpPr>
              <p:nvPr/>
            </p:nvSpPr>
            <p:spPr bwMode="auto">
              <a:xfrm>
                <a:off x="21618575" y="2027238"/>
                <a:ext cx="739775" cy="73818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16 w 232"/>
                  <a:gd name="T11" fmla="*/ 152 h 232"/>
                  <a:gd name="T12" fmla="*/ 80 w 232"/>
                  <a:gd name="T13" fmla="*/ 116 h 232"/>
                  <a:gd name="T14" fmla="*/ 116 w 232"/>
                  <a:gd name="T15" fmla="*/ 80 h 232"/>
                  <a:gd name="T16" fmla="*/ 152 w 232"/>
                  <a:gd name="T17" fmla="*/ 116 h 232"/>
                  <a:gd name="T18" fmla="*/ 116 w 232"/>
                  <a:gd name="T19" fmla="*/ 15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  <a:cubicBezTo>
                      <a:pt x="180" y="232"/>
                      <a:pt x="232" y="179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16" y="152"/>
                    </a:moveTo>
                    <a:cubicBezTo>
                      <a:pt x="96" y="152"/>
                      <a:pt x="80" y="135"/>
                      <a:pt x="80" y="116"/>
                    </a:cubicBezTo>
                    <a:cubicBezTo>
                      <a:pt x="80" y="96"/>
                      <a:pt x="96" y="80"/>
                      <a:pt x="116" y="80"/>
                    </a:cubicBezTo>
                    <a:cubicBezTo>
                      <a:pt x="136" y="80"/>
                      <a:pt x="152" y="96"/>
                      <a:pt x="152" y="116"/>
                    </a:cubicBezTo>
                    <a:cubicBezTo>
                      <a:pt x="152" y="135"/>
                      <a:pt x="136" y="152"/>
                      <a:pt x="116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7" name="Freeform 37"/>
              <p:cNvSpPr>
                <a:spLocks/>
              </p:cNvSpPr>
              <p:nvPr/>
            </p:nvSpPr>
            <p:spPr bwMode="auto">
              <a:xfrm>
                <a:off x="19345275" y="1416050"/>
                <a:ext cx="490538" cy="952500"/>
              </a:xfrm>
              <a:custGeom>
                <a:avLst/>
                <a:gdLst>
                  <a:gd name="T0" fmla="*/ 72 w 154"/>
                  <a:gd name="T1" fmla="*/ 141 h 299"/>
                  <a:gd name="T2" fmla="*/ 74 w 154"/>
                  <a:gd name="T3" fmla="*/ 139 h 299"/>
                  <a:gd name="T4" fmla="*/ 74 w 154"/>
                  <a:gd name="T5" fmla="*/ 259 h 299"/>
                  <a:gd name="T6" fmla="*/ 114 w 154"/>
                  <a:gd name="T7" fmla="*/ 299 h 299"/>
                  <a:gd name="T8" fmla="*/ 154 w 154"/>
                  <a:gd name="T9" fmla="*/ 259 h 299"/>
                  <a:gd name="T10" fmla="*/ 154 w 154"/>
                  <a:gd name="T11" fmla="*/ 43 h 299"/>
                  <a:gd name="T12" fmla="*/ 129 w 154"/>
                  <a:gd name="T13" fmla="*/ 6 h 299"/>
                  <a:gd name="T14" fmla="*/ 86 w 154"/>
                  <a:gd name="T15" fmla="*/ 15 h 299"/>
                  <a:gd name="T16" fmla="*/ 16 w 154"/>
                  <a:gd name="T17" fmla="*/ 84 h 299"/>
                  <a:gd name="T18" fmla="*/ 16 w 154"/>
                  <a:gd name="T19" fmla="*/ 141 h 299"/>
                  <a:gd name="T20" fmla="*/ 72 w 154"/>
                  <a:gd name="T21" fmla="*/ 14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299">
                    <a:moveTo>
                      <a:pt x="72" y="141"/>
                    </a:moveTo>
                    <a:cubicBezTo>
                      <a:pt x="74" y="139"/>
                      <a:pt x="74" y="139"/>
                      <a:pt x="74" y="139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81"/>
                      <a:pt x="92" y="299"/>
                      <a:pt x="114" y="299"/>
                    </a:cubicBezTo>
                    <a:cubicBezTo>
                      <a:pt x="136" y="299"/>
                      <a:pt x="154" y="281"/>
                      <a:pt x="154" y="259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27"/>
                      <a:pt x="144" y="12"/>
                      <a:pt x="129" y="6"/>
                    </a:cubicBezTo>
                    <a:cubicBezTo>
                      <a:pt x="114" y="0"/>
                      <a:pt x="97" y="3"/>
                      <a:pt x="86" y="15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0" y="100"/>
                      <a:pt x="0" y="125"/>
                      <a:pt x="16" y="141"/>
                    </a:cubicBezTo>
                    <a:cubicBezTo>
                      <a:pt x="31" y="156"/>
                      <a:pt x="57" y="156"/>
                      <a:pt x="72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8" name="Freeform 38"/>
              <p:cNvSpPr>
                <a:spLocks noEditPoints="1"/>
              </p:cNvSpPr>
              <p:nvPr/>
            </p:nvSpPr>
            <p:spPr bwMode="auto">
              <a:xfrm>
                <a:off x="18026063" y="1846263"/>
                <a:ext cx="1298575" cy="1298575"/>
              </a:xfrm>
              <a:custGeom>
                <a:avLst/>
                <a:gdLst>
                  <a:gd name="T0" fmla="*/ 204 w 408"/>
                  <a:gd name="T1" fmla="*/ 408 h 408"/>
                  <a:gd name="T2" fmla="*/ 408 w 408"/>
                  <a:gd name="T3" fmla="*/ 204 h 408"/>
                  <a:gd name="T4" fmla="*/ 204 w 408"/>
                  <a:gd name="T5" fmla="*/ 0 h 408"/>
                  <a:gd name="T6" fmla="*/ 0 w 408"/>
                  <a:gd name="T7" fmla="*/ 204 h 408"/>
                  <a:gd name="T8" fmla="*/ 204 w 408"/>
                  <a:gd name="T9" fmla="*/ 408 h 408"/>
                  <a:gd name="T10" fmla="*/ 204 w 408"/>
                  <a:gd name="T11" fmla="*/ 80 h 408"/>
                  <a:gd name="T12" fmla="*/ 328 w 408"/>
                  <a:gd name="T13" fmla="*/ 204 h 408"/>
                  <a:gd name="T14" fmla="*/ 204 w 408"/>
                  <a:gd name="T15" fmla="*/ 328 h 408"/>
                  <a:gd name="T16" fmla="*/ 80 w 408"/>
                  <a:gd name="T17" fmla="*/ 204 h 408"/>
                  <a:gd name="T18" fmla="*/ 204 w 408"/>
                  <a:gd name="T19" fmla="*/ 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408">
                    <a:moveTo>
                      <a:pt x="204" y="408"/>
                    </a:moveTo>
                    <a:cubicBezTo>
                      <a:pt x="317" y="408"/>
                      <a:pt x="408" y="317"/>
                      <a:pt x="408" y="204"/>
                    </a:cubicBezTo>
                    <a:cubicBezTo>
                      <a:pt x="408" y="92"/>
                      <a:pt x="317" y="0"/>
                      <a:pt x="204" y="0"/>
                    </a:cubicBezTo>
                    <a:cubicBezTo>
                      <a:pt x="91" y="0"/>
                      <a:pt x="0" y="92"/>
                      <a:pt x="0" y="204"/>
                    </a:cubicBezTo>
                    <a:cubicBezTo>
                      <a:pt x="0" y="317"/>
                      <a:pt x="91" y="408"/>
                      <a:pt x="204" y="408"/>
                    </a:cubicBezTo>
                    <a:close/>
                    <a:moveTo>
                      <a:pt x="204" y="80"/>
                    </a:moveTo>
                    <a:cubicBezTo>
                      <a:pt x="272" y="80"/>
                      <a:pt x="328" y="136"/>
                      <a:pt x="328" y="204"/>
                    </a:cubicBezTo>
                    <a:cubicBezTo>
                      <a:pt x="328" y="273"/>
                      <a:pt x="272" y="328"/>
                      <a:pt x="204" y="328"/>
                    </a:cubicBezTo>
                    <a:cubicBezTo>
                      <a:pt x="135" y="328"/>
                      <a:pt x="80" y="273"/>
                      <a:pt x="80" y="204"/>
                    </a:cubicBezTo>
                    <a:cubicBezTo>
                      <a:pt x="80" y="136"/>
                      <a:pt x="135" y="80"/>
                      <a:pt x="204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9" name="Freeform 39"/>
              <p:cNvSpPr>
                <a:spLocks/>
              </p:cNvSpPr>
              <p:nvPr/>
            </p:nvSpPr>
            <p:spPr bwMode="auto">
              <a:xfrm>
                <a:off x="18548350" y="2138363"/>
                <a:ext cx="334963" cy="484188"/>
              </a:xfrm>
              <a:custGeom>
                <a:avLst/>
                <a:gdLst>
                  <a:gd name="T0" fmla="*/ 40 w 105"/>
                  <a:gd name="T1" fmla="*/ 152 h 152"/>
                  <a:gd name="T2" fmla="*/ 65 w 105"/>
                  <a:gd name="T3" fmla="*/ 152 h 152"/>
                  <a:gd name="T4" fmla="*/ 105 w 105"/>
                  <a:gd name="T5" fmla="*/ 112 h 152"/>
                  <a:gd name="T6" fmla="*/ 80 w 105"/>
                  <a:gd name="T7" fmla="*/ 75 h 152"/>
                  <a:gd name="T8" fmla="*/ 80 w 105"/>
                  <a:gd name="T9" fmla="*/ 40 h 152"/>
                  <a:gd name="T10" fmla="*/ 40 w 105"/>
                  <a:gd name="T11" fmla="*/ 0 h 152"/>
                  <a:gd name="T12" fmla="*/ 0 w 105"/>
                  <a:gd name="T13" fmla="*/ 40 h 152"/>
                  <a:gd name="T14" fmla="*/ 0 w 105"/>
                  <a:gd name="T15" fmla="*/ 112 h 152"/>
                  <a:gd name="T16" fmla="*/ 40 w 105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52">
                    <a:moveTo>
                      <a:pt x="40" y="152"/>
                    </a:moveTo>
                    <a:cubicBezTo>
                      <a:pt x="65" y="152"/>
                      <a:pt x="65" y="152"/>
                      <a:pt x="65" y="152"/>
                    </a:cubicBezTo>
                    <a:cubicBezTo>
                      <a:pt x="88" y="152"/>
                      <a:pt x="105" y="134"/>
                      <a:pt x="105" y="112"/>
                    </a:cubicBezTo>
                    <a:cubicBezTo>
                      <a:pt x="105" y="95"/>
                      <a:pt x="95" y="81"/>
                      <a:pt x="80" y="75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17"/>
                      <a:pt x="62" y="0"/>
                      <a:pt x="40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34"/>
                      <a:pt x="18" y="152"/>
                      <a:pt x="40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0" name="Freeform 40"/>
              <p:cNvSpPr>
                <a:spLocks/>
              </p:cNvSpPr>
              <p:nvPr/>
            </p:nvSpPr>
            <p:spPr bwMode="auto">
              <a:xfrm>
                <a:off x="20921663" y="3927475"/>
                <a:ext cx="496888" cy="1238250"/>
              </a:xfrm>
              <a:custGeom>
                <a:avLst/>
                <a:gdLst>
                  <a:gd name="T0" fmla="*/ 29 w 156"/>
                  <a:gd name="T1" fmla="*/ 385 h 389"/>
                  <a:gd name="T2" fmla="*/ 45 w 156"/>
                  <a:gd name="T3" fmla="*/ 389 h 389"/>
                  <a:gd name="T4" fmla="*/ 82 w 156"/>
                  <a:gd name="T5" fmla="*/ 365 h 389"/>
                  <a:gd name="T6" fmla="*/ 155 w 156"/>
                  <a:gd name="T7" fmla="*/ 40 h 389"/>
                  <a:gd name="T8" fmla="*/ 115 w 156"/>
                  <a:gd name="T9" fmla="*/ 0 h 389"/>
                  <a:gd name="T10" fmla="*/ 114 w 156"/>
                  <a:gd name="T11" fmla="*/ 0 h 389"/>
                  <a:gd name="T12" fmla="*/ 75 w 156"/>
                  <a:gd name="T13" fmla="*/ 41 h 389"/>
                  <a:gd name="T14" fmla="*/ 9 w 156"/>
                  <a:gd name="T15" fmla="*/ 332 h 389"/>
                  <a:gd name="T16" fmla="*/ 29 w 156"/>
                  <a:gd name="T17" fmla="*/ 385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89">
                    <a:moveTo>
                      <a:pt x="29" y="385"/>
                    </a:moveTo>
                    <a:cubicBezTo>
                      <a:pt x="34" y="387"/>
                      <a:pt x="40" y="389"/>
                      <a:pt x="45" y="389"/>
                    </a:cubicBezTo>
                    <a:cubicBezTo>
                      <a:pt x="61" y="389"/>
                      <a:pt x="75" y="380"/>
                      <a:pt x="82" y="365"/>
                    </a:cubicBezTo>
                    <a:cubicBezTo>
                      <a:pt x="131" y="253"/>
                      <a:pt x="156" y="140"/>
                      <a:pt x="155" y="40"/>
                    </a:cubicBezTo>
                    <a:cubicBezTo>
                      <a:pt x="154" y="18"/>
                      <a:pt x="136" y="0"/>
                      <a:pt x="115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92" y="1"/>
                      <a:pt x="74" y="19"/>
                      <a:pt x="75" y="41"/>
                    </a:cubicBezTo>
                    <a:cubicBezTo>
                      <a:pt x="76" y="130"/>
                      <a:pt x="53" y="231"/>
                      <a:pt x="9" y="332"/>
                    </a:cubicBezTo>
                    <a:cubicBezTo>
                      <a:pt x="0" y="353"/>
                      <a:pt x="9" y="376"/>
                      <a:pt x="29" y="3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1" name="Freeform 41"/>
              <p:cNvSpPr>
                <a:spLocks/>
              </p:cNvSpPr>
              <p:nvPr/>
            </p:nvSpPr>
            <p:spPr bwMode="auto">
              <a:xfrm>
                <a:off x="20716875" y="5273675"/>
                <a:ext cx="293688" cy="276225"/>
              </a:xfrm>
              <a:custGeom>
                <a:avLst/>
                <a:gdLst>
                  <a:gd name="T0" fmla="*/ 12 w 92"/>
                  <a:gd name="T1" fmla="*/ 25 h 87"/>
                  <a:gd name="T2" fmla="*/ 12 w 92"/>
                  <a:gd name="T3" fmla="*/ 26 h 87"/>
                  <a:gd name="T4" fmla="*/ 25 w 92"/>
                  <a:gd name="T5" fmla="*/ 81 h 87"/>
                  <a:gd name="T6" fmla="*/ 46 w 92"/>
                  <a:gd name="T7" fmla="*/ 87 h 87"/>
                  <a:gd name="T8" fmla="*/ 80 w 92"/>
                  <a:gd name="T9" fmla="*/ 68 h 87"/>
                  <a:gd name="T10" fmla="*/ 81 w 92"/>
                  <a:gd name="T11" fmla="*/ 67 h 87"/>
                  <a:gd name="T12" fmla="*/ 67 w 92"/>
                  <a:gd name="T13" fmla="*/ 12 h 87"/>
                  <a:gd name="T14" fmla="*/ 12 w 92"/>
                  <a:gd name="T15" fmla="*/ 2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7">
                    <a:moveTo>
                      <a:pt x="12" y="25"/>
                    </a:moveTo>
                    <a:cubicBezTo>
                      <a:pt x="12" y="26"/>
                      <a:pt x="12" y="26"/>
                      <a:pt x="12" y="26"/>
                    </a:cubicBezTo>
                    <a:cubicBezTo>
                      <a:pt x="0" y="45"/>
                      <a:pt x="6" y="70"/>
                      <a:pt x="25" y="81"/>
                    </a:cubicBezTo>
                    <a:cubicBezTo>
                      <a:pt x="32" y="85"/>
                      <a:pt x="39" y="87"/>
                      <a:pt x="46" y="87"/>
                    </a:cubicBezTo>
                    <a:cubicBezTo>
                      <a:pt x="59" y="87"/>
                      <a:pt x="73" y="80"/>
                      <a:pt x="80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92" y="48"/>
                      <a:pt x="86" y="23"/>
                      <a:pt x="67" y="12"/>
                    </a:cubicBezTo>
                    <a:cubicBezTo>
                      <a:pt x="48" y="0"/>
                      <a:pt x="24" y="6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7" name="Agrupar 306"/>
          <p:cNvGrpSpPr/>
          <p:nvPr/>
        </p:nvGrpSpPr>
        <p:grpSpPr>
          <a:xfrm>
            <a:off x="4444773" y="2214791"/>
            <a:ext cx="2108652" cy="2108652"/>
            <a:chOff x="3905609" y="2214791"/>
            <a:chExt cx="2108652" cy="2108652"/>
          </a:xfrm>
        </p:grpSpPr>
        <p:sp>
          <p:nvSpPr>
            <p:cNvPr id="129" name="Diamond 11"/>
            <p:cNvSpPr/>
            <p:nvPr/>
          </p:nvSpPr>
          <p:spPr>
            <a:xfrm>
              <a:off x="3905609" y="2214791"/>
              <a:ext cx="2108652" cy="2108652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59"/>
            <p:cNvSpPr/>
            <p:nvPr/>
          </p:nvSpPr>
          <p:spPr>
            <a:xfrm>
              <a:off x="4268804" y="3696837"/>
              <a:ext cx="1406343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kern="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Qualidade</a:t>
              </a:r>
            </a:p>
          </p:txBody>
        </p:sp>
        <p:grpSp>
          <p:nvGrpSpPr>
            <p:cNvPr id="272" name="Agrupar 271"/>
            <p:cNvGrpSpPr/>
            <p:nvPr/>
          </p:nvGrpSpPr>
          <p:grpSpPr>
            <a:xfrm>
              <a:off x="4634239" y="2779229"/>
              <a:ext cx="651392" cy="853674"/>
              <a:chOff x="14184313" y="2667001"/>
              <a:chExt cx="858837" cy="1125538"/>
            </a:xfrm>
            <a:solidFill>
              <a:srgbClr val="1E2846"/>
            </a:solidFill>
          </p:grpSpPr>
          <p:sp>
            <p:nvSpPr>
              <p:cNvPr id="267" name="Freeform 45"/>
              <p:cNvSpPr>
                <a:spLocks/>
              </p:cNvSpPr>
              <p:nvPr/>
            </p:nvSpPr>
            <p:spPr bwMode="auto">
              <a:xfrm>
                <a:off x="14260513" y="2746376"/>
                <a:ext cx="509587" cy="550863"/>
              </a:xfrm>
              <a:custGeom>
                <a:avLst/>
                <a:gdLst>
                  <a:gd name="T0" fmla="*/ 874 w 926"/>
                  <a:gd name="T1" fmla="*/ 172 h 1005"/>
                  <a:gd name="T2" fmla="*/ 918 w 926"/>
                  <a:gd name="T3" fmla="*/ 158 h 1005"/>
                  <a:gd name="T4" fmla="*/ 903 w 926"/>
                  <a:gd name="T5" fmla="*/ 114 h 1005"/>
                  <a:gd name="T6" fmla="*/ 228 w 926"/>
                  <a:gd name="T7" fmla="*/ 222 h 1005"/>
                  <a:gd name="T8" fmla="*/ 180 w 926"/>
                  <a:gd name="T9" fmla="*/ 992 h 1005"/>
                  <a:gd name="T10" fmla="*/ 205 w 926"/>
                  <a:gd name="T11" fmla="*/ 1005 h 1005"/>
                  <a:gd name="T12" fmla="*/ 225 w 926"/>
                  <a:gd name="T13" fmla="*/ 998 h 1005"/>
                  <a:gd name="T14" fmla="*/ 231 w 926"/>
                  <a:gd name="T15" fmla="*/ 953 h 1005"/>
                  <a:gd name="T16" fmla="*/ 274 w 926"/>
                  <a:gd name="T17" fmla="*/ 268 h 1005"/>
                  <a:gd name="T18" fmla="*/ 874 w 926"/>
                  <a:gd name="T19" fmla="*/ 172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" h="1005">
                    <a:moveTo>
                      <a:pt x="874" y="172"/>
                    </a:moveTo>
                    <a:cubicBezTo>
                      <a:pt x="890" y="180"/>
                      <a:pt x="910" y="173"/>
                      <a:pt x="918" y="158"/>
                    </a:cubicBezTo>
                    <a:cubicBezTo>
                      <a:pt x="926" y="142"/>
                      <a:pt x="919" y="122"/>
                      <a:pt x="903" y="114"/>
                    </a:cubicBezTo>
                    <a:cubicBezTo>
                      <a:pt x="678" y="0"/>
                      <a:pt x="407" y="44"/>
                      <a:pt x="228" y="222"/>
                    </a:cubicBezTo>
                    <a:cubicBezTo>
                      <a:pt x="21" y="430"/>
                      <a:pt x="0" y="761"/>
                      <a:pt x="180" y="992"/>
                    </a:cubicBezTo>
                    <a:cubicBezTo>
                      <a:pt x="186" y="1001"/>
                      <a:pt x="196" y="1005"/>
                      <a:pt x="205" y="1005"/>
                    </a:cubicBezTo>
                    <a:cubicBezTo>
                      <a:pt x="212" y="1005"/>
                      <a:pt x="219" y="1003"/>
                      <a:pt x="225" y="998"/>
                    </a:cubicBezTo>
                    <a:cubicBezTo>
                      <a:pt x="239" y="987"/>
                      <a:pt x="242" y="967"/>
                      <a:pt x="231" y="953"/>
                    </a:cubicBezTo>
                    <a:cubicBezTo>
                      <a:pt x="71" y="747"/>
                      <a:pt x="89" y="453"/>
                      <a:pt x="274" y="268"/>
                    </a:cubicBezTo>
                    <a:cubicBezTo>
                      <a:pt x="433" y="109"/>
                      <a:pt x="674" y="71"/>
                      <a:pt x="874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8" name="Freeform 46"/>
              <p:cNvSpPr>
                <a:spLocks/>
              </p:cNvSpPr>
              <p:nvPr/>
            </p:nvSpPr>
            <p:spPr bwMode="auto">
              <a:xfrm>
                <a:off x="14406563" y="2938463"/>
                <a:ext cx="554037" cy="476250"/>
              </a:xfrm>
              <a:custGeom>
                <a:avLst/>
                <a:gdLst>
                  <a:gd name="T0" fmla="*/ 852 w 1009"/>
                  <a:gd name="T1" fmla="*/ 8 h 868"/>
                  <a:gd name="T2" fmla="*/ 838 w 1009"/>
                  <a:gd name="T3" fmla="*/ 51 h 868"/>
                  <a:gd name="T4" fmla="*/ 741 w 1009"/>
                  <a:gd name="T5" fmla="*/ 651 h 868"/>
                  <a:gd name="T6" fmla="*/ 57 w 1009"/>
                  <a:gd name="T7" fmla="*/ 694 h 868"/>
                  <a:gd name="T8" fmla="*/ 11 w 1009"/>
                  <a:gd name="T9" fmla="*/ 700 h 868"/>
                  <a:gd name="T10" fmla="*/ 17 w 1009"/>
                  <a:gd name="T11" fmla="*/ 745 h 868"/>
                  <a:gd name="T12" fmla="*/ 374 w 1009"/>
                  <a:gd name="T13" fmla="*/ 868 h 868"/>
                  <a:gd name="T14" fmla="*/ 787 w 1009"/>
                  <a:gd name="T15" fmla="*/ 697 h 868"/>
                  <a:gd name="T16" fmla="*/ 895 w 1009"/>
                  <a:gd name="T17" fmla="*/ 22 h 868"/>
                  <a:gd name="T18" fmla="*/ 852 w 1009"/>
                  <a:gd name="T19" fmla="*/ 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9" h="868">
                    <a:moveTo>
                      <a:pt x="852" y="8"/>
                    </a:moveTo>
                    <a:cubicBezTo>
                      <a:pt x="836" y="16"/>
                      <a:pt x="829" y="35"/>
                      <a:pt x="838" y="51"/>
                    </a:cubicBezTo>
                    <a:cubicBezTo>
                      <a:pt x="939" y="251"/>
                      <a:pt x="900" y="493"/>
                      <a:pt x="741" y="651"/>
                    </a:cubicBezTo>
                    <a:cubicBezTo>
                      <a:pt x="557" y="836"/>
                      <a:pt x="262" y="855"/>
                      <a:pt x="57" y="694"/>
                    </a:cubicBezTo>
                    <a:cubicBezTo>
                      <a:pt x="42" y="684"/>
                      <a:pt x="22" y="686"/>
                      <a:pt x="11" y="700"/>
                    </a:cubicBezTo>
                    <a:cubicBezTo>
                      <a:pt x="0" y="714"/>
                      <a:pt x="3" y="734"/>
                      <a:pt x="17" y="745"/>
                    </a:cubicBezTo>
                    <a:cubicBezTo>
                      <a:pt x="122" y="827"/>
                      <a:pt x="248" y="868"/>
                      <a:pt x="374" y="868"/>
                    </a:cubicBezTo>
                    <a:cubicBezTo>
                      <a:pt x="524" y="868"/>
                      <a:pt x="674" y="810"/>
                      <a:pt x="787" y="697"/>
                    </a:cubicBezTo>
                    <a:cubicBezTo>
                      <a:pt x="965" y="519"/>
                      <a:pt x="1009" y="247"/>
                      <a:pt x="895" y="22"/>
                    </a:cubicBezTo>
                    <a:cubicBezTo>
                      <a:pt x="887" y="6"/>
                      <a:pt x="868" y="0"/>
                      <a:pt x="85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9" name="Freeform 47"/>
              <p:cNvSpPr>
                <a:spLocks/>
              </p:cNvSpPr>
              <p:nvPr/>
            </p:nvSpPr>
            <p:spPr bwMode="auto">
              <a:xfrm>
                <a:off x="14793913" y="2847976"/>
                <a:ext cx="65087" cy="65088"/>
              </a:xfrm>
              <a:custGeom>
                <a:avLst/>
                <a:gdLst>
                  <a:gd name="T0" fmla="*/ 14 w 121"/>
                  <a:gd name="T1" fmla="*/ 60 h 117"/>
                  <a:gd name="T2" fmla="*/ 38 w 121"/>
                  <a:gd name="T3" fmla="*/ 82 h 117"/>
                  <a:gd name="T4" fmla="*/ 60 w 121"/>
                  <a:gd name="T5" fmla="*/ 106 h 117"/>
                  <a:gd name="T6" fmla="*/ 85 w 121"/>
                  <a:gd name="T7" fmla="*/ 117 h 117"/>
                  <a:gd name="T8" fmla="*/ 106 w 121"/>
                  <a:gd name="T9" fmla="*/ 109 h 117"/>
                  <a:gd name="T10" fmla="*/ 109 w 121"/>
                  <a:gd name="T11" fmla="*/ 63 h 117"/>
                  <a:gd name="T12" fmla="*/ 84 w 121"/>
                  <a:gd name="T13" fmla="*/ 36 h 117"/>
                  <a:gd name="T14" fmla="*/ 57 w 121"/>
                  <a:gd name="T15" fmla="*/ 12 h 117"/>
                  <a:gd name="T16" fmla="*/ 12 w 121"/>
                  <a:gd name="T17" fmla="*/ 14 h 117"/>
                  <a:gd name="T18" fmla="*/ 14 w 121"/>
                  <a:gd name="T19" fmla="*/ 6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17">
                    <a:moveTo>
                      <a:pt x="14" y="60"/>
                    </a:moveTo>
                    <a:cubicBezTo>
                      <a:pt x="23" y="67"/>
                      <a:pt x="31" y="74"/>
                      <a:pt x="38" y="82"/>
                    </a:cubicBezTo>
                    <a:cubicBezTo>
                      <a:pt x="46" y="90"/>
                      <a:pt x="53" y="98"/>
                      <a:pt x="60" y="106"/>
                    </a:cubicBezTo>
                    <a:cubicBezTo>
                      <a:pt x="67" y="113"/>
                      <a:pt x="76" y="117"/>
                      <a:pt x="85" y="117"/>
                    </a:cubicBezTo>
                    <a:cubicBezTo>
                      <a:pt x="92" y="117"/>
                      <a:pt x="100" y="114"/>
                      <a:pt x="106" y="109"/>
                    </a:cubicBezTo>
                    <a:cubicBezTo>
                      <a:pt x="119" y="97"/>
                      <a:pt x="121" y="76"/>
                      <a:pt x="109" y="63"/>
                    </a:cubicBezTo>
                    <a:cubicBezTo>
                      <a:pt x="101" y="54"/>
                      <a:pt x="92" y="45"/>
                      <a:pt x="84" y="36"/>
                    </a:cubicBezTo>
                    <a:cubicBezTo>
                      <a:pt x="75" y="28"/>
                      <a:pt x="66" y="20"/>
                      <a:pt x="57" y="12"/>
                    </a:cubicBezTo>
                    <a:cubicBezTo>
                      <a:pt x="44" y="0"/>
                      <a:pt x="23" y="1"/>
                      <a:pt x="12" y="14"/>
                    </a:cubicBezTo>
                    <a:cubicBezTo>
                      <a:pt x="0" y="28"/>
                      <a:pt x="1" y="48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0" name="Freeform 48"/>
              <p:cNvSpPr>
                <a:spLocks noEditPoints="1"/>
              </p:cNvSpPr>
              <p:nvPr/>
            </p:nvSpPr>
            <p:spPr bwMode="auto">
              <a:xfrm>
                <a:off x="14184313" y="2667001"/>
                <a:ext cx="858837" cy="1125538"/>
              </a:xfrm>
              <a:custGeom>
                <a:avLst/>
                <a:gdLst>
                  <a:gd name="T0" fmla="*/ 1494 w 1564"/>
                  <a:gd name="T1" fmla="*/ 624 h 2053"/>
                  <a:gd name="T2" fmla="*/ 1397 w 1564"/>
                  <a:gd name="T3" fmla="*/ 390 h 2053"/>
                  <a:gd name="T4" fmla="*/ 1279 w 1564"/>
                  <a:gd name="T5" fmla="*/ 203 h 2053"/>
                  <a:gd name="T6" fmla="*/ 1126 w 1564"/>
                  <a:gd name="T7" fmla="*/ 101 h 2053"/>
                  <a:gd name="T8" fmla="*/ 909 w 1564"/>
                  <a:gd name="T9" fmla="*/ 64 h 2053"/>
                  <a:gd name="T10" fmla="*/ 655 w 1564"/>
                  <a:gd name="T11" fmla="*/ 64 h 2053"/>
                  <a:gd name="T12" fmla="*/ 438 w 1564"/>
                  <a:gd name="T13" fmla="*/ 101 h 2053"/>
                  <a:gd name="T14" fmla="*/ 285 w 1564"/>
                  <a:gd name="T15" fmla="*/ 203 h 2053"/>
                  <a:gd name="T16" fmla="*/ 167 w 1564"/>
                  <a:gd name="T17" fmla="*/ 390 h 2053"/>
                  <a:gd name="T18" fmla="*/ 70 w 1564"/>
                  <a:gd name="T19" fmla="*/ 624 h 2053"/>
                  <a:gd name="T20" fmla="*/ 22 w 1564"/>
                  <a:gd name="T21" fmla="*/ 839 h 2053"/>
                  <a:gd name="T22" fmla="*/ 58 w 1564"/>
                  <a:gd name="T23" fmla="*/ 1019 h 2053"/>
                  <a:gd name="T24" fmla="*/ 185 w 1564"/>
                  <a:gd name="T25" fmla="*/ 1199 h 2053"/>
                  <a:gd name="T26" fmla="*/ 318 w 1564"/>
                  <a:gd name="T27" fmla="*/ 1367 h 2053"/>
                  <a:gd name="T28" fmla="*/ 127 w 1564"/>
                  <a:gd name="T29" fmla="*/ 1912 h 2053"/>
                  <a:gd name="T30" fmla="*/ 438 w 1564"/>
                  <a:gd name="T31" fmla="*/ 2053 h 2053"/>
                  <a:gd name="T32" fmla="*/ 696 w 1564"/>
                  <a:gd name="T33" fmla="*/ 1524 h 2053"/>
                  <a:gd name="T34" fmla="*/ 839 w 1564"/>
                  <a:gd name="T35" fmla="*/ 1542 h 2053"/>
                  <a:gd name="T36" fmla="*/ 1125 w 1564"/>
                  <a:gd name="T37" fmla="*/ 2053 h 2053"/>
                  <a:gd name="T38" fmla="*/ 1258 w 1564"/>
                  <a:gd name="T39" fmla="*/ 1890 h 2053"/>
                  <a:gd name="T40" fmla="*/ 1471 w 1564"/>
                  <a:gd name="T41" fmla="*/ 1867 h 2053"/>
                  <a:gd name="T42" fmla="*/ 1360 w 1564"/>
                  <a:gd name="T43" fmla="*/ 1278 h 2053"/>
                  <a:gd name="T44" fmla="*/ 1462 w 1564"/>
                  <a:gd name="T45" fmla="*/ 1125 h 2053"/>
                  <a:gd name="T46" fmla="*/ 1500 w 1564"/>
                  <a:gd name="T47" fmla="*/ 908 h 2053"/>
                  <a:gd name="T48" fmla="*/ 1542 w 1564"/>
                  <a:gd name="T49" fmla="*/ 724 h 2053"/>
                  <a:gd name="T50" fmla="*/ 319 w 1564"/>
                  <a:gd name="T51" fmla="*/ 1824 h 2053"/>
                  <a:gd name="T52" fmla="*/ 390 w 1564"/>
                  <a:gd name="T53" fmla="*/ 1396 h 2053"/>
                  <a:gd name="T54" fmla="*/ 346 w 1564"/>
                  <a:gd name="T55" fmla="*/ 1718 h 2053"/>
                  <a:gd name="T56" fmla="*/ 405 w 1564"/>
                  <a:gd name="T57" fmla="*/ 1745 h 2053"/>
                  <a:gd name="T58" fmla="*/ 624 w 1564"/>
                  <a:gd name="T59" fmla="*/ 1493 h 2053"/>
                  <a:gd name="T60" fmla="*/ 1246 w 1564"/>
                  <a:gd name="T61" fmla="*/ 1824 h 2053"/>
                  <a:gd name="T62" fmla="*/ 926 w 1564"/>
                  <a:gd name="T63" fmla="*/ 1493 h 2053"/>
                  <a:gd name="T64" fmla="*/ 1053 w 1564"/>
                  <a:gd name="T65" fmla="*/ 1506 h 2053"/>
                  <a:gd name="T66" fmla="*/ 1203 w 1564"/>
                  <a:gd name="T67" fmla="*/ 1761 h 2053"/>
                  <a:gd name="T68" fmla="*/ 1126 w 1564"/>
                  <a:gd name="T69" fmla="*/ 1462 h 2053"/>
                  <a:gd name="T70" fmla="*/ 1389 w 1564"/>
                  <a:gd name="T71" fmla="*/ 1841 h 2053"/>
                  <a:gd name="T72" fmla="*/ 1445 w 1564"/>
                  <a:gd name="T73" fmla="*/ 875 h 2053"/>
                  <a:gd name="T74" fmla="*/ 1424 w 1564"/>
                  <a:gd name="T75" fmla="*/ 1073 h 2053"/>
                  <a:gd name="T76" fmla="*/ 1297 w 1564"/>
                  <a:gd name="T77" fmla="*/ 1263 h 2053"/>
                  <a:gd name="T78" fmla="*/ 1122 w 1564"/>
                  <a:gd name="T79" fmla="*/ 1358 h 2053"/>
                  <a:gd name="T80" fmla="*/ 950 w 1564"/>
                  <a:gd name="T81" fmla="*/ 1429 h 2053"/>
                  <a:gd name="T82" fmla="*/ 758 w 1564"/>
                  <a:gd name="T83" fmla="*/ 1487 h 2053"/>
                  <a:gd name="T84" fmla="*/ 614 w 1564"/>
                  <a:gd name="T85" fmla="*/ 1429 h 2053"/>
                  <a:gd name="T86" fmla="*/ 442 w 1564"/>
                  <a:gd name="T87" fmla="*/ 1358 h 2053"/>
                  <a:gd name="T88" fmla="*/ 267 w 1564"/>
                  <a:gd name="T89" fmla="*/ 1263 h 2053"/>
                  <a:gd name="T90" fmla="*/ 140 w 1564"/>
                  <a:gd name="T91" fmla="*/ 1073 h 2053"/>
                  <a:gd name="T92" fmla="*/ 119 w 1564"/>
                  <a:gd name="T93" fmla="*/ 875 h 2053"/>
                  <a:gd name="T94" fmla="*/ 119 w 1564"/>
                  <a:gd name="T95" fmla="*/ 688 h 2053"/>
                  <a:gd name="T96" fmla="*/ 140 w 1564"/>
                  <a:gd name="T97" fmla="*/ 490 h 2053"/>
                  <a:gd name="T98" fmla="*/ 267 w 1564"/>
                  <a:gd name="T99" fmla="*/ 300 h 2053"/>
                  <a:gd name="T100" fmla="*/ 442 w 1564"/>
                  <a:gd name="T101" fmla="*/ 205 h 2053"/>
                  <a:gd name="T102" fmla="*/ 614 w 1564"/>
                  <a:gd name="T103" fmla="*/ 133 h 2053"/>
                  <a:gd name="T104" fmla="*/ 806 w 1564"/>
                  <a:gd name="T105" fmla="*/ 76 h 2053"/>
                  <a:gd name="T106" fmla="*/ 1030 w 1564"/>
                  <a:gd name="T107" fmla="*/ 121 h 2053"/>
                  <a:gd name="T108" fmla="*/ 1185 w 1564"/>
                  <a:gd name="T109" fmla="*/ 247 h 2053"/>
                  <a:gd name="T110" fmla="*/ 1316 w 1564"/>
                  <a:gd name="T111" fmla="*/ 379 h 2053"/>
                  <a:gd name="T112" fmla="*/ 1443 w 1564"/>
                  <a:gd name="T113" fmla="*/ 533 h 2053"/>
                  <a:gd name="T114" fmla="*/ 1487 w 1564"/>
                  <a:gd name="T115" fmla="*/ 758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64" h="2053">
                    <a:moveTo>
                      <a:pt x="1542" y="724"/>
                    </a:moveTo>
                    <a:cubicBezTo>
                      <a:pt x="1500" y="655"/>
                      <a:pt x="1500" y="655"/>
                      <a:pt x="1500" y="655"/>
                    </a:cubicBezTo>
                    <a:cubicBezTo>
                      <a:pt x="1494" y="645"/>
                      <a:pt x="1492" y="634"/>
                      <a:pt x="1494" y="624"/>
                    </a:cubicBezTo>
                    <a:cubicBezTo>
                      <a:pt x="1506" y="543"/>
                      <a:pt x="1506" y="543"/>
                      <a:pt x="1506" y="543"/>
                    </a:cubicBezTo>
                    <a:cubicBezTo>
                      <a:pt x="1513" y="502"/>
                      <a:pt x="1496" y="462"/>
                      <a:pt x="1462" y="437"/>
                    </a:cubicBezTo>
                    <a:cubicBezTo>
                      <a:pt x="1397" y="390"/>
                      <a:pt x="1397" y="390"/>
                      <a:pt x="1397" y="390"/>
                    </a:cubicBezTo>
                    <a:cubicBezTo>
                      <a:pt x="1388" y="383"/>
                      <a:pt x="1382" y="374"/>
                      <a:pt x="1379" y="364"/>
                    </a:cubicBezTo>
                    <a:cubicBezTo>
                      <a:pt x="1360" y="284"/>
                      <a:pt x="1360" y="284"/>
                      <a:pt x="1360" y="284"/>
                    </a:cubicBezTo>
                    <a:cubicBezTo>
                      <a:pt x="1350" y="244"/>
                      <a:pt x="1319" y="213"/>
                      <a:pt x="1279" y="203"/>
                    </a:cubicBezTo>
                    <a:cubicBezTo>
                      <a:pt x="1200" y="184"/>
                      <a:pt x="1200" y="184"/>
                      <a:pt x="1200" y="184"/>
                    </a:cubicBezTo>
                    <a:cubicBezTo>
                      <a:pt x="1189" y="182"/>
                      <a:pt x="1180" y="175"/>
                      <a:pt x="1174" y="167"/>
                    </a:cubicBezTo>
                    <a:cubicBezTo>
                      <a:pt x="1126" y="101"/>
                      <a:pt x="1126" y="101"/>
                      <a:pt x="1126" y="101"/>
                    </a:cubicBezTo>
                    <a:cubicBezTo>
                      <a:pt x="1102" y="67"/>
                      <a:pt x="1061" y="51"/>
                      <a:pt x="1020" y="57"/>
                    </a:cubicBezTo>
                    <a:cubicBezTo>
                      <a:pt x="940" y="70"/>
                      <a:pt x="940" y="70"/>
                      <a:pt x="940" y="70"/>
                    </a:cubicBezTo>
                    <a:cubicBezTo>
                      <a:pt x="929" y="71"/>
                      <a:pt x="918" y="69"/>
                      <a:pt x="909" y="64"/>
                    </a:cubicBezTo>
                    <a:cubicBezTo>
                      <a:pt x="839" y="21"/>
                      <a:pt x="839" y="21"/>
                      <a:pt x="839" y="21"/>
                    </a:cubicBezTo>
                    <a:cubicBezTo>
                      <a:pt x="804" y="0"/>
                      <a:pt x="760" y="0"/>
                      <a:pt x="725" y="21"/>
                    </a:cubicBezTo>
                    <a:cubicBezTo>
                      <a:pt x="655" y="64"/>
                      <a:pt x="655" y="64"/>
                      <a:pt x="655" y="64"/>
                    </a:cubicBezTo>
                    <a:cubicBezTo>
                      <a:pt x="646" y="69"/>
                      <a:pt x="635" y="71"/>
                      <a:pt x="624" y="70"/>
                    </a:cubicBezTo>
                    <a:cubicBezTo>
                      <a:pt x="544" y="57"/>
                      <a:pt x="544" y="57"/>
                      <a:pt x="544" y="57"/>
                    </a:cubicBezTo>
                    <a:cubicBezTo>
                      <a:pt x="503" y="51"/>
                      <a:pt x="462" y="67"/>
                      <a:pt x="438" y="101"/>
                    </a:cubicBezTo>
                    <a:cubicBezTo>
                      <a:pt x="390" y="167"/>
                      <a:pt x="390" y="167"/>
                      <a:pt x="390" y="167"/>
                    </a:cubicBezTo>
                    <a:cubicBezTo>
                      <a:pt x="384" y="175"/>
                      <a:pt x="375" y="182"/>
                      <a:pt x="364" y="184"/>
                    </a:cubicBezTo>
                    <a:cubicBezTo>
                      <a:pt x="285" y="203"/>
                      <a:pt x="285" y="203"/>
                      <a:pt x="285" y="203"/>
                    </a:cubicBezTo>
                    <a:cubicBezTo>
                      <a:pt x="245" y="213"/>
                      <a:pt x="214" y="244"/>
                      <a:pt x="204" y="284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2" y="374"/>
                      <a:pt x="176" y="383"/>
                      <a:pt x="167" y="390"/>
                    </a:cubicBezTo>
                    <a:cubicBezTo>
                      <a:pt x="102" y="437"/>
                      <a:pt x="102" y="437"/>
                      <a:pt x="102" y="437"/>
                    </a:cubicBezTo>
                    <a:cubicBezTo>
                      <a:pt x="68" y="462"/>
                      <a:pt x="51" y="502"/>
                      <a:pt x="58" y="543"/>
                    </a:cubicBezTo>
                    <a:cubicBezTo>
                      <a:pt x="70" y="624"/>
                      <a:pt x="70" y="624"/>
                      <a:pt x="70" y="624"/>
                    </a:cubicBezTo>
                    <a:cubicBezTo>
                      <a:pt x="72" y="634"/>
                      <a:pt x="70" y="645"/>
                      <a:pt x="64" y="655"/>
                    </a:cubicBezTo>
                    <a:cubicBezTo>
                      <a:pt x="22" y="724"/>
                      <a:pt x="22" y="724"/>
                      <a:pt x="22" y="724"/>
                    </a:cubicBezTo>
                    <a:cubicBezTo>
                      <a:pt x="0" y="759"/>
                      <a:pt x="0" y="803"/>
                      <a:pt x="22" y="839"/>
                    </a:cubicBezTo>
                    <a:cubicBezTo>
                      <a:pt x="64" y="908"/>
                      <a:pt x="64" y="908"/>
                      <a:pt x="64" y="908"/>
                    </a:cubicBezTo>
                    <a:cubicBezTo>
                      <a:pt x="70" y="917"/>
                      <a:pt x="72" y="928"/>
                      <a:pt x="70" y="939"/>
                    </a:cubicBezTo>
                    <a:cubicBezTo>
                      <a:pt x="58" y="1019"/>
                      <a:pt x="58" y="1019"/>
                      <a:pt x="58" y="1019"/>
                    </a:cubicBezTo>
                    <a:cubicBezTo>
                      <a:pt x="51" y="1060"/>
                      <a:pt x="68" y="1101"/>
                      <a:pt x="102" y="1125"/>
                    </a:cubicBezTo>
                    <a:cubicBezTo>
                      <a:pt x="167" y="1173"/>
                      <a:pt x="167" y="1173"/>
                      <a:pt x="167" y="1173"/>
                    </a:cubicBezTo>
                    <a:cubicBezTo>
                      <a:pt x="176" y="1180"/>
                      <a:pt x="182" y="1189"/>
                      <a:pt x="185" y="1199"/>
                    </a:cubicBezTo>
                    <a:cubicBezTo>
                      <a:pt x="204" y="1278"/>
                      <a:pt x="204" y="1278"/>
                      <a:pt x="204" y="1278"/>
                    </a:cubicBezTo>
                    <a:cubicBezTo>
                      <a:pt x="214" y="1319"/>
                      <a:pt x="245" y="1350"/>
                      <a:pt x="285" y="1359"/>
                    </a:cubicBezTo>
                    <a:cubicBezTo>
                      <a:pt x="318" y="1367"/>
                      <a:pt x="318" y="1367"/>
                      <a:pt x="318" y="1367"/>
                    </a:cubicBezTo>
                    <a:cubicBezTo>
                      <a:pt x="94" y="1867"/>
                      <a:pt x="94" y="1867"/>
                      <a:pt x="94" y="1867"/>
                    </a:cubicBezTo>
                    <a:cubicBezTo>
                      <a:pt x="89" y="1877"/>
                      <a:pt x="91" y="1890"/>
                      <a:pt x="98" y="1899"/>
                    </a:cubicBezTo>
                    <a:cubicBezTo>
                      <a:pt x="105" y="1908"/>
                      <a:pt x="116" y="1913"/>
                      <a:pt x="127" y="1912"/>
                    </a:cubicBezTo>
                    <a:cubicBezTo>
                      <a:pt x="308" y="1890"/>
                      <a:pt x="308" y="1890"/>
                      <a:pt x="308" y="1890"/>
                    </a:cubicBezTo>
                    <a:cubicBezTo>
                      <a:pt x="411" y="2039"/>
                      <a:pt x="411" y="2039"/>
                      <a:pt x="411" y="2039"/>
                    </a:cubicBezTo>
                    <a:cubicBezTo>
                      <a:pt x="417" y="2048"/>
                      <a:pt x="427" y="2053"/>
                      <a:pt x="438" y="2053"/>
                    </a:cubicBezTo>
                    <a:cubicBezTo>
                      <a:pt x="439" y="2053"/>
                      <a:pt x="440" y="2053"/>
                      <a:pt x="441" y="2053"/>
                    </a:cubicBezTo>
                    <a:cubicBezTo>
                      <a:pt x="452" y="2052"/>
                      <a:pt x="462" y="2045"/>
                      <a:pt x="467" y="2034"/>
                    </a:cubicBezTo>
                    <a:cubicBezTo>
                      <a:pt x="696" y="1524"/>
                      <a:pt x="696" y="1524"/>
                      <a:pt x="696" y="1524"/>
                    </a:cubicBezTo>
                    <a:cubicBezTo>
                      <a:pt x="725" y="1542"/>
                      <a:pt x="725" y="1542"/>
                      <a:pt x="725" y="1542"/>
                    </a:cubicBezTo>
                    <a:cubicBezTo>
                      <a:pt x="742" y="1552"/>
                      <a:pt x="762" y="1558"/>
                      <a:pt x="782" y="1558"/>
                    </a:cubicBezTo>
                    <a:cubicBezTo>
                      <a:pt x="802" y="1558"/>
                      <a:pt x="822" y="1552"/>
                      <a:pt x="839" y="1542"/>
                    </a:cubicBezTo>
                    <a:cubicBezTo>
                      <a:pt x="869" y="1523"/>
                      <a:pt x="869" y="1523"/>
                      <a:pt x="869" y="1523"/>
                    </a:cubicBezTo>
                    <a:cubicBezTo>
                      <a:pt x="1098" y="2034"/>
                      <a:pt x="1098" y="2034"/>
                      <a:pt x="1098" y="2034"/>
                    </a:cubicBezTo>
                    <a:cubicBezTo>
                      <a:pt x="1103" y="2045"/>
                      <a:pt x="1113" y="2052"/>
                      <a:pt x="1125" y="2053"/>
                    </a:cubicBezTo>
                    <a:cubicBezTo>
                      <a:pt x="1126" y="2053"/>
                      <a:pt x="1127" y="2053"/>
                      <a:pt x="1128" y="2053"/>
                    </a:cubicBezTo>
                    <a:cubicBezTo>
                      <a:pt x="1138" y="2053"/>
                      <a:pt x="1148" y="2048"/>
                      <a:pt x="1154" y="2039"/>
                    </a:cubicBezTo>
                    <a:cubicBezTo>
                      <a:pt x="1258" y="1890"/>
                      <a:pt x="1258" y="1890"/>
                      <a:pt x="1258" y="1890"/>
                    </a:cubicBezTo>
                    <a:cubicBezTo>
                      <a:pt x="1438" y="1912"/>
                      <a:pt x="1438" y="1912"/>
                      <a:pt x="1438" y="1912"/>
                    </a:cubicBezTo>
                    <a:cubicBezTo>
                      <a:pt x="1449" y="1913"/>
                      <a:pt x="1461" y="1908"/>
                      <a:pt x="1468" y="1899"/>
                    </a:cubicBezTo>
                    <a:cubicBezTo>
                      <a:pt x="1475" y="1890"/>
                      <a:pt x="1476" y="1877"/>
                      <a:pt x="1471" y="1867"/>
                    </a:cubicBezTo>
                    <a:cubicBezTo>
                      <a:pt x="1247" y="1367"/>
                      <a:pt x="1247" y="1367"/>
                      <a:pt x="1247" y="1367"/>
                    </a:cubicBezTo>
                    <a:cubicBezTo>
                      <a:pt x="1279" y="1359"/>
                      <a:pt x="1279" y="1359"/>
                      <a:pt x="1279" y="1359"/>
                    </a:cubicBezTo>
                    <a:cubicBezTo>
                      <a:pt x="1319" y="1350"/>
                      <a:pt x="1350" y="1319"/>
                      <a:pt x="1360" y="1278"/>
                    </a:cubicBezTo>
                    <a:cubicBezTo>
                      <a:pt x="1379" y="1199"/>
                      <a:pt x="1379" y="1199"/>
                      <a:pt x="1379" y="1199"/>
                    </a:cubicBezTo>
                    <a:cubicBezTo>
                      <a:pt x="1382" y="1189"/>
                      <a:pt x="1388" y="1180"/>
                      <a:pt x="1397" y="1173"/>
                    </a:cubicBezTo>
                    <a:cubicBezTo>
                      <a:pt x="1462" y="1125"/>
                      <a:pt x="1462" y="1125"/>
                      <a:pt x="1462" y="1125"/>
                    </a:cubicBezTo>
                    <a:cubicBezTo>
                      <a:pt x="1496" y="1101"/>
                      <a:pt x="1513" y="1060"/>
                      <a:pt x="1506" y="1019"/>
                    </a:cubicBezTo>
                    <a:cubicBezTo>
                      <a:pt x="1494" y="939"/>
                      <a:pt x="1494" y="939"/>
                      <a:pt x="1494" y="939"/>
                    </a:cubicBezTo>
                    <a:cubicBezTo>
                      <a:pt x="1492" y="928"/>
                      <a:pt x="1494" y="917"/>
                      <a:pt x="1500" y="908"/>
                    </a:cubicBezTo>
                    <a:cubicBezTo>
                      <a:pt x="1542" y="839"/>
                      <a:pt x="1542" y="839"/>
                      <a:pt x="1542" y="839"/>
                    </a:cubicBezTo>
                    <a:cubicBezTo>
                      <a:pt x="1542" y="839"/>
                      <a:pt x="1542" y="839"/>
                      <a:pt x="1542" y="839"/>
                    </a:cubicBezTo>
                    <a:cubicBezTo>
                      <a:pt x="1564" y="803"/>
                      <a:pt x="1564" y="759"/>
                      <a:pt x="1542" y="724"/>
                    </a:cubicBezTo>
                    <a:close/>
                    <a:moveTo>
                      <a:pt x="432" y="1956"/>
                    </a:moveTo>
                    <a:cubicBezTo>
                      <a:pt x="349" y="1838"/>
                      <a:pt x="349" y="1838"/>
                      <a:pt x="349" y="1838"/>
                    </a:cubicBezTo>
                    <a:cubicBezTo>
                      <a:pt x="343" y="1828"/>
                      <a:pt x="331" y="1823"/>
                      <a:pt x="319" y="1824"/>
                    </a:cubicBezTo>
                    <a:cubicBezTo>
                      <a:pt x="176" y="1841"/>
                      <a:pt x="176" y="1841"/>
                      <a:pt x="176" y="1841"/>
                    </a:cubicBezTo>
                    <a:cubicBezTo>
                      <a:pt x="380" y="1386"/>
                      <a:pt x="380" y="1386"/>
                      <a:pt x="380" y="1386"/>
                    </a:cubicBezTo>
                    <a:cubicBezTo>
                      <a:pt x="384" y="1389"/>
                      <a:pt x="387" y="1392"/>
                      <a:pt x="390" y="1396"/>
                    </a:cubicBezTo>
                    <a:cubicBezTo>
                      <a:pt x="438" y="1462"/>
                      <a:pt x="438" y="1462"/>
                      <a:pt x="438" y="1462"/>
                    </a:cubicBezTo>
                    <a:cubicBezTo>
                      <a:pt x="443" y="1468"/>
                      <a:pt x="448" y="1474"/>
                      <a:pt x="453" y="1479"/>
                    </a:cubicBezTo>
                    <a:cubicBezTo>
                      <a:pt x="346" y="1718"/>
                      <a:pt x="346" y="1718"/>
                      <a:pt x="346" y="1718"/>
                    </a:cubicBezTo>
                    <a:cubicBezTo>
                      <a:pt x="339" y="1735"/>
                      <a:pt x="346" y="1754"/>
                      <a:pt x="362" y="1761"/>
                    </a:cubicBezTo>
                    <a:cubicBezTo>
                      <a:pt x="366" y="1763"/>
                      <a:pt x="371" y="1764"/>
                      <a:pt x="375" y="1764"/>
                    </a:cubicBezTo>
                    <a:cubicBezTo>
                      <a:pt x="388" y="1764"/>
                      <a:pt x="399" y="1757"/>
                      <a:pt x="405" y="1745"/>
                    </a:cubicBezTo>
                    <a:cubicBezTo>
                      <a:pt x="512" y="1506"/>
                      <a:pt x="512" y="1506"/>
                      <a:pt x="512" y="1506"/>
                    </a:cubicBezTo>
                    <a:cubicBezTo>
                      <a:pt x="522" y="1508"/>
                      <a:pt x="533" y="1507"/>
                      <a:pt x="544" y="1506"/>
                    </a:cubicBezTo>
                    <a:cubicBezTo>
                      <a:pt x="624" y="1493"/>
                      <a:pt x="624" y="1493"/>
                      <a:pt x="624" y="1493"/>
                    </a:cubicBezTo>
                    <a:cubicBezTo>
                      <a:pt x="629" y="1492"/>
                      <a:pt x="634" y="1492"/>
                      <a:pt x="639" y="1493"/>
                    </a:cubicBezTo>
                    <a:lnTo>
                      <a:pt x="432" y="1956"/>
                    </a:lnTo>
                    <a:close/>
                    <a:moveTo>
                      <a:pt x="1246" y="1824"/>
                    </a:moveTo>
                    <a:cubicBezTo>
                      <a:pt x="1234" y="1823"/>
                      <a:pt x="1223" y="1828"/>
                      <a:pt x="1216" y="1838"/>
                    </a:cubicBezTo>
                    <a:cubicBezTo>
                      <a:pt x="1134" y="1956"/>
                      <a:pt x="1134" y="1956"/>
                      <a:pt x="1134" y="1956"/>
                    </a:cubicBezTo>
                    <a:cubicBezTo>
                      <a:pt x="926" y="1493"/>
                      <a:pt x="926" y="1493"/>
                      <a:pt x="926" y="1493"/>
                    </a:cubicBezTo>
                    <a:cubicBezTo>
                      <a:pt x="931" y="1492"/>
                      <a:pt x="935" y="1492"/>
                      <a:pt x="940" y="1493"/>
                    </a:cubicBezTo>
                    <a:cubicBezTo>
                      <a:pt x="1020" y="1506"/>
                      <a:pt x="1020" y="1506"/>
                      <a:pt x="1020" y="1506"/>
                    </a:cubicBezTo>
                    <a:cubicBezTo>
                      <a:pt x="1031" y="1508"/>
                      <a:pt x="1043" y="1508"/>
                      <a:pt x="1053" y="1506"/>
                    </a:cubicBezTo>
                    <a:cubicBezTo>
                      <a:pt x="1161" y="1745"/>
                      <a:pt x="1161" y="1745"/>
                      <a:pt x="1161" y="1745"/>
                    </a:cubicBezTo>
                    <a:cubicBezTo>
                      <a:pt x="1166" y="1757"/>
                      <a:pt x="1178" y="1764"/>
                      <a:pt x="1190" y="1764"/>
                    </a:cubicBezTo>
                    <a:cubicBezTo>
                      <a:pt x="1194" y="1764"/>
                      <a:pt x="1199" y="1763"/>
                      <a:pt x="1203" y="1761"/>
                    </a:cubicBezTo>
                    <a:cubicBezTo>
                      <a:pt x="1219" y="1754"/>
                      <a:pt x="1227" y="1735"/>
                      <a:pt x="1219" y="1718"/>
                    </a:cubicBezTo>
                    <a:cubicBezTo>
                      <a:pt x="1112" y="1478"/>
                      <a:pt x="1112" y="1478"/>
                      <a:pt x="1112" y="1478"/>
                    </a:cubicBezTo>
                    <a:cubicBezTo>
                      <a:pt x="1117" y="1473"/>
                      <a:pt x="1122" y="1468"/>
                      <a:pt x="1126" y="1462"/>
                    </a:cubicBezTo>
                    <a:cubicBezTo>
                      <a:pt x="1174" y="1396"/>
                      <a:pt x="1174" y="1396"/>
                      <a:pt x="1174" y="1396"/>
                    </a:cubicBezTo>
                    <a:cubicBezTo>
                      <a:pt x="1177" y="1392"/>
                      <a:pt x="1181" y="1388"/>
                      <a:pt x="1185" y="1385"/>
                    </a:cubicBezTo>
                    <a:cubicBezTo>
                      <a:pt x="1389" y="1841"/>
                      <a:pt x="1389" y="1841"/>
                      <a:pt x="1389" y="1841"/>
                    </a:cubicBezTo>
                    <a:lnTo>
                      <a:pt x="1246" y="1824"/>
                    </a:lnTo>
                    <a:close/>
                    <a:moveTo>
                      <a:pt x="1487" y="805"/>
                    </a:moveTo>
                    <a:cubicBezTo>
                      <a:pt x="1445" y="875"/>
                      <a:pt x="1445" y="875"/>
                      <a:pt x="1445" y="875"/>
                    </a:cubicBezTo>
                    <a:cubicBezTo>
                      <a:pt x="1431" y="897"/>
                      <a:pt x="1426" y="923"/>
                      <a:pt x="1430" y="949"/>
                    </a:cubicBezTo>
                    <a:cubicBezTo>
                      <a:pt x="1443" y="1029"/>
                      <a:pt x="1443" y="1029"/>
                      <a:pt x="1443" y="1029"/>
                    </a:cubicBezTo>
                    <a:cubicBezTo>
                      <a:pt x="1445" y="1046"/>
                      <a:pt x="1438" y="1063"/>
                      <a:pt x="1424" y="1073"/>
                    </a:cubicBezTo>
                    <a:cubicBezTo>
                      <a:pt x="1359" y="1121"/>
                      <a:pt x="1359" y="1121"/>
                      <a:pt x="1359" y="1121"/>
                    </a:cubicBezTo>
                    <a:cubicBezTo>
                      <a:pt x="1338" y="1136"/>
                      <a:pt x="1323" y="1159"/>
                      <a:pt x="1316" y="1184"/>
                    </a:cubicBezTo>
                    <a:cubicBezTo>
                      <a:pt x="1297" y="1263"/>
                      <a:pt x="1297" y="1263"/>
                      <a:pt x="1297" y="1263"/>
                    </a:cubicBezTo>
                    <a:cubicBezTo>
                      <a:pt x="1293" y="1280"/>
                      <a:pt x="1280" y="1293"/>
                      <a:pt x="1264" y="1297"/>
                    </a:cubicBezTo>
                    <a:cubicBezTo>
                      <a:pt x="1185" y="1316"/>
                      <a:pt x="1185" y="1316"/>
                      <a:pt x="1185" y="1316"/>
                    </a:cubicBezTo>
                    <a:cubicBezTo>
                      <a:pt x="1159" y="1322"/>
                      <a:pt x="1137" y="1337"/>
                      <a:pt x="1122" y="1358"/>
                    </a:cubicBezTo>
                    <a:cubicBezTo>
                      <a:pt x="1074" y="1424"/>
                      <a:pt x="1074" y="1424"/>
                      <a:pt x="1074" y="1424"/>
                    </a:cubicBezTo>
                    <a:cubicBezTo>
                      <a:pt x="1064" y="1438"/>
                      <a:pt x="1047" y="1445"/>
                      <a:pt x="1030" y="1442"/>
                    </a:cubicBezTo>
                    <a:cubicBezTo>
                      <a:pt x="950" y="1429"/>
                      <a:pt x="950" y="1429"/>
                      <a:pt x="950" y="1429"/>
                    </a:cubicBezTo>
                    <a:cubicBezTo>
                      <a:pt x="924" y="1425"/>
                      <a:pt x="897" y="1431"/>
                      <a:pt x="875" y="1444"/>
                    </a:cubicBezTo>
                    <a:cubicBezTo>
                      <a:pt x="806" y="1487"/>
                      <a:pt x="806" y="1487"/>
                      <a:pt x="806" y="1487"/>
                    </a:cubicBezTo>
                    <a:cubicBezTo>
                      <a:pt x="791" y="1495"/>
                      <a:pt x="773" y="1495"/>
                      <a:pt x="758" y="1487"/>
                    </a:cubicBezTo>
                    <a:cubicBezTo>
                      <a:pt x="689" y="1444"/>
                      <a:pt x="689" y="1444"/>
                      <a:pt x="689" y="1444"/>
                    </a:cubicBezTo>
                    <a:cubicBezTo>
                      <a:pt x="671" y="1434"/>
                      <a:pt x="652" y="1428"/>
                      <a:pt x="631" y="1428"/>
                    </a:cubicBezTo>
                    <a:cubicBezTo>
                      <a:pt x="626" y="1428"/>
                      <a:pt x="620" y="1428"/>
                      <a:pt x="614" y="1429"/>
                    </a:cubicBezTo>
                    <a:cubicBezTo>
                      <a:pt x="534" y="1442"/>
                      <a:pt x="534" y="1442"/>
                      <a:pt x="534" y="1442"/>
                    </a:cubicBezTo>
                    <a:cubicBezTo>
                      <a:pt x="517" y="1445"/>
                      <a:pt x="500" y="1438"/>
                      <a:pt x="490" y="1424"/>
                    </a:cubicBezTo>
                    <a:cubicBezTo>
                      <a:pt x="442" y="1358"/>
                      <a:pt x="442" y="1358"/>
                      <a:pt x="442" y="1358"/>
                    </a:cubicBezTo>
                    <a:cubicBezTo>
                      <a:pt x="427" y="1337"/>
                      <a:pt x="405" y="1322"/>
                      <a:pt x="379" y="1316"/>
                    </a:cubicBezTo>
                    <a:cubicBezTo>
                      <a:pt x="300" y="1297"/>
                      <a:pt x="300" y="1297"/>
                      <a:pt x="300" y="1297"/>
                    </a:cubicBezTo>
                    <a:cubicBezTo>
                      <a:pt x="283" y="1293"/>
                      <a:pt x="271" y="1280"/>
                      <a:pt x="267" y="1263"/>
                    </a:cubicBezTo>
                    <a:cubicBezTo>
                      <a:pt x="248" y="1184"/>
                      <a:pt x="248" y="1184"/>
                      <a:pt x="248" y="1184"/>
                    </a:cubicBezTo>
                    <a:cubicBezTo>
                      <a:pt x="241" y="1159"/>
                      <a:pt x="226" y="1136"/>
                      <a:pt x="205" y="1121"/>
                    </a:cubicBezTo>
                    <a:cubicBezTo>
                      <a:pt x="140" y="1073"/>
                      <a:pt x="140" y="1073"/>
                      <a:pt x="140" y="1073"/>
                    </a:cubicBezTo>
                    <a:cubicBezTo>
                      <a:pt x="126" y="1063"/>
                      <a:pt x="119" y="1046"/>
                      <a:pt x="121" y="1029"/>
                    </a:cubicBezTo>
                    <a:cubicBezTo>
                      <a:pt x="134" y="949"/>
                      <a:pt x="134" y="949"/>
                      <a:pt x="134" y="949"/>
                    </a:cubicBezTo>
                    <a:cubicBezTo>
                      <a:pt x="138" y="923"/>
                      <a:pt x="133" y="897"/>
                      <a:pt x="119" y="875"/>
                    </a:cubicBezTo>
                    <a:cubicBezTo>
                      <a:pt x="77" y="805"/>
                      <a:pt x="77" y="805"/>
                      <a:pt x="77" y="805"/>
                    </a:cubicBezTo>
                    <a:cubicBezTo>
                      <a:pt x="68" y="790"/>
                      <a:pt x="68" y="772"/>
                      <a:pt x="77" y="758"/>
                    </a:cubicBezTo>
                    <a:cubicBezTo>
                      <a:pt x="119" y="688"/>
                      <a:pt x="119" y="688"/>
                      <a:pt x="119" y="688"/>
                    </a:cubicBezTo>
                    <a:cubicBezTo>
                      <a:pt x="133" y="666"/>
                      <a:pt x="138" y="640"/>
                      <a:pt x="134" y="614"/>
                    </a:cubicBezTo>
                    <a:cubicBezTo>
                      <a:pt x="121" y="533"/>
                      <a:pt x="121" y="533"/>
                      <a:pt x="121" y="533"/>
                    </a:cubicBezTo>
                    <a:cubicBezTo>
                      <a:pt x="119" y="516"/>
                      <a:pt x="126" y="500"/>
                      <a:pt x="140" y="490"/>
                    </a:cubicBezTo>
                    <a:cubicBezTo>
                      <a:pt x="205" y="442"/>
                      <a:pt x="205" y="442"/>
                      <a:pt x="205" y="442"/>
                    </a:cubicBezTo>
                    <a:cubicBezTo>
                      <a:pt x="226" y="426"/>
                      <a:pt x="241" y="404"/>
                      <a:pt x="248" y="379"/>
                    </a:cubicBezTo>
                    <a:cubicBezTo>
                      <a:pt x="267" y="300"/>
                      <a:pt x="267" y="300"/>
                      <a:pt x="267" y="300"/>
                    </a:cubicBezTo>
                    <a:cubicBezTo>
                      <a:pt x="271" y="283"/>
                      <a:pt x="284" y="270"/>
                      <a:pt x="300" y="266"/>
                    </a:cubicBezTo>
                    <a:cubicBezTo>
                      <a:pt x="379" y="247"/>
                      <a:pt x="379" y="247"/>
                      <a:pt x="379" y="247"/>
                    </a:cubicBezTo>
                    <a:cubicBezTo>
                      <a:pt x="405" y="241"/>
                      <a:pt x="427" y="226"/>
                      <a:pt x="442" y="205"/>
                    </a:cubicBezTo>
                    <a:cubicBezTo>
                      <a:pt x="490" y="139"/>
                      <a:pt x="490" y="139"/>
                      <a:pt x="490" y="139"/>
                    </a:cubicBezTo>
                    <a:cubicBezTo>
                      <a:pt x="500" y="125"/>
                      <a:pt x="517" y="118"/>
                      <a:pt x="534" y="121"/>
                    </a:cubicBezTo>
                    <a:cubicBezTo>
                      <a:pt x="614" y="133"/>
                      <a:pt x="614" y="133"/>
                      <a:pt x="614" y="133"/>
                    </a:cubicBezTo>
                    <a:cubicBezTo>
                      <a:pt x="640" y="138"/>
                      <a:pt x="667" y="132"/>
                      <a:pt x="689" y="119"/>
                    </a:cubicBezTo>
                    <a:cubicBezTo>
                      <a:pt x="758" y="76"/>
                      <a:pt x="758" y="76"/>
                      <a:pt x="758" y="76"/>
                    </a:cubicBezTo>
                    <a:cubicBezTo>
                      <a:pt x="773" y="67"/>
                      <a:pt x="791" y="67"/>
                      <a:pt x="806" y="76"/>
                    </a:cubicBezTo>
                    <a:cubicBezTo>
                      <a:pt x="875" y="119"/>
                      <a:pt x="875" y="119"/>
                      <a:pt x="875" y="119"/>
                    </a:cubicBezTo>
                    <a:cubicBezTo>
                      <a:pt x="897" y="132"/>
                      <a:pt x="924" y="138"/>
                      <a:pt x="950" y="133"/>
                    </a:cubicBezTo>
                    <a:cubicBezTo>
                      <a:pt x="1030" y="121"/>
                      <a:pt x="1030" y="121"/>
                      <a:pt x="1030" y="121"/>
                    </a:cubicBezTo>
                    <a:cubicBezTo>
                      <a:pt x="1047" y="118"/>
                      <a:pt x="1064" y="125"/>
                      <a:pt x="1074" y="139"/>
                    </a:cubicBezTo>
                    <a:cubicBezTo>
                      <a:pt x="1122" y="205"/>
                      <a:pt x="1122" y="205"/>
                      <a:pt x="1122" y="205"/>
                    </a:cubicBezTo>
                    <a:cubicBezTo>
                      <a:pt x="1137" y="226"/>
                      <a:pt x="1159" y="241"/>
                      <a:pt x="1185" y="247"/>
                    </a:cubicBezTo>
                    <a:cubicBezTo>
                      <a:pt x="1264" y="266"/>
                      <a:pt x="1264" y="266"/>
                      <a:pt x="1264" y="266"/>
                    </a:cubicBezTo>
                    <a:cubicBezTo>
                      <a:pt x="1281" y="270"/>
                      <a:pt x="1293" y="283"/>
                      <a:pt x="1297" y="300"/>
                    </a:cubicBezTo>
                    <a:cubicBezTo>
                      <a:pt x="1316" y="379"/>
                      <a:pt x="1316" y="379"/>
                      <a:pt x="1316" y="379"/>
                    </a:cubicBezTo>
                    <a:cubicBezTo>
                      <a:pt x="1323" y="404"/>
                      <a:pt x="1338" y="426"/>
                      <a:pt x="1359" y="442"/>
                    </a:cubicBezTo>
                    <a:cubicBezTo>
                      <a:pt x="1424" y="490"/>
                      <a:pt x="1424" y="490"/>
                      <a:pt x="1424" y="490"/>
                    </a:cubicBezTo>
                    <a:cubicBezTo>
                      <a:pt x="1438" y="500"/>
                      <a:pt x="1445" y="516"/>
                      <a:pt x="1443" y="533"/>
                    </a:cubicBezTo>
                    <a:cubicBezTo>
                      <a:pt x="1430" y="614"/>
                      <a:pt x="1430" y="614"/>
                      <a:pt x="1430" y="614"/>
                    </a:cubicBezTo>
                    <a:cubicBezTo>
                      <a:pt x="1426" y="640"/>
                      <a:pt x="1431" y="666"/>
                      <a:pt x="1445" y="688"/>
                    </a:cubicBezTo>
                    <a:cubicBezTo>
                      <a:pt x="1487" y="758"/>
                      <a:pt x="1487" y="758"/>
                      <a:pt x="1487" y="758"/>
                    </a:cubicBezTo>
                    <a:cubicBezTo>
                      <a:pt x="1496" y="772"/>
                      <a:pt x="1496" y="790"/>
                      <a:pt x="1487" y="8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1" name="Freeform 49"/>
              <p:cNvSpPr>
                <a:spLocks noEditPoints="1"/>
              </p:cNvSpPr>
              <p:nvPr/>
            </p:nvSpPr>
            <p:spPr bwMode="auto">
              <a:xfrm>
                <a:off x="14401800" y="2889251"/>
                <a:ext cx="423862" cy="403225"/>
              </a:xfrm>
              <a:custGeom>
                <a:avLst/>
                <a:gdLst>
                  <a:gd name="T0" fmla="*/ 23 w 770"/>
                  <a:gd name="T1" fmla="*/ 335 h 733"/>
                  <a:gd name="T2" fmla="*/ 167 w 770"/>
                  <a:gd name="T3" fmla="*/ 468 h 733"/>
                  <a:gd name="T4" fmla="*/ 129 w 770"/>
                  <a:gd name="T5" fmla="*/ 659 h 733"/>
                  <a:gd name="T6" fmla="*/ 152 w 770"/>
                  <a:gd name="T7" fmla="*/ 718 h 733"/>
                  <a:gd name="T8" fmla="*/ 186 w 770"/>
                  <a:gd name="T9" fmla="*/ 729 h 733"/>
                  <a:gd name="T10" fmla="*/ 214 w 770"/>
                  <a:gd name="T11" fmla="*/ 722 h 733"/>
                  <a:gd name="T12" fmla="*/ 385 w 770"/>
                  <a:gd name="T13" fmla="*/ 626 h 733"/>
                  <a:gd name="T14" fmla="*/ 556 w 770"/>
                  <a:gd name="T15" fmla="*/ 722 h 733"/>
                  <a:gd name="T16" fmla="*/ 618 w 770"/>
                  <a:gd name="T17" fmla="*/ 718 h 733"/>
                  <a:gd name="T18" fmla="*/ 641 w 770"/>
                  <a:gd name="T19" fmla="*/ 659 h 733"/>
                  <a:gd name="T20" fmla="*/ 603 w 770"/>
                  <a:gd name="T21" fmla="*/ 468 h 733"/>
                  <a:gd name="T22" fmla="*/ 747 w 770"/>
                  <a:gd name="T23" fmla="*/ 335 h 733"/>
                  <a:gd name="T24" fmla="*/ 763 w 770"/>
                  <a:gd name="T25" fmla="*/ 274 h 733"/>
                  <a:gd name="T26" fmla="*/ 714 w 770"/>
                  <a:gd name="T27" fmla="*/ 234 h 733"/>
                  <a:gd name="T28" fmla="*/ 520 w 770"/>
                  <a:gd name="T29" fmla="*/ 211 h 733"/>
                  <a:gd name="T30" fmla="*/ 438 w 770"/>
                  <a:gd name="T31" fmla="*/ 33 h 733"/>
                  <a:gd name="T32" fmla="*/ 385 w 770"/>
                  <a:gd name="T33" fmla="*/ 0 h 733"/>
                  <a:gd name="T34" fmla="*/ 332 w 770"/>
                  <a:gd name="T35" fmla="*/ 33 h 733"/>
                  <a:gd name="T36" fmla="*/ 250 w 770"/>
                  <a:gd name="T37" fmla="*/ 211 h 733"/>
                  <a:gd name="T38" fmla="*/ 56 w 770"/>
                  <a:gd name="T39" fmla="*/ 234 h 733"/>
                  <a:gd name="T40" fmla="*/ 7 w 770"/>
                  <a:gd name="T41" fmla="*/ 274 h 733"/>
                  <a:gd name="T42" fmla="*/ 23 w 770"/>
                  <a:gd name="T43" fmla="*/ 335 h 733"/>
                  <a:gd name="T44" fmla="*/ 276 w 770"/>
                  <a:gd name="T45" fmla="*/ 273 h 733"/>
                  <a:gd name="T46" fmla="*/ 301 w 770"/>
                  <a:gd name="T47" fmla="*/ 255 h 733"/>
                  <a:gd name="T48" fmla="*/ 385 w 770"/>
                  <a:gd name="T49" fmla="*/ 73 h 733"/>
                  <a:gd name="T50" fmla="*/ 469 w 770"/>
                  <a:gd name="T51" fmla="*/ 255 h 733"/>
                  <a:gd name="T52" fmla="*/ 494 w 770"/>
                  <a:gd name="T53" fmla="*/ 273 h 733"/>
                  <a:gd name="T54" fmla="*/ 693 w 770"/>
                  <a:gd name="T55" fmla="*/ 297 h 733"/>
                  <a:gd name="T56" fmla="*/ 546 w 770"/>
                  <a:gd name="T57" fmla="*/ 432 h 733"/>
                  <a:gd name="T58" fmla="*/ 536 w 770"/>
                  <a:gd name="T59" fmla="*/ 462 h 733"/>
                  <a:gd name="T60" fmla="*/ 575 w 770"/>
                  <a:gd name="T61" fmla="*/ 659 h 733"/>
                  <a:gd name="T62" fmla="*/ 401 w 770"/>
                  <a:gd name="T63" fmla="*/ 561 h 733"/>
                  <a:gd name="T64" fmla="*/ 385 w 770"/>
                  <a:gd name="T65" fmla="*/ 557 h 733"/>
                  <a:gd name="T66" fmla="*/ 369 w 770"/>
                  <a:gd name="T67" fmla="*/ 561 h 733"/>
                  <a:gd name="T68" fmla="*/ 195 w 770"/>
                  <a:gd name="T69" fmla="*/ 659 h 733"/>
                  <a:gd name="T70" fmla="*/ 234 w 770"/>
                  <a:gd name="T71" fmla="*/ 462 h 733"/>
                  <a:gd name="T72" fmla="*/ 224 w 770"/>
                  <a:gd name="T73" fmla="*/ 432 h 733"/>
                  <a:gd name="T74" fmla="*/ 77 w 770"/>
                  <a:gd name="T75" fmla="*/ 297 h 733"/>
                  <a:gd name="T76" fmla="*/ 276 w 770"/>
                  <a:gd name="T77" fmla="*/ 27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0" h="733">
                    <a:moveTo>
                      <a:pt x="23" y="335"/>
                    </a:moveTo>
                    <a:cubicBezTo>
                      <a:pt x="167" y="468"/>
                      <a:pt x="167" y="468"/>
                      <a:pt x="167" y="468"/>
                    </a:cubicBezTo>
                    <a:cubicBezTo>
                      <a:pt x="129" y="659"/>
                      <a:pt x="129" y="659"/>
                      <a:pt x="129" y="659"/>
                    </a:cubicBezTo>
                    <a:cubicBezTo>
                      <a:pt x="124" y="682"/>
                      <a:pt x="133" y="704"/>
                      <a:pt x="152" y="718"/>
                    </a:cubicBezTo>
                    <a:cubicBezTo>
                      <a:pt x="162" y="725"/>
                      <a:pt x="174" y="729"/>
                      <a:pt x="186" y="729"/>
                    </a:cubicBezTo>
                    <a:cubicBezTo>
                      <a:pt x="196" y="729"/>
                      <a:pt x="205" y="727"/>
                      <a:pt x="214" y="722"/>
                    </a:cubicBezTo>
                    <a:cubicBezTo>
                      <a:pt x="385" y="626"/>
                      <a:pt x="385" y="626"/>
                      <a:pt x="385" y="626"/>
                    </a:cubicBezTo>
                    <a:cubicBezTo>
                      <a:pt x="556" y="722"/>
                      <a:pt x="556" y="722"/>
                      <a:pt x="556" y="722"/>
                    </a:cubicBezTo>
                    <a:cubicBezTo>
                      <a:pt x="576" y="733"/>
                      <a:pt x="600" y="732"/>
                      <a:pt x="618" y="718"/>
                    </a:cubicBezTo>
                    <a:cubicBezTo>
                      <a:pt x="637" y="704"/>
                      <a:pt x="646" y="682"/>
                      <a:pt x="641" y="659"/>
                    </a:cubicBezTo>
                    <a:cubicBezTo>
                      <a:pt x="603" y="468"/>
                      <a:pt x="603" y="468"/>
                      <a:pt x="603" y="468"/>
                    </a:cubicBezTo>
                    <a:cubicBezTo>
                      <a:pt x="747" y="335"/>
                      <a:pt x="747" y="335"/>
                      <a:pt x="747" y="335"/>
                    </a:cubicBezTo>
                    <a:cubicBezTo>
                      <a:pt x="764" y="319"/>
                      <a:pt x="770" y="296"/>
                      <a:pt x="763" y="274"/>
                    </a:cubicBezTo>
                    <a:cubicBezTo>
                      <a:pt x="756" y="252"/>
                      <a:pt x="737" y="237"/>
                      <a:pt x="714" y="234"/>
                    </a:cubicBezTo>
                    <a:cubicBezTo>
                      <a:pt x="520" y="211"/>
                      <a:pt x="520" y="211"/>
                      <a:pt x="520" y="211"/>
                    </a:cubicBezTo>
                    <a:cubicBezTo>
                      <a:pt x="438" y="33"/>
                      <a:pt x="438" y="33"/>
                      <a:pt x="438" y="33"/>
                    </a:cubicBezTo>
                    <a:cubicBezTo>
                      <a:pt x="428" y="13"/>
                      <a:pt x="408" y="0"/>
                      <a:pt x="385" y="0"/>
                    </a:cubicBezTo>
                    <a:cubicBezTo>
                      <a:pt x="362" y="0"/>
                      <a:pt x="342" y="13"/>
                      <a:pt x="332" y="33"/>
                    </a:cubicBezTo>
                    <a:cubicBezTo>
                      <a:pt x="250" y="211"/>
                      <a:pt x="250" y="211"/>
                      <a:pt x="250" y="211"/>
                    </a:cubicBezTo>
                    <a:cubicBezTo>
                      <a:pt x="56" y="234"/>
                      <a:pt x="56" y="234"/>
                      <a:pt x="56" y="234"/>
                    </a:cubicBezTo>
                    <a:cubicBezTo>
                      <a:pt x="33" y="237"/>
                      <a:pt x="14" y="252"/>
                      <a:pt x="7" y="274"/>
                    </a:cubicBezTo>
                    <a:cubicBezTo>
                      <a:pt x="0" y="296"/>
                      <a:pt x="6" y="319"/>
                      <a:pt x="23" y="335"/>
                    </a:cubicBezTo>
                    <a:close/>
                    <a:moveTo>
                      <a:pt x="276" y="273"/>
                    </a:moveTo>
                    <a:cubicBezTo>
                      <a:pt x="287" y="272"/>
                      <a:pt x="296" y="265"/>
                      <a:pt x="301" y="255"/>
                    </a:cubicBezTo>
                    <a:cubicBezTo>
                      <a:pt x="385" y="73"/>
                      <a:pt x="385" y="73"/>
                      <a:pt x="385" y="73"/>
                    </a:cubicBezTo>
                    <a:cubicBezTo>
                      <a:pt x="469" y="255"/>
                      <a:pt x="469" y="255"/>
                      <a:pt x="469" y="255"/>
                    </a:cubicBezTo>
                    <a:cubicBezTo>
                      <a:pt x="474" y="265"/>
                      <a:pt x="483" y="272"/>
                      <a:pt x="494" y="273"/>
                    </a:cubicBezTo>
                    <a:cubicBezTo>
                      <a:pt x="693" y="297"/>
                      <a:pt x="693" y="297"/>
                      <a:pt x="693" y="297"/>
                    </a:cubicBezTo>
                    <a:cubicBezTo>
                      <a:pt x="546" y="432"/>
                      <a:pt x="546" y="432"/>
                      <a:pt x="546" y="432"/>
                    </a:cubicBezTo>
                    <a:cubicBezTo>
                      <a:pt x="538" y="440"/>
                      <a:pt x="534" y="451"/>
                      <a:pt x="536" y="462"/>
                    </a:cubicBezTo>
                    <a:cubicBezTo>
                      <a:pt x="575" y="659"/>
                      <a:pt x="575" y="659"/>
                      <a:pt x="575" y="659"/>
                    </a:cubicBezTo>
                    <a:cubicBezTo>
                      <a:pt x="401" y="561"/>
                      <a:pt x="401" y="561"/>
                      <a:pt x="401" y="561"/>
                    </a:cubicBezTo>
                    <a:cubicBezTo>
                      <a:pt x="396" y="558"/>
                      <a:pt x="390" y="557"/>
                      <a:pt x="385" y="557"/>
                    </a:cubicBezTo>
                    <a:cubicBezTo>
                      <a:pt x="380" y="557"/>
                      <a:pt x="374" y="558"/>
                      <a:pt x="369" y="561"/>
                    </a:cubicBezTo>
                    <a:cubicBezTo>
                      <a:pt x="195" y="659"/>
                      <a:pt x="195" y="659"/>
                      <a:pt x="195" y="659"/>
                    </a:cubicBezTo>
                    <a:cubicBezTo>
                      <a:pt x="234" y="462"/>
                      <a:pt x="234" y="462"/>
                      <a:pt x="234" y="462"/>
                    </a:cubicBezTo>
                    <a:cubicBezTo>
                      <a:pt x="236" y="451"/>
                      <a:pt x="232" y="440"/>
                      <a:pt x="224" y="432"/>
                    </a:cubicBezTo>
                    <a:cubicBezTo>
                      <a:pt x="77" y="297"/>
                      <a:pt x="77" y="297"/>
                      <a:pt x="77" y="297"/>
                    </a:cubicBezTo>
                    <a:lnTo>
                      <a:pt x="276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08" name="Agrupar 307"/>
          <p:cNvGrpSpPr/>
          <p:nvPr/>
        </p:nvGrpSpPr>
        <p:grpSpPr>
          <a:xfrm>
            <a:off x="5644810" y="3399293"/>
            <a:ext cx="2108652" cy="2108652"/>
            <a:chOff x="5105646" y="3399293"/>
            <a:chExt cx="2108652" cy="2108652"/>
          </a:xfrm>
        </p:grpSpPr>
        <p:sp>
          <p:nvSpPr>
            <p:cNvPr id="109" name="Diamond 15"/>
            <p:cNvSpPr/>
            <p:nvPr/>
          </p:nvSpPr>
          <p:spPr>
            <a:xfrm>
              <a:off x="5105646" y="3399293"/>
              <a:ext cx="2108652" cy="2108652"/>
            </a:xfrm>
            <a:prstGeom prst="diamond">
              <a:avLst/>
            </a:prstGeom>
            <a:solidFill>
              <a:srgbClr val="24A0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51"/>
            <p:cNvSpPr/>
            <p:nvPr/>
          </p:nvSpPr>
          <p:spPr>
            <a:xfrm>
              <a:off x="5456801" y="4678377"/>
              <a:ext cx="140634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kern="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Abordagem flexível</a:t>
              </a:r>
            </a:p>
          </p:txBody>
        </p:sp>
        <p:sp>
          <p:nvSpPr>
            <p:cNvPr id="277" name="Freeform 53"/>
            <p:cNvSpPr>
              <a:spLocks noEditPoints="1"/>
            </p:cNvSpPr>
            <p:nvPr/>
          </p:nvSpPr>
          <p:spPr bwMode="auto">
            <a:xfrm>
              <a:off x="5833435" y="3930987"/>
              <a:ext cx="653074" cy="651240"/>
            </a:xfrm>
            <a:custGeom>
              <a:avLst/>
              <a:gdLst>
                <a:gd name="T0" fmla="*/ 426 w 530"/>
                <a:gd name="T1" fmla="*/ 62 h 529"/>
                <a:gd name="T2" fmla="*/ 122 w 530"/>
                <a:gd name="T3" fmla="*/ 79 h 529"/>
                <a:gd name="T4" fmla="*/ 0 w 530"/>
                <a:gd name="T5" fmla="*/ 0 h 529"/>
                <a:gd name="T6" fmla="*/ 62 w 530"/>
                <a:gd name="T7" fmla="*/ 104 h 529"/>
                <a:gd name="T8" fmla="*/ 80 w 530"/>
                <a:gd name="T9" fmla="*/ 408 h 529"/>
                <a:gd name="T10" fmla="*/ 0 w 530"/>
                <a:gd name="T11" fmla="*/ 529 h 529"/>
                <a:gd name="T12" fmla="*/ 122 w 530"/>
                <a:gd name="T13" fmla="*/ 450 h 529"/>
                <a:gd name="T14" fmla="*/ 426 w 530"/>
                <a:gd name="T15" fmla="*/ 468 h 529"/>
                <a:gd name="T16" fmla="*/ 488 w 530"/>
                <a:gd name="T17" fmla="*/ 364 h 529"/>
                <a:gd name="T18" fmla="*/ 500 w 530"/>
                <a:gd name="T19" fmla="*/ 265 h 529"/>
                <a:gd name="T20" fmla="*/ 488 w 530"/>
                <a:gd name="T21" fmla="*/ 165 h 529"/>
                <a:gd name="T22" fmla="*/ 127 w 530"/>
                <a:gd name="T23" fmla="*/ 43 h 529"/>
                <a:gd name="T24" fmla="*/ 124 w 530"/>
                <a:gd name="T25" fmla="*/ 90 h 529"/>
                <a:gd name="T26" fmla="*/ 409 w 530"/>
                <a:gd name="T27" fmla="*/ 93 h 529"/>
                <a:gd name="T28" fmla="*/ 515 w 530"/>
                <a:gd name="T29" fmla="*/ 15 h 529"/>
                <a:gd name="T30" fmla="*/ 436 w 530"/>
                <a:gd name="T31" fmla="*/ 120 h 529"/>
                <a:gd name="T32" fmla="*/ 439 w 530"/>
                <a:gd name="T33" fmla="*/ 405 h 529"/>
                <a:gd name="T34" fmla="*/ 487 w 530"/>
                <a:gd name="T35" fmla="*/ 402 h 529"/>
                <a:gd name="T36" fmla="*/ 445 w 530"/>
                <a:gd name="T37" fmla="*/ 472 h 529"/>
                <a:gd name="T38" fmla="*/ 265 w 530"/>
                <a:gd name="T39" fmla="*/ 489 h 529"/>
                <a:gd name="T40" fmla="*/ 84 w 530"/>
                <a:gd name="T41" fmla="*/ 472 h 529"/>
                <a:gd name="T42" fmla="*/ 43 w 530"/>
                <a:gd name="T43" fmla="*/ 402 h 529"/>
                <a:gd name="T44" fmla="*/ 90 w 530"/>
                <a:gd name="T45" fmla="*/ 405 h 529"/>
                <a:gd name="T46" fmla="*/ 93 w 530"/>
                <a:gd name="T47" fmla="*/ 120 h 529"/>
                <a:gd name="T48" fmla="*/ 15 w 530"/>
                <a:gd name="T49" fmla="*/ 15 h 529"/>
                <a:gd name="T50" fmla="*/ 155 w 530"/>
                <a:gd name="T51" fmla="*/ 199 h 529"/>
                <a:gd name="T52" fmla="*/ 156 w 530"/>
                <a:gd name="T53" fmla="*/ 244 h 529"/>
                <a:gd name="T54" fmla="*/ 128 w 530"/>
                <a:gd name="T55" fmla="*/ 278 h 529"/>
                <a:gd name="T56" fmla="*/ 147 w 530"/>
                <a:gd name="T57" fmla="*/ 297 h 529"/>
                <a:gd name="T58" fmla="*/ 146 w 530"/>
                <a:gd name="T59" fmla="*/ 308 h 529"/>
                <a:gd name="T60" fmla="*/ 151 w 530"/>
                <a:gd name="T61" fmla="*/ 320 h 529"/>
                <a:gd name="T62" fmla="*/ 149 w 530"/>
                <a:gd name="T63" fmla="*/ 327 h 529"/>
                <a:gd name="T64" fmla="*/ 158 w 530"/>
                <a:gd name="T65" fmla="*/ 346 h 529"/>
                <a:gd name="T66" fmla="*/ 178 w 530"/>
                <a:gd name="T67" fmla="*/ 380 h 529"/>
                <a:gd name="T68" fmla="*/ 235 w 530"/>
                <a:gd name="T69" fmla="*/ 403 h 529"/>
                <a:gd name="T70" fmla="*/ 365 w 530"/>
                <a:gd name="T71" fmla="*/ 423 h 529"/>
                <a:gd name="T72" fmla="*/ 360 w 530"/>
                <a:gd name="T73" fmla="*/ 391 h 529"/>
                <a:gd name="T74" fmla="*/ 385 w 530"/>
                <a:gd name="T75" fmla="*/ 284 h 529"/>
                <a:gd name="T76" fmla="*/ 351 w 530"/>
                <a:gd name="T77" fmla="*/ 127 h 529"/>
                <a:gd name="T78" fmla="*/ 266 w 530"/>
                <a:gd name="T79" fmla="*/ 116 h 529"/>
                <a:gd name="T80" fmla="*/ 390 w 530"/>
                <a:gd name="T81" fmla="*/ 247 h 529"/>
                <a:gd name="T82" fmla="*/ 364 w 530"/>
                <a:gd name="T83" fmla="*/ 296 h 529"/>
                <a:gd name="T84" fmla="*/ 357 w 530"/>
                <a:gd name="T85" fmla="*/ 413 h 529"/>
                <a:gd name="T86" fmla="*/ 228 w 530"/>
                <a:gd name="T87" fmla="*/ 373 h 529"/>
                <a:gd name="T88" fmla="*/ 171 w 530"/>
                <a:gd name="T89" fmla="*/ 367 h 529"/>
                <a:gd name="T90" fmla="*/ 163 w 530"/>
                <a:gd name="T91" fmla="*/ 331 h 529"/>
                <a:gd name="T92" fmla="*/ 162 w 530"/>
                <a:gd name="T93" fmla="*/ 319 h 529"/>
                <a:gd name="T94" fmla="*/ 156 w 530"/>
                <a:gd name="T95" fmla="*/ 310 h 529"/>
                <a:gd name="T96" fmla="*/ 145 w 530"/>
                <a:gd name="T97" fmla="*/ 284 h 529"/>
                <a:gd name="T98" fmla="*/ 142 w 530"/>
                <a:gd name="T99" fmla="*/ 273 h 529"/>
                <a:gd name="T100" fmla="*/ 169 w 530"/>
                <a:gd name="T101" fmla="*/ 233 h 529"/>
                <a:gd name="T102" fmla="*/ 266 w 530"/>
                <a:gd name="T103" fmla="*/ 1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0" h="529">
                  <a:moveTo>
                    <a:pt x="530" y="0"/>
                  </a:moveTo>
                  <a:cubicBezTo>
                    <a:pt x="365" y="41"/>
                    <a:pt x="365" y="41"/>
                    <a:pt x="365" y="41"/>
                  </a:cubicBezTo>
                  <a:cubicBezTo>
                    <a:pt x="426" y="62"/>
                    <a:pt x="426" y="62"/>
                    <a:pt x="426" y="62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367" y="47"/>
                    <a:pt x="317" y="30"/>
                    <a:pt x="265" y="30"/>
                  </a:cubicBezTo>
                  <a:cubicBezTo>
                    <a:pt x="213" y="30"/>
                    <a:pt x="163" y="47"/>
                    <a:pt x="122" y="7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48" y="162"/>
                    <a:pt x="30" y="213"/>
                    <a:pt x="30" y="265"/>
                  </a:cubicBezTo>
                  <a:cubicBezTo>
                    <a:pt x="30" y="317"/>
                    <a:pt x="48" y="367"/>
                    <a:pt x="80" y="408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42" y="364"/>
                    <a:pt x="42" y="364"/>
                    <a:pt x="42" y="364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165" y="488"/>
                    <a:pt x="165" y="488"/>
                    <a:pt x="165" y="488"/>
                  </a:cubicBezTo>
                  <a:cubicBezTo>
                    <a:pt x="104" y="468"/>
                    <a:pt x="104" y="468"/>
                    <a:pt x="104" y="468"/>
                  </a:cubicBezTo>
                  <a:cubicBezTo>
                    <a:pt x="122" y="450"/>
                    <a:pt x="122" y="450"/>
                    <a:pt x="122" y="450"/>
                  </a:cubicBezTo>
                  <a:cubicBezTo>
                    <a:pt x="163" y="482"/>
                    <a:pt x="213" y="499"/>
                    <a:pt x="265" y="499"/>
                  </a:cubicBezTo>
                  <a:cubicBezTo>
                    <a:pt x="317" y="499"/>
                    <a:pt x="367" y="482"/>
                    <a:pt x="408" y="450"/>
                  </a:cubicBezTo>
                  <a:cubicBezTo>
                    <a:pt x="426" y="468"/>
                    <a:pt x="426" y="468"/>
                    <a:pt x="426" y="468"/>
                  </a:cubicBezTo>
                  <a:cubicBezTo>
                    <a:pt x="365" y="488"/>
                    <a:pt x="365" y="488"/>
                    <a:pt x="365" y="488"/>
                  </a:cubicBezTo>
                  <a:cubicBezTo>
                    <a:pt x="530" y="529"/>
                    <a:pt x="530" y="529"/>
                    <a:pt x="530" y="529"/>
                  </a:cubicBezTo>
                  <a:cubicBezTo>
                    <a:pt x="488" y="364"/>
                    <a:pt x="488" y="364"/>
                    <a:pt x="488" y="364"/>
                  </a:cubicBezTo>
                  <a:cubicBezTo>
                    <a:pt x="468" y="426"/>
                    <a:pt x="468" y="426"/>
                    <a:pt x="468" y="426"/>
                  </a:cubicBezTo>
                  <a:cubicBezTo>
                    <a:pt x="450" y="408"/>
                    <a:pt x="450" y="408"/>
                    <a:pt x="450" y="408"/>
                  </a:cubicBezTo>
                  <a:cubicBezTo>
                    <a:pt x="482" y="367"/>
                    <a:pt x="500" y="317"/>
                    <a:pt x="500" y="265"/>
                  </a:cubicBezTo>
                  <a:cubicBezTo>
                    <a:pt x="500" y="213"/>
                    <a:pt x="482" y="162"/>
                    <a:pt x="450" y="121"/>
                  </a:cubicBezTo>
                  <a:cubicBezTo>
                    <a:pt x="468" y="104"/>
                    <a:pt x="468" y="104"/>
                    <a:pt x="468" y="104"/>
                  </a:cubicBezTo>
                  <a:cubicBezTo>
                    <a:pt x="488" y="165"/>
                    <a:pt x="488" y="165"/>
                    <a:pt x="488" y="165"/>
                  </a:cubicBezTo>
                  <a:lnTo>
                    <a:pt x="530" y="0"/>
                  </a:lnTo>
                  <a:close/>
                  <a:moveTo>
                    <a:pt x="15" y="15"/>
                  </a:moveTo>
                  <a:cubicBezTo>
                    <a:pt x="127" y="43"/>
                    <a:pt x="127" y="43"/>
                    <a:pt x="127" y="43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64" y="58"/>
                    <a:pt x="214" y="40"/>
                    <a:pt x="265" y="40"/>
                  </a:cubicBezTo>
                  <a:cubicBezTo>
                    <a:pt x="316" y="40"/>
                    <a:pt x="366" y="58"/>
                    <a:pt x="406" y="90"/>
                  </a:cubicBezTo>
                  <a:cubicBezTo>
                    <a:pt x="409" y="93"/>
                    <a:pt x="409" y="93"/>
                    <a:pt x="409" y="93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515" y="15"/>
                    <a:pt x="515" y="15"/>
                    <a:pt x="515" y="15"/>
                  </a:cubicBezTo>
                  <a:cubicBezTo>
                    <a:pt x="487" y="127"/>
                    <a:pt x="487" y="127"/>
                    <a:pt x="487" y="127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36" y="120"/>
                    <a:pt x="436" y="120"/>
                    <a:pt x="436" y="120"/>
                  </a:cubicBezTo>
                  <a:cubicBezTo>
                    <a:pt x="439" y="124"/>
                    <a:pt x="439" y="124"/>
                    <a:pt x="439" y="124"/>
                  </a:cubicBezTo>
                  <a:cubicBezTo>
                    <a:pt x="472" y="164"/>
                    <a:pt x="489" y="213"/>
                    <a:pt x="489" y="265"/>
                  </a:cubicBezTo>
                  <a:cubicBezTo>
                    <a:pt x="489" y="316"/>
                    <a:pt x="472" y="365"/>
                    <a:pt x="439" y="405"/>
                  </a:cubicBezTo>
                  <a:cubicBezTo>
                    <a:pt x="436" y="409"/>
                    <a:pt x="436" y="409"/>
                    <a:pt x="436" y="409"/>
                  </a:cubicBezTo>
                  <a:cubicBezTo>
                    <a:pt x="473" y="445"/>
                    <a:pt x="473" y="445"/>
                    <a:pt x="473" y="445"/>
                  </a:cubicBezTo>
                  <a:cubicBezTo>
                    <a:pt x="487" y="402"/>
                    <a:pt x="487" y="402"/>
                    <a:pt x="487" y="402"/>
                  </a:cubicBezTo>
                  <a:cubicBezTo>
                    <a:pt x="515" y="515"/>
                    <a:pt x="515" y="515"/>
                    <a:pt x="515" y="515"/>
                  </a:cubicBezTo>
                  <a:cubicBezTo>
                    <a:pt x="403" y="487"/>
                    <a:pt x="403" y="487"/>
                    <a:pt x="403" y="487"/>
                  </a:cubicBezTo>
                  <a:cubicBezTo>
                    <a:pt x="445" y="472"/>
                    <a:pt x="445" y="472"/>
                    <a:pt x="445" y="472"/>
                  </a:cubicBezTo>
                  <a:cubicBezTo>
                    <a:pt x="409" y="436"/>
                    <a:pt x="409" y="436"/>
                    <a:pt x="409" y="436"/>
                  </a:cubicBezTo>
                  <a:cubicBezTo>
                    <a:pt x="406" y="439"/>
                    <a:pt x="406" y="439"/>
                    <a:pt x="406" y="439"/>
                  </a:cubicBezTo>
                  <a:cubicBezTo>
                    <a:pt x="366" y="471"/>
                    <a:pt x="316" y="489"/>
                    <a:pt x="265" y="489"/>
                  </a:cubicBezTo>
                  <a:cubicBezTo>
                    <a:pt x="214" y="489"/>
                    <a:pt x="164" y="471"/>
                    <a:pt x="124" y="439"/>
                  </a:cubicBezTo>
                  <a:cubicBezTo>
                    <a:pt x="121" y="436"/>
                    <a:pt x="121" y="436"/>
                    <a:pt x="121" y="436"/>
                  </a:cubicBezTo>
                  <a:cubicBezTo>
                    <a:pt x="84" y="472"/>
                    <a:pt x="84" y="472"/>
                    <a:pt x="84" y="472"/>
                  </a:cubicBezTo>
                  <a:cubicBezTo>
                    <a:pt x="127" y="487"/>
                    <a:pt x="127" y="487"/>
                    <a:pt x="127" y="487"/>
                  </a:cubicBezTo>
                  <a:cubicBezTo>
                    <a:pt x="15" y="515"/>
                    <a:pt x="15" y="515"/>
                    <a:pt x="15" y="515"/>
                  </a:cubicBezTo>
                  <a:cubicBezTo>
                    <a:pt x="43" y="402"/>
                    <a:pt x="43" y="402"/>
                    <a:pt x="43" y="402"/>
                  </a:cubicBezTo>
                  <a:cubicBezTo>
                    <a:pt x="57" y="445"/>
                    <a:pt x="57" y="445"/>
                    <a:pt x="57" y="445"/>
                  </a:cubicBezTo>
                  <a:cubicBezTo>
                    <a:pt x="93" y="409"/>
                    <a:pt x="93" y="409"/>
                    <a:pt x="93" y="409"/>
                  </a:cubicBezTo>
                  <a:cubicBezTo>
                    <a:pt x="90" y="405"/>
                    <a:pt x="90" y="405"/>
                    <a:pt x="90" y="405"/>
                  </a:cubicBezTo>
                  <a:cubicBezTo>
                    <a:pt x="58" y="365"/>
                    <a:pt x="41" y="316"/>
                    <a:pt x="41" y="265"/>
                  </a:cubicBezTo>
                  <a:cubicBezTo>
                    <a:pt x="41" y="213"/>
                    <a:pt x="58" y="164"/>
                    <a:pt x="90" y="124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15" y="15"/>
                  </a:lnTo>
                  <a:close/>
                  <a:moveTo>
                    <a:pt x="266" y="106"/>
                  </a:moveTo>
                  <a:cubicBezTo>
                    <a:pt x="266" y="106"/>
                    <a:pt x="217" y="105"/>
                    <a:pt x="187" y="131"/>
                  </a:cubicBezTo>
                  <a:cubicBezTo>
                    <a:pt x="158" y="157"/>
                    <a:pt x="155" y="199"/>
                    <a:pt x="155" y="199"/>
                  </a:cubicBezTo>
                  <a:cubicBezTo>
                    <a:pt x="155" y="200"/>
                    <a:pt x="155" y="200"/>
                    <a:pt x="155" y="200"/>
                  </a:cubicBezTo>
                  <a:cubicBezTo>
                    <a:pt x="155" y="200"/>
                    <a:pt x="155" y="217"/>
                    <a:pt x="158" y="235"/>
                  </a:cubicBezTo>
                  <a:cubicBezTo>
                    <a:pt x="159" y="237"/>
                    <a:pt x="158" y="240"/>
                    <a:pt x="156" y="244"/>
                  </a:cubicBezTo>
                  <a:cubicBezTo>
                    <a:pt x="153" y="247"/>
                    <a:pt x="150" y="251"/>
                    <a:pt x="146" y="255"/>
                  </a:cubicBezTo>
                  <a:cubicBezTo>
                    <a:pt x="142" y="259"/>
                    <a:pt x="138" y="262"/>
                    <a:pt x="134" y="266"/>
                  </a:cubicBezTo>
                  <a:cubicBezTo>
                    <a:pt x="131" y="269"/>
                    <a:pt x="128" y="273"/>
                    <a:pt x="128" y="278"/>
                  </a:cubicBezTo>
                  <a:cubicBezTo>
                    <a:pt x="128" y="283"/>
                    <a:pt x="130" y="286"/>
                    <a:pt x="133" y="288"/>
                  </a:cubicBezTo>
                  <a:cubicBezTo>
                    <a:pt x="135" y="291"/>
                    <a:pt x="138" y="292"/>
                    <a:pt x="141" y="293"/>
                  </a:cubicBezTo>
                  <a:cubicBezTo>
                    <a:pt x="143" y="294"/>
                    <a:pt x="146" y="296"/>
                    <a:pt x="147" y="297"/>
                  </a:cubicBezTo>
                  <a:cubicBezTo>
                    <a:pt x="148" y="298"/>
                    <a:pt x="148" y="298"/>
                    <a:pt x="148" y="299"/>
                  </a:cubicBezTo>
                  <a:cubicBezTo>
                    <a:pt x="148" y="303"/>
                    <a:pt x="147" y="305"/>
                    <a:pt x="147" y="306"/>
                  </a:cubicBezTo>
                  <a:cubicBezTo>
                    <a:pt x="147" y="306"/>
                    <a:pt x="146" y="307"/>
                    <a:pt x="146" y="308"/>
                  </a:cubicBezTo>
                  <a:cubicBezTo>
                    <a:pt x="145" y="309"/>
                    <a:pt x="145" y="311"/>
                    <a:pt x="145" y="312"/>
                  </a:cubicBezTo>
                  <a:cubicBezTo>
                    <a:pt x="145" y="315"/>
                    <a:pt x="146" y="317"/>
                    <a:pt x="148" y="318"/>
                  </a:cubicBezTo>
                  <a:cubicBezTo>
                    <a:pt x="149" y="320"/>
                    <a:pt x="150" y="320"/>
                    <a:pt x="151" y="320"/>
                  </a:cubicBezTo>
                  <a:cubicBezTo>
                    <a:pt x="151" y="320"/>
                    <a:pt x="151" y="320"/>
                    <a:pt x="151" y="321"/>
                  </a:cubicBezTo>
                  <a:cubicBezTo>
                    <a:pt x="151" y="321"/>
                    <a:pt x="151" y="322"/>
                    <a:pt x="150" y="324"/>
                  </a:cubicBezTo>
                  <a:cubicBezTo>
                    <a:pt x="149" y="325"/>
                    <a:pt x="149" y="327"/>
                    <a:pt x="149" y="327"/>
                  </a:cubicBezTo>
                  <a:cubicBezTo>
                    <a:pt x="147" y="329"/>
                    <a:pt x="148" y="332"/>
                    <a:pt x="150" y="334"/>
                  </a:cubicBezTo>
                  <a:cubicBezTo>
                    <a:pt x="150" y="334"/>
                    <a:pt x="153" y="335"/>
                    <a:pt x="155" y="338"/>
                  </a:cubicBezTo>
                  <a:cubicBezTo>
                    <a:pt x="157" y="341"/>
                    <a:pt x="159" y="344"/>
                    <a:pt x="158" y="346"/>
                  </a:cubicBezTo>
                  <a:cubicBezTo>
                    <a:pt x="158" y="349"/>
                    <a:pt x="156" y="353"/>
                    <a:pt x="156" y="357"/>
                  </a:cubicBezTo>
                  <a:cubicBezTo>
                    <a:pt x="155" y="362"/>
                    <a:pt x="157" y="368"/>
                    <a:pt x="163" y="374"/>
                  </a:cubicBezTo>
                  <a:cubicBezTo>
                    <a:pt x="167" y="378"/>
                    <a:pt x="173" y="379"/>
                    <a:pt x="178" y="380"/>
                  </a:cubicBezTo>
                  <a:cubicBezTo>
                    <a:pt x="184" y="380"/>
                    <a:pt x="189" y="379"/>
                    <a:pt x="195" y="379"/>
                  </a:cubicBezTo>
                  <a:cubicBezTo>
                    <a:pt x="207" y="378"/>
                    <a:pt x="218" y="378"/>
                    <a:pt x="222" y="381"/>
                  </a:cubicBezTo>
                  <a:cubicBezTo>
                    <a:pt x="227" y="385"/>
                    <a:pt x="232" y="395"/>
                    <a:pt x="235" y="403"/>
                  </a:cubicBezTo>
                  <a:cubicBezTo>
                    <a:pt x="239" y="412"/>
                    <a:pt x="240" y="419"/>
                    <a:pt x="240" y="419"/>
                  </a:cubicBezTo>
                  <a:cubicBezTo>
                    <a:pt x="241" y="422"/>
                    <a:pt x="243" y="423"/>
                    <a:pt x="245" y="423"/>
                  </a:cubicBezTo>
                  <a:cubicBezTo>
                    <a:pt x="365" y="423"/>
                    <a:pt x="365" y="423"/>
                    <a:pt x="365" y="423"/>
                  </a:cubicBezTo>
                  <a:cubicBezTo>
                    <a:pt x="368" y="423"/>
                    <a:pt x="370" y="421"/>
                    <a:pt x="370" y="418"/>
                  </a:cubicBezTo>
                  <a:cubicBezTo>
                    <a:pt x="370" y="417"/>
                    <a:pt x="370" y="417"/>
                    <a:pt x="370" y="416"/>
                  </a:cubicBezTo>
                  <a:cubicBezTo>
                    <a:pt x="370" y="416"/>
                    <a:pt x="365" y="405"/>
                    <a:pt x="360" y="391"/>
                  </a:cubicBezTo>
                  <a:cubicBezTo>
                    <a:pt x="356" y="377"/>
                    <a:pt x="352" y="361"/>
                    <a:pt x="353" y="351"/>
                  </a:cubicBezTo>
                  <a:cubicBezTo>
                    <a:pt x="356" y="329"/>
                    <a:pt x="373" y="302"/>
                    <a:pt x="373" y="302"/>
                  </a:cubicBezTo>
                  <a:cubicBezTo>
                    <a:pt x="373" y="301"/>
                    <a:pt x="379" y="294"/>
                    <a:pt x="385" y="284"/>
                  </a:cubicBezTo>
                  <a:cubicBezTo>
                    <a:pt x="392" y="273"/>
                    <a:pt x="399" y="260"/>
                    <a:pt x="401" y="248"/>
                  </a:cubicBezTo>
                  <a:cubicBezTo>
                    <a:pt x="404" y="227"/>
                    <a:pt x="401" y="209"/>
                    <a:pt x="397" y="195"/>
                  </a:cubicBezTo>
                  <a:cubicBezTo>
                    <a:pt x="394" y="181"/>
                    <a:pt x="383" y="149"/>
                    <a:pt x="351" y="127"/>
                  </a:cubicBezTo>
                  <a:cubicBezTo>
                    <a:pt x="318" y="105"/>
                    <a:pt x="266" y="106"/>
                    <a:pt x="266" y="106"/>
                  </a:cubicBezTo>
                  <a:close/>
                  <a:moveTo>
                    <a:pt x="266" y="116"/>
                  </a:moveTo>
                  <a:cubicBezTo>
                    <a:pt x="266" y="116"/>
                    <a:pt x="266" y="116"/>
                    <a:pt x="266" y="116"/>
                  </a:cubicBezTo>
                  <a:cubicBezTo>
                    <a:pt x="266" y="116"/>
                    <a:pt x="316" y="117"/>
                    <a:pt x="345" y="136"/>
                  </a:cubicBezTo>
                  <a:cubicBezTo>
                    <a:pt x="374" y="155"/>
                    <a:pt x="384" y="185"/>
                    <a:pt x="387" y="198"/>
                  </a:cubicBezTo>
                  <a:cubicBezTo>
                    <a:pt x="390" y="211"/>
                    <a:pt x="394" y="227"/>
                    <a:pt x="390" y="247"/>
                  </a:cubicBezTo>
                  <a:cubicBezTo>
                    <a:pt x="389" y="255"/>
                    <a:pt x="382" y="268"/>
                    <a:pt x="376" y="278"/>
                  </a:cubicBezTo>
                  <a:cubicBezTo>
                    <a:pt x="370" y="288"/>
                    <a:pt x="364" y="295"/>
                    <a:pt x="364" y="295"/>
                  </a:cubicBezTo>
                  <a:cubicBezTo>
                    <a:pt x="364" y="296"/>
                    <a:pt x="364" y="296"/>
                    <a:pt x="364" y="296"/>
                  </a:cubicBezTo>
                  <a:cubicBezTo>
                    <a:pt x="364" y="296"/>
                    <a:pt x="346" y="323"/>
                    <a:pt x="343" y="349"/>
                  </a:cubicBezTo>
                  <a:cubicBezTo>
                    <a:pt x="341" y="363"/>
                    <a:pt x="345" y="380"/>
                    <a:pt x="350" y="395"/>
                  </a:cubicBezTo>
                  <a:cubicBezTo>
                    <a:pt x="353" y="405"/>
                    <a:pt x="355" y="409"/>
                    <a:pt x="357" y="41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249" y="410"/>
                    <a:pt x="248" y="407"/>
                    <a:pt x="245" y="400"/>
                  </a:cubicBezTo>
                  <a:cubicBezTo>
                    <a:pt x="242" y="390"/>
                    <a:pt x="237" y="379"/>
                    <a:pt x="228" y="373"/>
                  </a:cubicBezTo>
                  <a:cubicBezTo>
                    <a:pt x="219" y="366"/>
                    <a:pt x="206" y="368"/>
                    <a:pt x="194" y="368"/>
                  </a:cubicBezTo>
                  <a:cubicBezTo>
                    <a:pt x="189" y="369"/>
                    <a:pt x="183" y="369"/>
                    <a:pt x="179" y="369"/>
                  </a:cubicBezTo>
                  <a:cubicBezTo>
                    <a:pt x="174" y="369"/>
                    <a:pt x="172" y="368"/>
                    <a:pt x="171" y="367"/>
                  </a:cubicBezTo>
                  <a:cubicBezTo>
                    <a:pt x="166" y="362"/>
                    <a:pt x="166" y="361"/>
                    <a:pt x="166" y="358"/>
                  </a:cubicBezTo>
                  <a:cubicBezTo>
                    <a:pt x="166" y="356"/>
                    <a:pt x="168" y="353"/>
                    <a:pt x="169" y="347"/>
                  </a:cubicBezTo>
                  <a:cubicBezTo>
                    <a:pt x="170" y="340"/>
                    <a:pt x="166" y="335"/>
                    <a:pt x="163" y="331"/>
                  </a:cubicBezTo>
                  <a:cubicBezTo>
                    <a:pt x="161" y="329"/>
                    <a:pt x="161" y="329"/>
                    <a:pt x="160" y="328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61" y="325"/>
                    <a:pt x="162" y="323"/>
                    <a:pt x="162" y="319"/>
                  </a:cubicBezTo>
                  <a:cubicBezTo>
                    <a:pt x="162" y="317"/>
                    <a:pt x="160" y="314"/>
                    <a:pt x="159" y="313"/>
                  </a:cubicBezTo>
                  <a:cubicBezTo>
                    <a:pt x="158" y="312"/>
                    <a:pt x="157" y="312"/>
                    <a:pt x="156" y="311"/>
                  </a:cubicBezTo>
                  <a:cubicBezTo>
                    <a:pt x="156" y="311"/>
                    <a:pt x="156" y="311"/>
                    <a:pt x="156" y="310"/>
                  </a:cubicBezTo>
                  <a:cubicBezTo>
                    <a:pt x="158" y="308"/>
                    <a:pt x="159" y="304"/>
                    <a:pt x="159" y="299"/>
                  </a:cubicBezTo>
                  <a:cubicBezTo>
                    <a:pt x="159" y="294"/>
                    <a:pt x="156" y="291"/>
                    <a:pt x="153" y="289"/>
                  </a:cubicBezTo>
                  <a:cubicBezTo>
                    <a:pt x="151" y="286"/>
                    <a:pt x="148" y="285"/>
                    <a:pt x="145" y="284"/>
                  </a:cubicBezTo>
                  <a:cubicBezTo>
                    <a:pt x="143" y="282"/>
                    <a:pt x="141" y="281"/>
                    <a:pt x="139" y="280"/>
                  </a:cubicBezTo>
                  <a:cubicBezTo>
                    <a:pt x="138" y="279"/>
                    <a:pt x="138" y="279"/>
                    <a:pt x="138" y="278"/>
                  </a:cubicBezTo>
                  <a:cubicBezTo>
                    <a:pt x="138" y="279"/>
                    <a:pt x="139" y="276"/>
                    <a:pt x="142" y="273"/>
                  </a:cubicBezTo>
                  <a:cubicBezTo>
                    <a:pt x="145" y="270"/>
                    <a:pt x="149" y="266"/>
                    <a:pt x="153" y="262"/>
                  </a:cubicBezTo>
                  <a:cubicBezTo>
                    <a:pt x="157" y="259"/>
                    <a:pt x="161" y="254"/>
                    <a:pt x="165" y="249"/>
                  </a:cubicBezTo>
                  <a:cubicBezTo>
                    <a:pt x="168" y="245"/>
                    <a:pt x="170" y="239"/>
                    <a:pt x="169" y="233"/>
                  </a:cubicBezTo>
                  <a:cubicBezTo>
                    <a:pt x="165" y="217"/>
                    <a:pt x="165" y="201"/>
                    <a:pt x="165" y="200"/>
                  </a:cubicBezTo>
                  <a:cubicBezTo>
                    <a:pt x="165" y="200"/>
                    <a:pt x="169" y="161"/>
                    <a:pt x="194" y="139"/>
                  </a:cubicBezTo>
                  <a:cubicBezTo>
                    <a:pt x="219" y="117"/>
                    <a:pt x="266" y="116"/>
                    <a:pt x="266" y="116"/>
                  </a:cubicBezTo>
                  <a:close/>
                </a:path>
              </a:pathLst>
            </a:custGeom>
            <a:solidFill>
              <a:srgbClr val="1E2845"/>
            </a:solidFill>
            <a:ln w="3175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09" name="Agrupar 308"/>
          <p:cNvGrpSpPr/>
          <p:nvPr/>
        </p:nvGrpSpPr>
        <p:grpSpPr>
          <a:xfrm>
            <a:off x="6844846" y="2214790"/>
            <a:ext cx="2108652" cy="2108652"/>
            <a:chOff x="6305682" y="2214790"/>
            <a:chExt cx="2108652" cy="2108652"/>
          </a:xfrm>
        </p:grpSpPr>
        <p:sp>
          <p:nvSpPr>
            <p:cNvPr id="134" name="Diamond 12"/>
            <p:cNvSpPr/>
            <p:nvPr/>
          </p:nvSpPr>
          <p:spPr>
            <a:xfrm>
              <a:off x="6305682" y="2214790"/>
              <a:ext cx="2108652" cy="2108652"/>
            </a:xfrm>
            <a:prstGeom prst="diamond">
              <a:avLst/>
            </a:prstGeom>
            <a:solidFill>
              <a:srgbClr val="27AD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61"/>
            <p:cNvSpPr/>
            <p:nvPr/>
          </p:nvSpPr>
          <p:spPr>
            <a:xfrm>
              <a:off x="6643523" y="3423147"/>
              <a:ext cx="1406343" cy="293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sz="1200" b="1" kern="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Independência</a:t>
              </a:r>
            </a:p>
          </p:txBody>
        </p:sp>
        <p:grpSp>
          <p:nvGrpSpPr>
            <p:cNvPr id="284" name="Agrupar 283"/>
            <p:cNvGrpSpPr/>
            <p:nvPr/>
          </p:nvGrpSpPr>
          <p:grpSpPr>
            <a:xfrm>
              <a:off x="7087167" y="2534708"/>
              <a:ext cx="556646" cy="853044"/>
              <a:chOff x="13708063" y="4513263"/>
              <a:chExt cx="855662" cy="1311275"/>
            </a:xfrm>
            <a:solidFill>
              <a:srgbClr val="1E2845"/>
            </a:solidFill>
          </p:grpSpPr>
          <p:sp>
            <p:nvSpPr>
              <p:cNvPr id="285" name="Freeform 57"/>
              <p:cNvSpPr>
                <a:spLocks/>
              </p:cNvSpPr>
              <p:nvPr/>
            </p:nvSpPr>
            <p:spPr bwMode="auto">
              <a:xfrm>
                <a:off x="13708063" y="4513263"/>
                <a:ext cx="855662" cy="1119188"/>
              </a:xfrm>
              <a:custGeom>
                <a:avLst/>
                <a:gdLst>
                  <a:gd name="T0" fmla="*/ 266 w 266"/>
                  <a:gd name="T1" fmla="*/ 304 h 350"/>
                  <a:gd name="T2" fmla="*/ 266 w 266"/>
                  <a:gd name="T3" fmla="*/ 334 h 350"/>
                  <a:gd name="T4" fmla="*/ 250 w 266"/>
                  <a:gd name="T5" fmla="*/ 350 h 350"/>
                  <a:gd name="T6" fmla="*/ 208 w 266"/>
                  <a:gd name="T7" fmla="*/ 350 h 350"/>
                  <a:gd name="T8" fmla="*/ 219 w 266"/>
                  <a:gd name="T9" fmla="*/ 339 h 350"/>
                  <a:gd name="T10" fmla="*/ 225 w 266"/>
                  <a:gd name="T11" fmla="*/ 318 h 350"/>
                  <a:gd name="T12" fmla="*/ 209 w 266"/>
                  <a:gd name="T13" fmla="*/ 305 h 350"/>
                  <a:gd name="T14" fmla="*/ 169 w 266"/>
                  <a:gd name="T15" fmla="*/ 299 h 350"/>
                  <a:gd name="T16" fmla="*/ 151 w 266"/>
                  <a:gd name="T17" fmla="*/ 263 h 350"/>
                  <a:gd name="T18" fmla="*/ 133 w 266"/>
                  <a:gd name="T19" fmla="*/ 252 h 350"/>
                  <a:gd name="T20" fmla="*/ 115 w 266"/>
                  <a:gd name="T21" fmla="*/ 263 h 350"/>
                  <a:gd name="T22" fmla="*/ 98 w 266"/>
                  <a:gd name="T23" fmla="*/ 299 h 350"/>
                  <a:gd name="T24" fmla="*/ 58 w 266"/>
                  <a:gd name="T25" fmla="*/ 305 h 350"/>
                  <a:gd name="T26" fmla="*/ 42 w 266"/>
                  <a:gd name="T27" fmla="*/ 318 h 350"/>
                  <a:gd name="T28" fmla="*/ 47 w 266"/>
                  <a:gd name="T29" fmla="*/ 339 h 350"/>
                  <a:gd name="T30" fmla="*/ 59 w 266"/>
                  <a:gd name="T31" fmla="*/ 350 h 350"/>
                  <a:gd name="T32" fmla="*/ 16 w 266"/>
                  <a:gd name="T33" fmla="*/ 350 h 350"/>
                  <a:gd name="T34" fmla="*/ 0 w 266"/>
                  <a:gd name="T35" fmla="*/ 334 h 350"/>
                  <a:gd name="T36" fmla="*/ 0 w 266"/>
                  <a:gd name="T37" fmla="*/ 304 h 350"/>
                  <a:gd name="T38" fmla="*/ 41 w 266"/>
                  <a:gd name="T39" fmla="*/ 251 h 350"/>
                  <a:gd name="T40" fmla="*/ 92 w 266"/>
                  <a:gd name="T41" fmla="*/ 244 h 350"/>
                  <a:gd name="T42" fmla="*/ 98 w 266"/>
                  <a:gd name="T43" fmla="*/ 236 h 350"/>
                  <a:gd name="T44" fmla="*/ 98 w 266"/>
                  <a:gd name="T45" fmla="*/ 213 h 350"/>
                  <a:gd name="T46" fmla="*/ 59 w 266"/>
                  <a:gd name="T47" fmla="*/ 155 h 350"/>
                  <a:gd name="T48" fmla="*/ 41 w 266"/>
                  <a:gd name="T49" fmla="*/ 135 h 350"/>
                  <a:gd name="T50" fmla="*/ 47 w 266"/>
                  <a:gd name="T51" fmla="*/ 107 h 350"/>
                  <a:gd name="T52" fmla="*/ 50 w 266"/>
                  <a:gd name="T53" fmla="*/ 107 h 350"/>
                  <a:gd name="T54" fmla="*/ 53 w 266"/>
                  <a:gd name="T55" fmla="*/ 107 h 350"/>
                  <a:gd name="T56" fmla="*/ 51 w 266"/>
                  <a:gd name="T57" fmla="*/ 86 h 350"/>
                  <a:gd name="T58" fmla="*/ 133 w 266"/>
                  <a:gd name="T59" fmla="*/ 0 h 350"/>
                  <a:gd name="T60" fmla="*/ 214 w 266"/>
                  <a:gd name="T61" fmla="*/ 86 h 350"/>
                  <a:gd name="T62" fmla="*/ 212 w 266"/>
                  <a:gd name="T63" fmla="*/ 107 h 350"/>
                  <a:gd name="T64" fmla="*/ 215 w 266"/>
                  <a:gd name="T65" fmla="*/ 107 h 350"/>
                  <a:gd name="T66" fmla="*/ 218 w 266"/>
                  <a:gd name="T67" fmla="*/ 107 h 350"/>
                  <a:gd name="T68" fmla="*/ 225 w 266"/>
                  <a:gd name="T69" fmla="*/ 135 h 350"/>
                  <a:gd name="T70" fmla="*/ 207 w 266"/>
                  <a:gd name="T71" fmla="*/ 155 h 350"/>
                  <a:gd name="T72" fmla="*/ 167 w 266"/>
                  <a:gd name="T73" fmla="*/ 213 h 350"/>
                  <a:gd name="T74" fmla="*/ 167 w 266"/>
                  <a:gd name="T75" fmla="*/ 237 h 350"/>
                  <a:gd name="T76" fmla="*/ 173 w 266"/>
                  <a:gd name="T77" fmla="*/ 245 h 350"/>
                  <a:gd name="T78" fmla="*/ 225 w 266"/>
                  <a:gd name="T79" fmla="*/ 251 h 350"/>
                  <a:gd name="T80" fmla="*/ 266 w 266"/>
                  <a:gd name="T81" fmla="*/ 30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6" h="350">
                    <a:moveTo>
                      <a:pt x="266" y="304"/>
                    </a:moveTo>
                    <a:cubicBezTo>
                      <a:pt x="266" y="334"/>
                      <a:pt x="266" y="334"/>
                      <a:pt x="266" y="334"/>
                    </a:cubicBezTo>
                    <a:cubicBezTo>
                      <a:pt x="266" y="343"/>
                      <a:pt x="259" y="350"/>
                      <a:pt x="250" y="350"/>
                    </a:cubicBezTo>
                    <a:cubicBezTo>
                      <a:pt x="208" y="350"/>
                      <a:pt x="208" y="350"/>
                      <a:pt x="208" y="350"/>
                    </a:cubicBezTo>
                    <a:cubicBezTo>
                      <a:pt x="219" y="339"/>
                      <a:pt x="219" y="339"/>
                      <a:pt x="219" y="339"/>
                    </a:cubicBezTo>
                    <a:cubicBezTo>
                      <a:pt x="225" y="333"/>
                      <a:pt x="227" y="325"/>
                      <a:pt x="225" y="318"/>
                    </a:cubicBezTo>
                    <a:cubicBezTo>
                      <a:pt x="222" y="311"/>
                      <a:pt x="216" y="306"/>
                      <a:pt x="209" y="305"/>
                    </a:cubicBezTo>
                    <a:cubicBezTo>
                      <a:pt x="169" y="299"/>
                      <a:pt x="169" y="299"/>
                      <a:pt x="169" y="299"/>
                    </a:cubicBezTo>
                    <a:cubicBezTo>
                      <a:pt x="151" y="263"/>
                      <a:pt x="151" y="263"/>
                      <a:pt x="151" y="263"/>
                    </a:cubicBezTo>
                    <a:cubicBezTo>
                      <a:pt x="148" y="256"/>
                      <a:pt x="141" y="252"/>
                      <a:pt x="133" y="252"/>
                    </a:cubicBezTo>
                    <a:cubicBezTo>
                      <a:pt x="126" y="252"/>
                      <a:pt x="119" y="256"/>
                      <a:pt x="115" y="263"/>
                    </a:cubicBezTo>
                    <a:cubicBezTo>
                      <a:pt x="98" y="299"/>
                      <a:pt x="98" y="299"/>
                      <a:pt x="98" y="299"/>
                    </a:cubicBezTo>
                    <a:cubicBezTo>
                      <a:pt x="58" y="305"/>
                      <a:pt x="58" y="305"/>
                      <a:pt x="58" y="305"/>
                    </a:cubicBezTo>
                    <a:cubicBezTo>
                      <a:pt x="51" y="306"/>
                      <a:pt x="44" y="311"/>
                      <a:pt x="42" y="318"/>
                    </a:cubicBezTo>
                    <a:cubicBezTo>
                      <a:pt x="40" y="325"/>
                      <a:pt x="42" y="333"/>
                      <a:pt x="47" y="339"/>
                    </a:cubicBezTo>
                    <a:cubicBezTo>
                      <a:pt x="59" y="350"/>
                      <a:pt x="59" y="350"/>
                      <a:pt x="59" y="350"/>
                    </a:cubicBezTo>
                    <a:cubicBezTo>
                      <a:pt x="16" y="350"/>
                      <a:pt x="16" y="350"/>
                      <a:pt x="16" y="350"/>
                    </a:cubicBezTo>
                    <a:cubicBezTo>
                      <a:pt x="7" y="350"/>
                      <a:pt x="0" y="343"/>
                      <a:pt x="0" y="334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278"/>
                      <a:pt x="17" y="256"/>
                      <a:pt x="41" y="251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6" y="243"/>
                      <a:pt x="98" y="240"/>
                      <a:pt x="98" y="236"/>
                    </a:cubicBezTo>
                    <a:cubicBezTo>
                      <a:pt x="98" y="213"/>
                      <a:pt x="98" y="213"/>
                      <a:pt x="98" y="213"/>
                    </a:cubicBezTo>
                    <a:cubicBezTo>
                      <a:pt x="80" y="201"/>
                      <a:pt x="66" y="180"/>
                      <a:pt x="59" y="155"/>
                    </a:cubicBezTo>
                    <a:cubicBezTo>
                      <a:pt x="52" y="155"/>
                      <a:pt x="44" y="147"/>
                      <a:pt x="41" y="135"/>
                    </a:cubicBezTo>
                    <a:cubicBezTo>
                      <a:pt x="37" y="123"/>
                      <a:pt x="40" y="110"/>
                      <a:pt x="47" y="107"/>
                    </a:cubicBezTo>
                    <a:cubicBezTo>
                      <a:pt x="48" y="107"/>
                      <a:pt x="49" y="107"/>
                      <a:pt x="50" y="107"/>
                    </a:cubicBezTo>
                    <a:cubicBezTo>
                      <a:pt x="51" y="107"/>
                      <a:pt x="52" y="107"/>
                      <a:pt x="53" y="107"/>
                    </a:cubicBezTo>
                    <a:cubicBezTo>
                      <a:pt x="53" y="107"/>
                      <a:pt x="51" y="93"/>
                      <a:pt x="51" y="86"/>
                    </a:cubicBezTo>
                    <a:cubicBezTo>
                      <a:pt x="51" y="39"/>
                      <a:pt x="88" y="0"/>
                      <a:pt x="133" y="0"/>
                    </a:cubicBezTo>
                    <a:cubicBezTo>
                      <a:pt x="177" y="0"/>
                      <a:pt x="214" y="39"/>
                      <a:pt x="214" y="86"/>
                    </a:cubicBezTo>
                    <a:cubicBezTo>
                      <a:pt x="214" y="93"/>
                      <a:pt x="212" y="107"/>
                      <a:pt x="212" y="107"/>
                    </a:cubicBezTo>
                    <a:cubicBezTo>
                      <a:pt x="213" y="107"/>
                      <a:pt x="214" y="107"/>
                      <a:pt x="215" y="107"/>
                    </a:cubicBezTo>
                    <a:cubicBezTo>
                      <a:pt x="216" y="107"/>
                      <a:pt x="217" y="107"/>
                      <a:pt x="218" y="107"/>
                    </a:cubicBezTo>
                    <a:cubicBezTo>
                      <a:pt x="225" y="110"/>
                      <a:pt x="228" y="123"/>
                      <a:pt x="225" y="135"/>
                    </a:cubicBezTo>
                    <a:cubicBezTo>
                      <a:pt x="221" y="147"/>
                      <a:pt x="214" y="155"/>
                      <a:pt x="207" y="155"/>
                    </a:cubicBezTo>
                    <a:cubicBezTo>
                      <a:pt x="199" y="180"/>
                      <a:pt x="185" y="201"/>
                      <a:pt x="167" y="213"/>
                    </a:cubicBezTo>
                    <a:cubicBezTo>
                      <a:pt x="167" y="237"/>
                      <a:pt x="167" y="237"/>
                      <a:pt x="167" y="237"/>
                    </a:cubicBezTo>
                    <a:cubicBezTo>
                      <a:pt x="167" y="241"/>
                      <a:pt x="169" y="244"/>
                      <a:pt x="173" y="245"/>
                    </a:cubicBezTo>
                    <a:cubicBezTo>
                      <a:pt x="225" y="251"/>
                      <a:pt x="225" y="251"/>
                      <a:pt x="225" y="251"/>
                    </a:cubicBezTo>
                    <a:cubicBezTo>
                      <a:pt x="249" y="256"/>
                      <a:pt x="266" y="278"/>
                      <a:pt x="266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" name="Freeform 58"/>
              <p:cNvSpPr>
                <a:spLocks/>
              </p:cNvSpPr>
              <p:nvPr/>
            </p:nvSpPr>
            <p:spPr bwMode="auto">
              <a:xfrm>
                <a:off x="13904913" y="5383213"/>
                <a:ext cx="461962" cy="441325"/>
              </a:xfrm>
              <a:custGeom>
                <a:avLst/>
                <a:gdLst>
                  <a:gd name="T0" fmla="*/ 218 w 291"/>
                  <a:gd name="T1" fmla="*/ 177 h 278"/>
                  <a:gd name="T2" fmla="*/ 237 w 291"/>
                  <a:gd name="T3" fmla="*/ 278 h 278"/>
                  <a:gd name="T4" fmla="*/ 145 w 291"/>
                  <a:gd name="T5" fmla="*/ 230 h 278"/>
                  <a:gd name="T6" fmla="*/ 54 w 291"/>
                  <a:gd name="T7" fmla="*/ 278 h 278"/>
                  <a:gd name="T8" fmla="*/ 73 w 291"/>
                  <a:gd name="T9" fmla="*/ 177 h 278"/>
                  <a:gd name="T10" fmla="*/ 0 w 291"/>
                  <a:gd name="T11" fmla="*/ 107 h 278"/>
                  <a:gd name="T12" fmla="*/ 101 w 291"/>
                  <a:gd name="T13" fmla="*/ 91 h 278"/>
                  <a:gd name="T14" fmla="*/ 145 w 291"/>
                  <a:gd name="T15" fmla="*/ 0 h 278"/>
                  <a:gd name="T16" fmla="*/ 190 w 291"/>
                  <a:gd name="T17" fmla="*/ 91 h 278"/>
                  <a:gd name="T18" fmla="*/ 291 w 291"/>
                  <a:gd name="T19" fmla="*/ 107 h 278"/>
                  <a:gd name="T20" fmla="*/ 218 w 291"/>
                  <a:gd name="T21" fmla="*/ 17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1" h="278">
                    <a:moveTo>
                      <a:pt x="218" y="177"/>
                    </a:moveTo>
                    <a:lnTo>
                      <a:pt x="237" y="278"/>
                    </a:lnTo>
                    <a:lnTo>
                      <a:pt x="145" y="230"/>
                    </a:lnTo>
                    <a:lnTo>
                      <a:pt x="54" y="278"/>
                    </a:lnTo>
                    <a:lnTo>
                      <a:pt x="73" y="177"/>
                    </a:lnTo>
                    <a:lnTo>
                      <a:pt x="0" y="107"/>
                    </a:lnTo>
                    <a:lnTo>
                      <a:pt x="101" y="91"/>
                    </a:lnTo>
                    <a:lnTo>
                      <a:pt x="145" y="0"/>
                    </a:lnTo>
                    <a:lnTo>
                      <a:pt x="190" y="91"/>
                    </a:lnTo>
                    <a:lnTo>
                      <a:pt x="291" y="107"/>
                    </a:lnTo>
                    <a:lnTo>
                      <a:pt x="218" y="1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99" name="Agrupar 298"/>
          <p:cNvGrpSpPr/>
          <p:nvPr/>
        </p:nvGrpSpPr>
        <p:grpSpPr>
          <a:xfrm>
            <a:off x="8025722" y="3395891"/>
            <a:ext cx="2108652" cy="2108652"/>
            <a:chOff x="7486558" y="3395891"/>
            <a:chExt cx="2108652" cy="2108652"/>
          </a:xfrm>
        </p:grpSpPr>
        <p:sp>
          <p:nvSpPr>
            <p:cNvPr id="114" name="Diamond 16"/>
            <p:cNvSpPr/>
            <p:nvPr/>
          </p:nvSpPr>
          <p:spPr>
            <a:xfrm>
              <a:off x="7486558" y="3395891"/>
              <a:ext cx="2108652" cy="2108652"/>
            </a:xfrm>
            <a:prstGeom prst="diamond">
              <a:avLst/>
            </a:prstGeom>
            <a:solidFill>
              <a:srgbClr val="69DDBC">
                <a:alpha val="6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53"/>
            <p:cNvSpPr/>
            <p:nvPr/>
          </p:nvSpPr>
          <p:spPr>
            <a:xfrm>
              <a:off x="7837712" y="4529659"/>
              <a:ext cx="140634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kern="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Capacitação Contínua</a:t>
              </a:r>
            </a:p>
          </p:txBody>
        </p:sp>
        <p:grpSp>
          <p:nvGrpSpPr>
            <p:cNvPr id="298" name="Agrupar 297"/>
            <p:cNvGrpSpPr/>
            <p:nvPr/>
          </p:nvGrpSpPr>
          <p:grpSpPr>
            <a:xfrm>
              <a:off x="8100982" y="3641312"/>
              <a:ext cx="849312" cy="850901"/>
              <a:chOff x="13250863" y="4757738"/>
              <a:chExt cx="849312" cy="850901"/>
            </a:xfrm>
            <a:solidFill>
              <a:srgbClr val="1E2845"/>
            </a:solidFill>
          </p:grpSpPr>
          <p:sp>
            <p:nvSpPr>
              <p:cNvPr id="290" name="Freeform 62"/>
              <p:cNvSpPr>
                <a:spLocks/>
              </p:cNvSpPr>
              <p:nvPr/>
            </p:nvSpPr>
            <p:spPr bwMode="auto">
              <a:xfrm>
                <a:off x="13660438" y="4757738"/>
                <a:ext cx="395287" cy="385763"/>
              </a:xfrm>
              <a:custGeom>
                <a:avLst/>
                <a:gdLst>
                  <a:gd name="T0" fmla="*/ 2 w 123"/>
                  <a:gd name="T1" fmla="*/ 19 h 120"/>
                  <a:gd name="T2" fmla="*/ 2 w 123"/>
                  <a:gd name="T3" fmla="*/ 19 h 120"/>
                  <a:gd name="T4" fmla="*/ 17 w 123"/>
                  <a:gd name="T5" fmla="*/ 34 h 120"/>
                  <a:gd name="T6" fmla="*/ 23 w 123"/>
                  <a:gd name="T7" fmla="*/ 34 h 120"/>
                  <a:gd name="T8" fmla="*/ 23 w 123"/>
                  <a:gd name="T9" fmla="*/ 29 h 120"/>
                  <a:gd name="T10" fmla="*/ 15 w 123"/>
                  <a:gd name="T11" fmla="*/ 20 h 120"/>
                  <a:gd name="T12" fmla="*/ 115 w 123"/>
                  <a:gd name="T13" fmla="*/ 116 h 120"/>
                  <a:gd name="T14" fmla="*/ 120 w 123"/>
                  <a:gd name="T15" fmla="*/ 119 h 120"/>
                  <a:gd name="T16" fmla="*/ 123 w 123"/>
                  <a:gd name="T17" fmla="*/ 115 h 120"/>
                  <a:gd name="T18" fmla="*/ 19 w 123"/>
                  <a:gd name="T19" fmla="*/ 13 h 120"/>
                  <a:gd name="T20" fmla="*/ 29 w 123"/>
                  <a:gd name="T21" fmla="*/ 8 h 120"/>
                  <a:gd name="T22" fmla="*/ 30 w 123"/>
                  <a:gd name="T23" fmla="*/ 2 h 120"/>
                  <a:gd name="T24" fmla="*/ 25 w 123"/>
                  <a:gd name="T25" fmla="*/ 0 h 120"/>
                  <a:gd name="T26" fmla="*/ 3 w 123"/>
                  <a:gd name="T27" fmla="*/ 12 h 120"/>
                  <a:gd name="T28" fmla="*/ 2 w 123"/>
                  <a:gd name="T29" fmla="*/ 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3" h="120">
                    <a:moveTo>
                      <a:pt x="2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6"/>
                      <a:pt x="21" y="36"/>
                      <a:pt x="23" y="34"/>
                    </a:cubicBezTo>
                    <a:cubicBezTo>
                      <a:pt x="25" y="33"/>
                      <a:pt x="25" y="30"/>
                      <a:pt x="23" y="2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66" y="25"/>
                      <a:pt x="108" y="65"/>
                      <a:pt x="115" y="116"/>
                    </a:cubicBezTo>
                    <a:cubicBezTo>
                      <a:pt x="116" y="118"/>
                      <a:pt x="118" y="120"/>
                      <a:pt x="120" y="119"/>
                    </a:cubicBezTo>
                    <a:cubicBezTo>
                      <a:pt x="122" y="119"/>
                      <a:pt x="123" y="117"/>
                      <a:pt x="123" y="115"/>
                    </a:cubicBezTo>
                    <a:cubicBezTo>
                      <a:pt x="115" y="61"/>
                      <a:pt x="72" y="19"/>
                      <a:pt x="1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6"/>
                      <a:pt x="31" y="4"/>
                      <a:pt x="30" y="2"/>
                    </a:cubicBezTo>
                    <a:cubicBezTo>
                      <a:pt x="29" y="0"/>
                      <a:pt x="27" y="0"/>
                      <a:pt x="25" y="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4"/>
                      <a:pt x="0" y="1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" name="Freeform 63"/>
              <p:cNvSpPr>
                <a:spLocks/>
              </p:cNvSpPr>
              <p:nvPr/>
            </p:nvSpPr>
            <p:spPr bwMode="auto">
              <a:xfrm>
                <a:off x="13714413" y="5165726"/>
                <a:ext cx="385762" cy="398463"/>
              </a:xfrm>
              <a:custGeom>
                <a:avLst/>
                <a:gdLst>
                  <a:gd name="T0" fmla="*/ 119 w 120"/>
                  <a:gd name="T1" fmla="*/ 20 h 124"/>
                  <a:gd name="T2" fmla="*/ 107 w 120"/>
                  <a:gd name="T3" fmla="*/ 3 h 124"/>
                  <a:gd name="T4" fmla="*/ 101 w 120"/>
                  <a:gd name="T5" fmla="*/ 2 h 124"/>
                  <a:gd name="T6" fmla="*/ 85 w 120"/>
                  <a:gd name="T7" fmla="*/ 18 h 124"/>
                  <a:gd name="T8" fmla="*/ 85 w 120"/>
                  <a:gd name="T9" fmla="*/ 23 h 124"/>
                  <a:gd name="T10" fmla="*/ 91 w 120"/>
                  <a:gd name="T11" fmla="*/ 23 h 124"/>
                  <a:gd name="T12" fmla="*/ 99 w 120"/>
                  <a:gd name="T13" fmla="*/ 15 h 124"/>
                  <a:gd name="T14" fmla="*/ 3 w 120"/>
                  <a:gd name="T15" fmla="*/ 116 h 124"/>
                  <a:gd name="T16" fmla="*/ 0 w 120"/>
                  <a:gd name="T17" fmla="*/ 121 h 124"/>
                  <a:gd name="T18" fmla="*/ 4 w 120"/>
                  <a:gd name="T19" fmla="*/ 124 h 124"/>
                  <a:gd name="T20" fmla="*/ 107 w 120"/>
                  <a:gd name="T21" fmla="*/ 17 h 124"/>
                  <a:gd name="T22" fmla="*/ 113 w 120"/>
                  <a:gd name="T23" fmla="*/ 25 h 124"/>
                  <a:gd name="T24" fmla="*/ 118 w 120"/>
                  <a:gd name="T25" fmla="*/ 25 h 124"/>
                  <a:gd name="T26" fmla="*/ 119 w 120"/>
                  <a:gd name="T27" fmla="*/ 2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4">
                    <a:moveTo>
                      <a:pt x="119" y="20"/>
                    </a:move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1"/>
                      <a:pt x="102" y="0"/>
                      <a:pt x="101" y="2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4" y="19"/>
                      <a:pt x="84" y="22"/>
                      <a:pt x="85" y="23"/>
                    </a:cubicBezTo>
                    <a:cubicBezTo>
                      <a:pt x="87" y="25"/>
                      <a:pt x="89" y="25"/>
                      <a:pt x="91" y="23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4" y="67"/>
                      <a:pt x="55" y="109"/>
                      <a:pt x="3" y="116"/>
                    </a:cubicBezTo>
                    <a:cubicBezTo>
                      <a:pt x="1" y="117"/>
                      <a:pt x="0" y="119"/>
                      <a:pt x="0" y="121"/>
                    </a:cubicBezTo>
                    <a:cubicBezTo>
                      <a:pt x="0" y="123"/>
                      <a:pt x="2" y="124"/>
                      <a:pt x="4" y="124"/>
                    </a:cubicBezTo>
                    <a:cubicBezTo>
                      <a:pt x="59" y="117"/>
                      <a:pt x="102" y="71"/>
                      <a:pt x="107" y="17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4" y="26"/>
                      <a:pt x="117" y="27"/>
                      <a:pt x="118" y="25"/>
                    </a:cubicBezTo>
                    <a:cubicBezTo>
                      <a:pt x="120" y="25"/>
                      <a:pt x="120" y="22"/>
                      <a:pt x="1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2" name="Freeform 64"/>
              <p:cNvSpPr>
                <a:spLocks/>
              </p:cNvSpPr>
              <p:nvPr/>
            </p:nvSpPr>
            <p:spPr bwMode="auto">
              <a:xfrm>
                <a:off x="13296900" y="5226051"/>
                <a:ext cx="395287" cy="382588"/>
              </a:xfrm>
              <a:custGeom>
                <a:avLst/>
                <a:gdLst>
                  <a:gd name="T0" fmla="*/ 121 w 123"/>
                  <a:gd name="T1" fmla="*/ 100 h 119"/>
                  <a:gd name="T2" fmla="*/ 103 w 123"/>
                  <a:gd name="T3" fmla="*/ 82 h 119"/>
                  <a:gd name="T4" fmla="*/ 98 w 123"/>
                  <a:gd name="T5" fmla="*/ 82 h 119"/>
                  <a:gd name="T6" fmla="*/ 98 w 123"/>
                  <a:gd name="T7" fmla="*/ 88 h 119"/>
                  <a:gd name="T8" fmla="*/ 108 w 123"/>
                  <a:gd name="T9" fmla="*/ 98 h 119"/>
                  <a:gd name="T10" fmla="*/ 8 w 123"/>
                  <a:gd name="T11" fmla="*/ 3 h 119"/>
                  <a:gd name="T12" fmla="*/ 3 w 123"/>
                  <a:gd name="T13" fmla="*/ 0 h 119"/>
                  <a:gd name="T14" fmla="*/ 0 w 123"/>
                  <a:gd name="T15" fmla="*/ 4 h 119"/>
                  <a:gd name="T16" fmla="*/ 103 w 123"/>
                  <a:gd name="T17" fmla="*/ 106 h 119"/>
                  <a:gd name="T18" fmla="*/ 93 w 123"/>
                  <a:gd name="T19" fmla="*/ 111 h 119"/>
                  <a:gd name="T20" fmla="*/ 92 w 123"/>
                  <a:gd name="T21" fmla="*/ 116 h 119"/>
                  <a:gd name="T22" fmla="*/ 97 w 123"/>
                  <a:gd name="T23" fmla="*/ 118 h 119"/>
                  <a:gd name="T24" fmla="*/ 120 w 123"/>
                  <a:gd name="T25" fmla="*/ 106 h 119"/>
                  <a:gd name="T26" fmla="*/ 121 w 123"/>
                  <a:gd name="T27" fmla="*/ 10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19">
                    <a:moveTo>
                      <a:pt x="121" y="100"/>
                    </a:moveTo>
                    <a:cubicBezTo>
                      <a:pt x="103" y="82"/>
                      <a:pt x="103" y="82"/>
                      <a:pt x="103" y="82"/>
                    </a:cubicBezTo>
                    <a:cubicBezTo>
                      <a:pt x="102" y="80"/>
                      <a:pt x="99" y="80"/>
                      <a:pt x="98" y="82"/>
                    </a:cubicBezTo>
                    <a:cubicBezTo>
                      <a:pt x="96" y="84"/>
                      <a:pt x="96" y="86"/>
                      <a:pt x="98" y="8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57" y="93"/>
                      <a:pt x="15" y="54"/>
                      <a:pt x="8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8" y="58"/>
                      <a:pt x="51" y="99"/>
                      <a:pt x="103" y="106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1" y="112"/>
                      <a:pt x="90" y="114"/>
                      <a:pt x="92" y="116"/>
                    </a:cubicBezTo>
                    <a:cubicBezTo>
                      <a:pt x="92" y="118"/>
                      <a:pt x="95" y="119"/>
                      <a:pt x="97" y="118"/>
                    </a:cubicBezTo>
                    <a:cubicBezTo>
                      <a:pt x="120" y="106"/>
                      <a:pt x="120" y="106"/>
                      <a:pt x="120" y="106"/>
                    </a:cubicBezTo>
                    <a:cubicBezTo>
                      <a:pt x="122" y="105"/>
                      <a:pt x="123" y="102"/>
                      <a:pt x="121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3" name="Freeform 65"/>
              <p:cNvSpPr>
                <a:spLocks/>
              </p:cNvSpPr>
              <p:nvPr/>
            </p:nvSpPr>
            <p:spPr bwMode="auto">
              <a:xfrm>
                <a:off x="13250863" y="4799013"/>
                <a:ext cx="373062" cy="395288"/>
              </a:xfrm>
              <a:custGeom>
                <a:avLst/>
                <a:gdLst>
                  <a:gd name="T0" fmla="*/ 16 w 116"/>
                  <a:gd name="T1" fmla="*/ 123 h 123"/>
                  <a:gd name="T2" fmla="*/ 16 w 116"/>
                  <a:gd name="T3" fmla="*/ 123 h 123"/>
                  <a:gd name="T4" fmla="*/ 16 w 116"/>
                  <a:gd name="T5" fmla="*/ 123 h 123"/>
                  <a:gd name="T6" fmla="*/ 16 w 116"/>
                  <a:gd name="T7" fmla="*/ 123 h 123"/>
                  <a:gd name="T8" fmla="*/ 19 w 116"/>
                  <a:gd name="T9" fmla="*/ 122 h 123"/>
                  <a:gd name="T10" fmla="*/ 35 w 116"/>
                  <a:gd name="T11" fmla="*/ 105 h 123"/>
                  <a:gd name="T12" fmla="*/ 35 w 116"/>
                  <a:gd name="T13" fmla="*/ 100 h 123"/>
                  <a:gd name="T14" fmla="*/ 30 w 116"/>
                  <a:gd name="T15" fmla="*/ 100 h 123"/>
                  <a:gd name="T16" fmla="*/ 20 w 116"/>
                  <a:gd name="T17" fmla="*/ 109 h 123"/>
                  <a:gd name="T18" fmla="*/ 113 w 116"/>
                  <a:gd name="T19" fmla="*/ 9 h 123"/>
                  <a:gd name="T20" fmla="*/ 116 w 116"/>
                  <a:gd name="T21" fmla="*/ 4 h 123"/>
                  <a:gd name="T22" fmla="*/ 112 w 116"/>
                  <a:gd name="T23" fmla="*/ 1 h 123"/>
                  <a:gd name="T24" fmla="*/ 13 w 116"/>
                  <a:gd name="T25" fmla="*/ 107 h 123"/>
                  <a:gd name="T26" fmla="*/ 7 w 116"/>
                  <a:gd name="T27" fmla="*/ 99 h 123"/>
                  <a:gd name="T28" fmla="*/ 2 w 116"/>
                  <a:gd name="T29" fmla="*/ 97 h 123"/>
                  <a:gd name="T30" fmla="*/ 1 w 116"/>
                  <a:gd name="T31" fmla="*/ 103 h 123"/>
                  <a:gd name="T32" fmla="*/ 13 w 116"/>
                  <a:gd name="T33" fmla="*/ 121 h 123"/>
                  <a:gd name="T34" fmla="*/ 13 w 116"/>
                  <a:gd name="T35" fmla="*/ 121 h 123"/>
                  <a:gd name="T36" fmla="*/ 16 w 116"/>
                  <a:gd name="T3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23">
                    <a:moveTo>
                      <a:pt x="16" y="123"/>
                    </a:moveTo>
                    <a:cubicBezTo>
                      <a:pt x="16" y="123"/>
                      <a:pt x="16" y="123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3"/>
                      <a:pt x="19" y="122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7" y="104"/>
                      <a:pt x="37" y="101"/>
                      <a:pt x="35" y="100"/>
                    </a:cubicBezTo>
                    <a:cubicBezTo>
                      <a:pt x="34" y="98"/>
                      <a:pt x="31" y="98"/>
                      <a:pt x="30" y="100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5" y="59"/>
                      <a:pt x="62" y="17"/>
                      <a:pt x="113" y="9"/>
                    </a:cubicBezTo>
                    <a:cubicBezTo>
                      <a:pt x="115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1"/>
                    </a:cubicBezTo>
                    <a:cubicBezTo>
                      <a:pt x="58" y="10"/>
                      <a:pt x="18" y="53"/>
                      <a:pt x="13" y="107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6" y="97"/>
                      <a:pt x="4" y="96"/>
                      <a:pt x="2" y="97"/>
                    </a:cubicBezTo>
                    <a:cubicBezTo>
                      <a:pt x="0" y="99"/>
                      <a:pt x="0" y="101"/>
                      <a:pt x="1" y="103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14" y="123"/>
                      <a:pt x="15" y="123"/>
                      <a:pt x="16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4" name="Freeform 66"/>
              <p:cNvSpPr>
                <a:spLocks noEditPoints="1"/>
              </p:cNvSpPr>
              <p:nvPr/>
            </p:nvSpPr>
            <p:spPr bwMode="auto">
              <a:xfrm>
                <a:off x="13388975" y="5087938"/>
                <a:ext cx="209550" cy="266700"/>
              </a:xfrm>
              <a:custGeom>
                <a:avLst/>
                <a:gdLst>
                  <a:gd name="T0" fmla="*/ 29 w 65"/>
                  <a:gd name="T1" fmla="*/ 2 h 83"/>
                  <a:gd name="T2" fmla="*/ 1 w 65"/>
                  <a:gd name="T3" fmla="*/ 39 h 83"/>
                  <a:gd name="T4" fmla="*/ 1 w 65"/>
                  <a:gd name="T5" fmla="*/ 43 h 83"/>
                  <a:gd name="T6" fmla="*/ 4 w 65"/>
                  <a:gd name="T7" fmla="*/ 45 h 83"/>
                  <a:gd name="T8" fmla="*/ 17 w 65"/>
                  <a:gd name="T9" fmla="*/ 45 h 83"/>
                  <a:gd name="T10" fmla="*/ 17 w 65"/>
                  <a:gd name="T11" fmla="*/ 79 h 83"/>
                  <a:gd name="T12" fmla="*/ 21 w 65"/>
                  <a:gd name="T13" fmla="*/ 83 h 83"/>
                  <a:gd name="T14" fmla="*/ 43 w 65"/>
                  <a:gd name="T15" fmla="*/ 83 h 83"/>
                  <a:gd name="T16" fmla="*/ 47 w 65"/>
                  <a:gd name="T17" fmla="*/ 79 h 83"/>
                  <a:gd name="T18" fmla="*/ 47 w 65"/>
                  <a:gd name="T19" fmla="*/ 45 h 83"/>
                  <a:gd name="T20" fmla="*/ 60 w 65"/>
                  <a:gd name="T21" fmla="*/ 45 h 83"/>
                  <a:gd name="T22" fmla="*/ 64 w 65"/>
                  <a:gd name="T23" fmla="*/ 43 h 83"/>
                  <a:gd name="T24" fmla="*/ 63 w 65"/>
                  <a:gd name="T25" fmla="*/ 39 h 83"/>
                  <a:gd name="T26" fmla="*/ 35 w 65"/>
                  <a:gd name="T27" fmla="*/ 2 h 83"/>
                  <a:gd name="T28" fmla="*/ 29 w 65"/>
                  <a:gd name="T29" fmla="*/ 2 h 83"/>
                  <a:gd name="T30" fmla="*/ 43 w 65"/>
                  <a:gd name="T31" fmla="*/ 37 h 83"/>
                  <a:gd name="T32" fmla="*/ 39 w 65"/>
                  <a:gd name="T33" fmla="*/ 41 h 83"/>
                  <a:gd name="T34" fmla="*/ 39 w 65"/>
                  <a:gd name="T35" fmla="*/ 75 h 83"/>
                  <a:gd name="T36" fmla="*/ 25 w 65"/>
                  <a:gd name="T37" fmla="*/ 75 h 83"/>
                  <a:gd name="T38" fmla="*/ 25 w 65"/>
                  <a:gd name="T39" fmla="*/ 41 h 83"/>
                  <a:gd name="T40" fmla="*/ 21 w 65"/>
                  <a:gd name="T41" fmla="*/ 37 h 83"/>
                  <a:gd name="T42" fmla="*/ 12 w 65"/>
                  <a:gd name="T43" fmla="*/ 37 h 83"/>
                  <a:gd name="T44" fmla="*/ 32 w 65"/>
                  <a:gd name="T45" fmla="*/ 11 h 83"/>
                  <a:gd name="T46" fmla="*/ 52 w 65"/>
                  <a:gd name="T47" fmla="*/ 37 h 83"/>
                  <a:gd name="T48" fmla="*/ 43 w 65"/>
                  <a:gd name="T49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5" h="83">
                    <a:moveTo>
                      <a:pt x="29" y="2"/>
                    </a:moveTo>
                    <a:cubicBezTo>
                      <a:pt x="1" y="39"/>
                      <a:pt x="1" y="39"/>
                      <a:pt x="1" y="39"/>
                    </a:cubicBezTo>
                    <a:cubicBezTo>
                      <a:pt x="0" y="40"/>
                      <a:pt x="0" y="42"/>
                      <a:pt x="1" y="43"/>
                    </a:cubicBezTo>
                    <a:cubicBezTo>
                      <a:pt x="1" y="44"/>
                      <a:pt x="3" y="45"/>
                      <a:pt x="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82"/>
                      <a:pt x="19" y="83"/>
                      <a:pt x="21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6" y="83"/>
                      <a:pt x="47" y="82"/>
                      <a:pt x="47" y="79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2" y="45"/>
                      <a:pt x="63" y="45"/>
                      <a:pt x="64" y="43"/>
                    </a:cubicBezTo>
                    <a:cubicBezTo>
                      <a:pt x="65" y="42"/>
                      <a:pt x="64" y="40"/>
                      <a:pt x="63" y="39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0"/>
                      <a:pt x="31" y="0"/>
                      <a:pt x="29" y="2"/>
                    </a:cubicBezTo>
                    <a:close/>
                    <a:moveTo>
                      <a:pt x="43" y="37"/>
                    </a:moveTo>
                    <a:cubicBezTo>
                      <a:pt x="41" y="37"/>
                      <a:pt x="39" y="39"/>
                      <a:pt x="39" y="41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39"/>
                      <a:pt x="23" y="37"/>
                      <a:pt x="21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43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5" name="Freeform 67"/>
              <p:cNvSpPr>
                <a:spLocks noEditPoints="1"/>
              </p:cNvSpPr>
              <p:nvPr/>
            </p:nvSpPr>
            <p:spPr bwMode="auto">
              <a:xfrm>
                <a:off x="13569950" y="5005388"/>
                <a:ext cx="207962" cy="349250"/>
              </a:xfrm>
              <a:custGeom>
                <a:avLst/>
                <a:gdLst>
                  <a:gd name="T0" fmla="*/ 21 w 65"/>
                  <a:gd name="T1" fmla="*/ 109 h 109"/>
                  <a:gd name="T2" fmla="*/ 43 w 65"/>
                  <a:gd name="T3" fmla="*/ 109 h 109"/>
                  <a:gd name="T4" fmla="*/ 47 w 65"/>
                  <a:gd name="T5" fmla="*/ 105 h 109"/>
                  <a:gd name="T6" fmla="*/ 47 w 65"/>
                  <a:gd name="T7" fmla="*/ 45 h 109"/>
                  <a:gd name="T8" fmla="*/ 60 w 65"/>
                  <a:gd name="T9" fmla="*/ 45 h 109"/>
                  <a:gd name="T10" fmla="*/ 64 w 65"/>
                  <a:gd name="T11" fmla="*/ 42 h 109"/>
                  <a:gd name="T12" fmla="*/ 63 w 65"/>
                  <a:gd name="T13" fmla="*/ 38 h 109"/>
                  <a:gd name="T14" fmla="*/ 35 w 65"/>
                  <a:gd name="T15" fmla="*/ 1 h 109"/>
                  <a:gd name="T16" fmla="*/ 32 w 65"/>
                  <a:gd name="T17" fmla="*/ 0 h 109"/>
                  <a:gd name="T18" fmla="*/ 29 w 65"/>
                  <a:gd name="T19" fmla="*/ 1 h 109"/>
                  <a:gd name="T20" fmla="*/ 1 w 65"/>
                  <a:gd name="T21" fmla="*/ 38 h 109"/>
                  <a:gd name="T22" fmla="*/ 1 w 65"/>
                  <a:gd name="T23" fmla="*/ 42 h 109"/>
                  <a:gd name="T24" fmla="*/ 4 w 65"/>
                  <a:gd name="T25" fmla="*/ 45 h 109"/>
                  <a:gd name="T26" fmla="*/ 17 w 65"/>
                  <a:gd name="T27" fmla="*/ 45 h 109"/>
                  <a:gd name="T28" fmla="*/ 17 w 65"/>
                  <a:gd name="T29" fmla="*/ 105 h 109"/>
                  <a:gd name="T30" fmla="*/ 21 w 65"/>
                  <a:gd name="T31" fmla="*/ 109 h 109"/>
                  <a:gd name="T32" fmla="*/ 12 w 65"/>
                  <a:gd name="T33" fmla="*/ 37 h 109"/>
                  <a:gd name="T34" fmla="*/ 32 w 65"/>
                  <a:gd name="T35" fmla="*/ 11 h 109"/>
                  <a:gd name="T36" fmla="*/ 52 w 65"/>
                  <a:gd name="T37" fmla="*/ 37 h 109"/>
                  <a:gd name="T38" fmla="*/ 43 w 65"/>
                  <a:gd name="T39" fmla="*/ 37 h 109"/>
                  <a:gd name="T40" fmla="*/ 39 w 65"/>
                  <a:gd name="T41" fmla="*/ 41 h 109"/>
                  <a:gd name="T42" fmla="*/ 39 w 65"/>
                  <a:gd name="T43" fmla="*/ 101 h 109"/>
                  <a:gd name="T44" fmla="*/ 25 w 65"/>
                  <a:gd name="T45" fmla="*/ 101 h 109"/>
                  <a:gd name="T46" fmla="*/ 25 w 65"/>
                  <a:gd name="T47" fmla="*/ 41 h 109"/>
                  <a:gd name="T48" fmla="*/ 21 w 65"/>
                  <a:gd name="T49" fmla="*/ 37 h 109"/>
                  <a:gd name="T50" fmla="*/ 12 w 65"/>
                  <a:gd name="T51" fmla="*/ 3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109">
                    <a:moveTo>
                      <a:pt x="21" y="109"/>
                    </a:moveTo>
                    <a:cubicBezTo>
                      <a:pt x="43" y="109"/>
                      <a:pt x="43" y="109"/>
                      <a:pt x="43" y="109"/>
                    </a:cubicBezTo>
                    <a:cubicBezTo>
                      <a:pt x="46" y="109"/>
                      <a:pt x="47" y="108"/>
                      <a:pt x="47" y="10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2" y="45"/>
                      <a:pt x="63" y="44"/>
                      <a:pt x="64" y="42"/>
                    </a:cubicBezTo>
                    <a:cubicBezTo>
                      <a:pt x="65" y="41"/>
                      <a:pt x="64" y="39"/>
                      <a:pt x="63" y="38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3" y="0"/>
                      <a:pt x="32" y="0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9"/>
                      <a:pt x="0" y="41"/>
                      <a:pt x="1" y="42"/>
                    </a:cubicBezTo>
                    <a:cubicBezTo>
                      <a:pt x="1" y="43"/>
                      <a:pt x="3" y="45"/>
                      <a:pt x="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7" y="107"/>
                      <a:pt x="19" y="109"/>
                      <a:pt x="21" y="109"/>
                    </a:cubicBezTo>
                    <a:close/>
                    <a:moveTo>
                      <a:pt x="12" y="37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1" y="37"/>
                      <a:pt x="39" y="38"/>
                      <a:pt x="39" y="4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38"/>
                      <a:pt x="23" y="37"/>
                      <a:pt x="21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6" name="Freeform 68"/>
              <p:cNvSpPr>
                <a:spLocks noEditPoints="1"/>
              </p:cNvSpPr>
              <p:nvPr/>
            </p:nvSpPr>
            <p:spPr bwMode="auto">
              <a:xfrm>
                <a:off x="13749338" y="4905376"/>
                <a:ext cx="209550" cy="449263"/>
              </a:xfrm>
              <a:custGeom>
                <a:avLst/>
                <a:gdLst>
                  <a:gd name="T0" fmla="*/ 64 w 65"/>
                  <a:gd name="T1" fmla="*/ 43 h 140"/>
                  <a:gd name="T2" fmla="*/ 63 w 65"/>
                  <a:gd name="T3" fmla="*/ 39 h 140"/>
                  <a:gd name="T4" fmla="*/ 35 w 65"/>
                  <a:gd name="T5" fmla="*/ 2 h 140"/>
                  <a:gd name="T6" fmla="*/ 29 w 65"/>
                  <a:gd name="T7" fmla="*/ 2 h 140"/>
                  <a:gd name="T8" fmla="*/ 1 w 65"/>
                  <a:gd name="T9" fmla="*/ 39 h 140"/>
                  <a:gd name="T10" fmla="*/ 1 w 65"/>
                  <a:gd name="T11" fmla="*/ 43 h 140"/>
                  <a:gd name="T12" fmla="*/ 4 w 65"/>
                  <a:gd name="T13" fmla="*/ 45 h 140"/>
                  <a:gd name="T14" fmla="*/ 17 w 65"/>
                  <a:gd name="T15" fmla="*/ 45 h 140"/>
                  <a:gd name="T16" fmla="*/ 17 w 65"/>
                  <a:gd name="T17" fmla="*/ 136 h 140"/>
                  <a:gd name="T18" fmla="*/ 21 w 65"/>
                  <a:gd name="T19" fmla="*/ 140 h 140"/>
                  <a:gd name="T20" fmla="*/ 43 w 65"/>
                  <a:gd name="T21" fmla="*/ 140 h 140"/>
                  <a:gd name="T22" fmla="*/ 47 w 65"/>
                  <a:gd name="T23" fmla="*/ 136 h 140"/>
                  <a:gd name="T24" fmla="*/ 47 w 65"/>
                  <a:gd name="T25" fmla="*/ 45 h 140"/>
                  <a:gd name="T26" fmla="*/ 60 w 65"/>
                  <a:gd name="T27" fmla="*/ 45 h 140"/>
                  <a:gd name="T28" fmla="*/ 64 w 65"/>
                  <a:gd name="T29" fmla="*/ 43 h 140"/>
                  <a:gd name="T30" fmla="*/ 43 w 65"/>
                  <a:gd name="T31" fmla="*/ 37 h 140"/>
                  <a:gd name="T32" fmla="*/ 39 w 65"/>
                  <a:gd name="T33" fmla="*/ 41 h 140"/>
                  <a:gd name="T34" fmla="*/ 39 w 65"/>
                  <a:gd name="T35" fmla="*/ 132 h 140"/>
                  <a:gd name="T36" fmla="*/ 25 w 65"/>
                  <a:gd name="T37" fmla="*/ 132 h 140"/>
                  <a:gd name="T38" fmla="*/ 25 w 65"/>
                  <a:gd name="T39" fmla="*/ 41 h 140"/>
                  <a:gd name="T40" fmla="*/ 21 w 65"/>
                  <a:gd name="T41" fmla="*/ 37 h 140"/>
                  <a:gd name="T42" fmla="*/ 12 w 65"/>
                  <a:gd name="T43" fmla="*/ 37 h 140"/>
                  <a:gd name="T44" fmla="*/ 32 w 65"/>
                  <a:gd name="T45" fmla="*/ 11 h 140"/>
                  <a:gd name="T46" fmla="*/ 52 w 65"/>
                  <a:gd name="T47" fmla="*/ 37 h 140"/>
                  <a:gd name="T48" fmla="*/ 43 w 65"/>
                  <a:gd name="T49" fmla="*/ 3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5" h="140">
                    <a:moveTo>
                      <a:pt x="64" y="43"/>
                    </a:moveTo>
                    <a:cubicBezTo>
                      <a:pt x="65" y="42"/>
                      <a:pt x="64" y="40"/>
                      <a:pt x="63" y="39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0"/>
                      <a:pt x="31" y="0"/>
                      <a:pt x="29" y="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0"/>
                      <a:pt x="0" y="42"/>
                      <a:pt x="1" y="43"/>
                    </a:cubicBezTo>
                    <a:cubicBezTo>
                      <a:pt x="1" y="44"/>
                      <a:pt x="3" y="45"/>
                      <a:pt x="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136"/>
                      <a:pt x="17" y="136"/>
                      <a:pt x="17" y="136"/>
                    </a:cubicBezTo>
                    <a:cubicBezTo>
                      <a:pt x="17" y="139"/>
                      <a:pt x="19" y="140"/>
                      <a:pt x="21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6" y="140"/>
                      <a:pt x="47" y="139"/>
                      <a:pt x="47" y="13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2" y="45"/>
                      <a:pt x="63" y="44"/>
                      <a:pt x="64" y="43"/>
                    </a:cubicBezTo>
                    <a:close/>
                    <a:moveTo>
                      <a:pt x="43" y="37"/>
                    </a:moveTo>
                    <a:cubicBezTo>
                      <a:pt x="41" y="37"/>
                      <a:pt x="39" y="39"/>
                      <a:pt x="39" y="41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39"/>
                      <a:pt x="23" y="37"/>
                      <a:pt x="21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43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7" name="Freeform 69"/>
              <p:cNvSpPr>
                <a:spLocks/>
              </p:cNvSpPr>
              <p:nvPr/>
            </p:nvSpPr>
            <p:spPr bwMode="auto">
              <a:xfrm>
                <a:off x="13401675" y="5373688"/>
                <a:ext cx="544512" cy="26988"/>
              </a:xfrm>
              <a:custGeom>
                <a:avLst/>
                <a:gdLst>
                  <a:gd name="T0" fmla="*/ 4 w 169"/>
                  <a:gd name="T1" fmla="*/ 8 h 8"/>
                  <a:gd name="T2" fmla="*/ 165 w 169"/>
                  <a:gd name="T3" fmla="*/ 8 h 8"/>
                  <a:gd name="T4" fmla="*/ 169 w 169"/>
                  <a:gd name="T5" fmla="*/ 4 h 8"/>
                  <a:gd name="T6" fmla="*/ 165 w 169"/>
                  <a:gd name="T7" fmla="*/ 0 h 8"/>
                  <a:gd name="T8" fmla="*/ 4 w 169"/>
                  <a:gd name="T9" fmla="*/ 0 h 8"/>
                  <a:gd name="T10" fmla="*/ 0 w 169"/>
                  <a:gd name="T11" fmla="*/ 4 h 8"/>
                  <a:gd name="T12" fmla="*/ 4 w 16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8">
                    <a:moveTo>
                      <a:pt x="4" y="8"/>
                    </a:moveTo>
                    <a:cubicBezTo>
                      <a:pt x="165" y="8"/>
                      <a:pt x="165" y="8"/>
                      <a:pt x="165" y="8"/>
                    </a:cubicBezTo>
                    <a:cubicBezTo>
                      <a:pt x="168" y="8"/>
                      <a:pt x="169" y="6"/>
                      <a:pt x="169" y="4"/>
                    </a:cubicBezTo>
                    <a:cubicBezTo>
                      <a:pt x="169" y="1"/>
                      <a:pt x="168" y="0"/>
                      <a:pt x="16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10" name="Agrupar 309"/>
          <p:cNvGrpSpPr/>
          <p:nvPr/>
        </p:nvGrpSpPr>
        <p:grpSpPr>
          <a:xfrm>
            <a:off x="9225758" y="2214790"/>
            <a:ext cx="2108652" cy="2108652"/>
            <a:chOff x="8686594" y="2214790"/>
            <a:chExt cx="2108652" cy="2108652"/>
          </a:xfrm>
        </p:grpSpPr>
        <p:sp>
          <p:nvSpPr>
            <p:cNvPr id="139" name="Diamond 13"/>
            <p:cNvSpPr/>
            <p:nvPr/>
          </p:nvSpPr>
          <p:spPr>
            <a:xfrm>
              <a:off x="8686594" y="2214790"/>
              <a:ext cx="2108652" cy="2108652"/>
            </a:xfrm>
            <a:prstGeom prst="diamond">
              <a:avLst/>
            </a:prstGeom>
            <a:solidFill>
              <a:srgbClr val="A7EBD8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163"/>
            <p:cNvSpPr/>
            <p:nvPr/>
          </p:nvSpPr>
          <p:spPr>
            <a:xfrm>
              <a:off x="9028169" y="3518573"/>
              <a:ext cx="140634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en-US" sz="1200" b="1" kern="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Reconhecimento internacional</a:t>
              </a:r>
            </a:p>
          </p:txBody>
        </p:sp>
        <p:grpSp>
          <p:nvGrpSpPr>
            <p:cNvPr id="305" name="Agrupar 304"/>
            <p:cNvGrpSpPr/>
            <p:nvPr/>
          </p:nvGrpSpPr>
          <p:grpSpPr>
            <a:xfrm>
              <a:off x="9497640" y="2654523"/>
              <a:ext cx="467399" cy="750359"/>
              <a:chOff x="13335000" y="3314700"/>
              <a:chExt cx="647700" cy="1039813"/>
            </a:xfrm>
            <a:solidFill>
              <a:srgbClr val="1E2845"/>
            </a:solidFill>
          </p:grpSpPr>
          <p:sp>
            <p:nvSpPr>
              <p:cNvPr id="303" name="Freeform 73"/>
              <p:cNvSpPr>
                <a:spLocks noEditPoints="1"/>
              </p:cNvSpPr>
              <p:nvPr/>
            </p:nvSpPr>
            <p:spPr bwMode="auto">
              <a:xfrm>
                <a:off x="13335000" y="3314700"/>
                <a:ext cx="647700" cy="590550"/>
              </a:xfrm>
              <a:custGeom>
                <a:avLst/>
                <a:gdLst>
                  <a:gd name="T0" fmla="*/ 172 w 201"/>
                  <a:gd name="T1" fmla="*/ 29 h 184"/>
                  <a:gd name="T2" fmla="*/ 101 w 201"/>
                  <a:gd name="T3" fmla="*/ 0 h 184"/>
                  <a:gd name="T4" fmla="*/ 30 w 201"/>
                  <a:gd name="T5" fmla="*/ 29 h 184"/>
                  <a:gd name="T6" fmla="*/ 0 w 201"/>
                  <a:gd name="T7" fmla="*/ 100 h 184"/>
                  <a:gd name="T8" fmla="*/ 30 w 201"/>
                  <a:gd name="T9" fmla="*/ 172 h 184"/>
                  <a:gd name="T10" fmla="*/ 45 w 201"/>
                  <a:gd name="T11" fmla="*/ 184 h 184"/>
                  <a:gd name="T12" fmla="*/ 45 w 201"/>
                  <a:gd name="T13" fmla="*/ 158 h 184"/>
                  <a:gd name="T14" fmla="*/ 31 w 201"/>
                  <a:gd name="T15" fmla="*/ 141 h 184"/>
                  <a:gd name="T16" fmla="*/ 47 w 201"/>
                  <a:gd name="T17" fmla="*/ 141 h 184"/>
                  <a:gd name="T18" fmla="*/ 71 w 201"/>
                  <a:gd name="T19" fmla="*/ 109 h 184"/>
                  <a:gd name="T20" fmla="*/ 71 w 201"/>
                  <a:gd name="T21" fmla="*/ 101 h 184"/>
                  <a:gd name="T22" fmla="*/ 73 w 201"/>
                  <a:gd name="T23" fmla="*/ 79 h 184"/>
                  <a:gd name="T24" fmla="*/ 129 w 201"/>
                  <a:gd name="T25" fmla="*/ 79 h 184"/>
                  <a:gd name="T26" fmla="*/ 130 w 201"/>
                  <a:gd name="T27" fmla="*/ 99 h 184"/>
                  <a:gd name="T28" fmla="*/ 130 w 201"/>
                  <a:gd name="T29" fmla="*/ 108 h 184"/>
                  <a:gd name="T30" fmla="*/ 155 w 201"/>
                  <a:gd name="T31" fmla="*/ 141 h 184"/>
                  <a:gd name="T32" fmla="*/ 170 w 201"/>
                  <a:gd name="T33" fmla="*/ 141 h 184"/>
                  <a:gd name="T34" fmla="*/ 157 w 201"/>
                  <a:gd name="T35" fmla="*/ 158 h 184"/>
                  <a:gd name="T36" fmla="*/ 157 w 201"/>
                  <a:gd name="T37" fmla="*/ 184 h 184"/>
                  <a:gd name="T38" fmla="*/ 172 w 201"/>
                  <a:gd name="T39" fmla="*/ 171 h 184"/>
                  <a:gd name="T40" fmla="*/ 201 w 201"/>
                  <a:gd name="T41" fmla="*/ 100 h 184"/>
                  <a:gd name="T42" fmla="*/ 172 w 201"/>
                  <a:gd name="T43" fmla="*/ 29 h 184"/>
                  <a:gd name="T44" fmla="*/ 52 w 201"/>
                  <a:gd name="T45" fmla="*/ 121 h 184"/>
                  <a:gd name="T46" fmla="*/ 23 w 201"/>
                  <a:gd name="T47" fmla="*/ 121 h 184"/>
                  <a:gd name="T48" fmla="*/ 20 w 201"/>
                  <a:gd name="T49" fmla="*/ 100 h 184"/>
                  <a:gd name="T50" fmla="*/ 23 w 201"/>
                  <a:gd name="T51" fmla="*/ 79 h 184"/>
                  <a:gd name="T52" fmla="*/ 53 w 201"/>
                  <a:gd name="T53" fmla="*/ 79 h 184"/>
                  <a:gd name="T54" fmla="*/ 51 w 201"/>
                  <a:gd name="T55" fmla="*/ 101 h 184"/>
                  <a:gd name="T56" fmla="*/ 52 w 201"/>
                  <a:gd name="T57" fmla="*/ 121 h 184"/>
                  <a:gd name="T58" fmla="*/ 57 w 201"/>
                  <a:gd name="T59" fmla="*/ 59 h 184"/>
                  <a:gd name="T60" fmla="*/ 32 w 201"/>
                  <a:gd name="T61" fmla="*/ 59 h 184"/>
                  <a:gd name="T62" fmla="*/ 69 w 201"/>
                  <a:gd name="T63" fmla="*/ 26 h 184"/>
                  <a:gd name="T64" fmla="*/ 57 w 201"/>
                  <a:gd name="T65" fmla="*/ 59 h 184"/>
                  <a:gd name="T66" fmla="*/ 77 w 201"/>
                  <a:gd name="T67" fmla="*/ 59 h 184"/>
                  <a:gd name="T68" fmla="*/ 96 w 201"/>
                  <a:gd name="T69" fmla="*/ 20 h 184"/>
                  <a:gd name="T70" fmla="*/ 107 w 201"/>
                  <a:gd name="T71" fmla="*/ 20 h 184"/>
                  <a:gd name="T72" fmla="*/ 125 w 201"/>
                  <a:gd name="T73" fmla="*/ 59 h 184"/>
                  <a:gd name="T74" fmla="*/ 77 w 201"/>
                  <a:gd name="T75" fmla="*/ 59 h 184"/>
                  <a:gd name="T76" fmla="*/ 134 w 201"/>
                  <a:gd name="T77" fmla="*/ 26 h 184"/>
                  <a:gd name="T78" fmla="*/ 170 w 201"/>
                  <a:gd name="T79" fmla="*/ 59 h 184"/>
                  <a:gd name="T80" fmla="*/ 145 w 201"/>
                  <a:gd name="T81" fmla="*/ 59 h 184"/>
                  <a:gd name="T82" fmla="*/ 134 w 201"/>
                  <a:gd name="T83" fmla="*/ 26 h 184"/>
                  <a:gd name="T84" fmla="*/ 149 w 201"/>
                  <a:gd name="T85" fmla="*/ 121 h 184"/>
                  <a:gd name="T86" fmla="*/ 151 w 201"/>
                  <a:gd name="T87" fmla="*/ 99 h 184"/>
                  <a:gd name="T88" fmla="*/ 149 w 201"/>
                  <a:gd name="T89" fmla="*/ 79 h 184"/>
                  <a:gd name="T90" fmla="*/ 179 w 201"/>
                  <a:gd name="T91" fmla="*/ 79 h 184"/>
                  <a:gd name="T92" fmla="*/ 179 w 201"/>
                  <a:gd name="T93" fmla="*/ 79 h 184"/>
                  <a:gd name="T94" fmla="*/ 182 w 201"/>
                  <a:gd name="T95" fmla="*/ 100 h 184"/>
                  <a:gd name="T96" fmla="*/ 179 w 201"/>
                  <a:gd name="T97" fmla="*/ 121 h 184"/>
                  <a:gd name="T98" fmla="*/ 149 w 201"/>
                  <a:gd name="T99" fmla="*/ 12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" h="184">
                    <a:moveTo>
                      <a:pt x="172" y="29"/>
                    </a:moveTo>
                    <a:cubicBezTo>
                      <a:pt x="153" y="10"/>
                      <a:pt x="128" y="0"/>
                      <a:pt x="101" y="0"/>
                    </a:cubicBezTo>
                    <a:cubicBezTo>
                      <a:pt x="74" y="0"/>
                      <a:pt x="49" y="10"/>
                      <a:pt x="30" y="29"/>
                    </a:cubicBezTo>
                    <a:cubicBezTo>
                      <a:pt x="11" y="48"/>
                      <a:pt x="0" y="74"/>
                      <a:pt x="0" y="100"/>
                    </a:cubicBezTo>
                    <a:cubicBezTo>
                      <a:pt x="0" y="127"/>
                      <a:pt x="11" y="152"/>
                      <a:pt x="30" y="172"/>
                    </a:cubicBezTo>
                    <a:cubicBezTo>
                      <a:pt x="35" y="176"/>
                      <a:pt x="40" y="180"/>
                      <a:pt x="45" y="184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0" y="153"/>
                      <a:pt x="35" y="148"/>
                      <a:pt x="31" y="141"/>
                    </a:cubicBezTo>
                    <a:cubicBezTo>
                      <a:pt x="47" y="141"/>
                      <a:pt x="47" y="141"/>
                      <a:pt x="47" y="141"/>
                    </a:cubicBezTo>
                    <a:cubicBezTo>
                      <a:pt x="50" y="128"/>
                      <a:pt x="59" y="116"/>
                      <a:pt x="71" y="109"/>
                    </a:cubicBezTo>
                    <a:cubicBezTo>
                      <a:pt x="71" y="106"/>
                      <a:pt x="71" y="104"/>
                      <a:pt x="71" y="101"/>
                    </a:cubicBezTo>
                    <a:cubicBezTo>
                      <a:pt x="71" y="94"/>
                      <a:pt x="71" y="86"/>
                      <a:pt x="73" y="79"/>
                    </a:cubicBezTo>
                    <a:cubicBezTo>
                      <a:pt x="129" y="79"/>
                      <a:pt x="129" y="79"/>
                      <a:pt x="129" y="79"/>
                    </a:cubicBezTo>
                    <a:cubicBezTo>
                      <a:pt x="130" y="86"/>
                      <a:pt x="130" y="92"/>
                      <a:pt x="130" y="99"/>
                    </a:cubicBezTo>
                    <a:cubicBezTo>
                      <a:pt x="130" y="102"/>
                      <a:pt x="130" y="105"/>
                      <a:pt x="130" y="108"/>
                    </a:cubicBezTo>
                    <a:cubicBezTo>
                      <a:pt x="142" y="115"/>
                      <a:pt x="151" y="127"/>
                      <a:pt x="155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7" y="147"/>
                      <a:pt x="162" y="153"/>
                      <a:pt x="157" y="158"/>
                    </a:cubicBezTo>
                    <a:cubicBezTo>
                      <a:pt x="157" y="184"/>
                      <a:pt x="157" y="184"/>
                      <a:pt x="157" y="184"/>
                    </a:cubicBezTo>
                    <a:cubicBezTo>
                      <a:pt x="162" y="180"/>
                      <a:pt x="167" y="176"/>
                      <a:pt x="172" y="171"/>
                    </a:cubicBezTo>
                    <a:cubicBezTo>
                      <a:pt x="191" y="152"/>
                      <a:pt x="201" y="127"/>
                      <a:pt x="201" y="100"/>
                    </a:cubicBezTo>
                    <a:cubicBezTo>
                      <a:pt x="201" y="73"/>
                      <a:pt x="191" y="48"/>
                      <a:pt x="172" y="29"/>
                    </a:cubicBezTo>
                    <a:close/>
                    <a:moveTo>
                      <a:pt x="52" y="121"/>
                    </a:moveTo>
                    <a:cubicBezTo>
                      <a:pt x="23" y="121"/>
                      <a:pt x="23" y="121"/>
                      <a:pt x="23" y="121"/>
                    </a:cubicBezTo>
                    <a:cubicBezTo>
                      <a:pt x="21" y="114"/>
                      <a:pt x="20" y="107"/>
                      <a:pt x="20" y="100"/>
                    </a:cubicBezTo>
                    <a:cubicBezTo>
                      <a:pt x="20" y="93"/>
                      <a:pt x="21" y="86"/>
                      <a:pt x="2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2" y="86"/>
                      <a:pt x="51" y="94"/>
                      <a:pt x="51" y="101"/>
                    </a:cubicBezTo>
                    <a:cubicBezTo>
                      <a:pt x="51" y="108"/>
                      <a:pt x="51" y="114"/>
                      <a:pt x="52" y="121"/>
                    </a:cubicBezTo>
                    <a:close/>
                    <a:moveTo>
                      <a:pt x="57" y="59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40" y="44"/>
                      <a:pt x="53" y="33"/>
                      <a:pt x="69" y="26"/>
                    </a:cubicBezTo>
                    <a:cubicBezTo>
                      <a:pt x="64" y="36"/>
                      <a:pt x="60" y="48"/>
                      <a:pt x="57" y="59"/>
                    </a:cubicBezTo>
                    <a:close/>
                    <a:moveTo>
                      <a:pt x="77" y="59"/>
                    </a:moveTo>
                    <a:cubicBezTo>
                      <a:pt x="81" y="45"/>
                      <a:pt x="88" y="32"/>
                      <a:pt x="96" y="20"/>
                    </a:cubicBezTo>
                    <a:cubicBezTo>
                      <a:pt x="100" y="19"/>
                      <a:pt x="103" y="19"/>
                      <a:pt x="107" y="20"/>
                    </a:cubicBezTo>
                    <a:cubicBezTo>
                      <a:pt x="115" y="32"/>
                      <a:pt x="121" y="45"/>
                      <a:pt x="125" y="59"/>
                    </a:cubicBezTo>
                    <a:lnTo>
                      <a:pt x="77" y="59"/>
                    </a:lnTo>
                    <a:close/>
                    <a:moveTo>
                      <a:pt x="134" y="26"/>
                    </a:moveTo>
                    <a:cubicBezTo>
                      <a:pt x="149" y="33"/>
                      <a:pt x="162" y="45"/>
                      <a:pt x="170" y="59"/>
                    </a:cubicBezTo>
                    <a:cubicBezTo>
                      <a:pt x="145" y="59"/>
                      <a:pt x="145" y="59"/>
                      <a:pt x="145" y="59"/>
                    </a:cubicBezTo>
                    <a:cubicBezTo>
                      <a:pt x="143" y="48"/>
                      <a:pt x="139" y="37"/>
                      <a:pt x="134" y="26"/>
                    </a:cubicBezTo>
                    <a:close/>
                    <a:moveTo>
                      <a:pt x="149" y="121"/>
                    </a:moveTo>
                    <a:cubicBezTo>
                      <a:pt x="150" y="114"/>
                      <a:pt x="151" y="106"/>
                      <a:pt x="151" y="99"/>
                    </a:cubicBezTo>
                    <a:cubicBezTo>
                      <a:pt x="151" y="92"/>
                      <a:pt x="150" y="86"/>
                      <a:pt x="149" y="79"/>
                    </a:cubicBezTo>
                    <a:cubicBezTo>
                      <a:pt x="179" y="79"/>
                      <a:pt x="179" y="79"/>
                      <a:pt x="179" y="79"/>
                    </a:cubicBezTo>
                    <a:cubicBezTo>
                      <a:pt x="179" y="79"/>
                      <a:pt x="179" y="79"/>
                      <a:pt x="179" y="79"/>
                    </a:cubicBezTo>
                    <a:cubicBezTo>
                      <a:pt x="181" y="86"/>
                      <a:pt x="182" y="93"/>
                      <a:pt x="182" y="100"/>
                    </a:cubicBezTo>
                    <a:cubicBezTo>
                      <a:pt x="182" y="107"/>
                      <a:pt x="181" y="114"/>
                      <a:pt x="179" y="121"/>
                    </a:cubicBezTo>
                    <a:lnTo>
                      <a:pt x="149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4" name="Freeform 74"/>
              <p:cNvSpPr>
                <a:spLocks/>
              </p:cNvSpPr>
              <p:nvPr/>
            </p:nvSpPr>
            <p:spPr bwMode="auto">
              <a:xfrm>
                <a:off x="13354050" y="3697288"/>
                <a:ext cx="612775" cy="657225"/>
              </a:xfrm>
              <a:custGeom>
                <a:avLst/>
                <a:gdLst>
                  <a:gd name="T0" fmla="*/ 83 w 190"/>
                  <a:gd name="T1" fmla="*/ 205 h 205"/>
                  <a:gd name="T2" fmla="*/ 0 w 190"/>
                  <a:gd name="T3" fmla="*/ 205 h 205"/>
                  <a:gd name="T4" fmla="*/ 0 w 190"/>
                  <a:gd name="T5" fmla="*/ 179 h 205"/>
                  <a:gd name="T6" fmla="*/ 7 w 190"/>
                  <a:gd name="T7" fmla="*/ 164 h 205"/>
                  <a:gd name="T8" fmla="*/ 62 w 190"/>
                  <a:gd name="T9" fmla="*/ 128 h 205"/>
                  <a:gd name="T10" fmla="*/ 63 w 190"/>
                  <a:gd name="T11" fmla="*/ 127 h 205"/>
                  <a:gd name="T12" fmla="*/ 63 w 190"/>
                  <a:gd name="T13" fmla="*/ 89 h 205"/>
                  <a:gd name="T14" fmla="*/ 55 w 190"/>
                  <a:gd name="T15" fmla="*/ 74 h 205"/>
                  <a:gd name="T16" fmla="*/ 55 w 190"/>
                  <a:gd name="T17" fmla="*/ 35 h 205"/>
                  <a:gd name="T18" fmla="*/ 90 w 190"/>
                  <a:gd name="T19" fmla="*/ 0 h 205"/>
                  <a:gd name="T20" fmla="*/ 95 w 190"/>
                  <a:gd name="T21" fmla="*/ 0 h 205"/>
                  <a:gd name="T22" fmla="*/ 99 w 190"/>
                  <a:gd name="T23" fmla="*/ 0 h 205"/>
                  <a:gd name="T24" fmla="*/ 135 w 190"/>
                  <a:gd name="T25" fmla="*/ 35 h 205"/>
                  <a:gd name="T26" fmla="*/ 135 w 190"/>
                  <a:gd name="T27" fmla="*/ 74 h 205"/>
                  <a:gd name="T28" fmla="*/ 127 w 190"/>
                  <a:gd name="T29" fmla="*/ 89 h 205"/>
                  <a:gd name="T30" fmla="*/ 127 w 190"/>
                  <a:gd name="T31" fmla="*/ 127 h 205"/>
                  <a:gd name="T32" fmla="*/ 127 w 190"/>
                  <a:gd name="T33" fmla="*/ 128 h 205"/>
                  <a:gd name="T34" fmla="*/ 183 w 190"/>
                  <a:gd name="T35" fmla="*/ 164 h 205"/>
                  <a:gd name="T36" fmla="*/ 190 w 190"/>
                  <a:gd name="T37" fmla="*/ 179 h 205"/>
                  <a:gd name="T38" fmla="*/ 190 w 190"/>
                  <a:gd name="T39" fmla="*/ 205 h 205"/>
                  <a:gd name="T40" fmla="*/ 107 w 190"/>
                  <a:gd name="T41" fmla="*/ 205 h 205"/>
                  <a:gd name="T42" fmla="*/ 99 w 190"/>
                  <a:gd name="T43" fmla="*/ 168 h 205"/>
                  <a:gd name="T44" fmla="*/ 95 w 190"/>
                  <a:gd name="T45" fmla="*/ 144 h 205"/>
                  <a:gd name="T46" fmla="*/ 95 w 190"/>
                  <a:gd name="T47" fmla="*/ 144 h 205"/>
                  <a:gd name="T48" fmla="*/ 95 w 190"/>
                  <a:gd name="T49" fmla="*/ 144 h 205"/>
                  <a:gd name="T50" fmla="*/ 91 w 190"/>
                  <a:gd name="T51" fmla="*/ 168 h 205"/>
                  <a:gd name="T52" fmla="*/ 83 w 190"/>
                  <a:gd name="T5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0" h="205">
                    <a:moveTo>
                      <a:pt x="83" y="205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73"/>
                      <a:pt x="2" y="167"/>
                      <a:pt x="7" y="164"/>
                    </a:cubicBezTo>
                    <a:cubicBezTo>
                      <a:pt x="31" y="144"/>
                      <a:pt x="57" y="131"/>
                      <a:pt x="62" y="128"/>
                    </a:cubicBezTo>
                    <a:cubicBezTo>
                      <a:pt x="63" y="128"/>
                      <a:pt x="63" y="127"/>
                      <a:pt x="63" y="127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58" y="86"/>
                      <a:pt x="55" y="81"/>
                      <a:pt x="55" y="74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15"/>
                      <a:pt x="71" y="0"/>
                      <a:pt x="90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9" y="0"/>
                      <a:pt x="135" y="15"/>
                      <a:pt x="135" y="35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5" y="80"/>
                      <a:pt x="131" y="86"/>
                      <a:pt x="127" y="89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27" y="127"/>
                      <a:pt x="127" y="128"/>
                      <a:pt x="127" y="128"/>
                    </a:cubicBezTo>
                    <a:cubicBezTo>
                      <a:pt x="133" y="131"/>
                      <a:pt x="159" y="144"/>
                      <a:pt x="183" y="164"/>
                    </a:cubicBezTo>
                    <a:cubicBezTo>
                      <a:pt x="187" y="167"/>
                      <a:pt x="190" y="173"/>
                      <a:pt x="190" y="179"/>
                    </a:cubicBezTo>
                    <a:cubicBezTo>
                      <a:pt x="190" y="205"/>
                      <a:pt x="190" y="205"/>
                      <a:pt x="190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99" y="168"/>
                      <a:pt x="99" y="168"/>
                      <a:pt x="99" y="168"/>
                    </a:cubicBezTo>
                    <a:cubicBezTo>
                      <a:pt x="116" y="145"/>
                      <a:pt x="98" y="144"/>
                      <a:pt x="95" y="144"/>
                    </a:cubicBezTo>
                    <a:cubicBezTo>
                      <a:pt x="95" y="144"/>
                      <a:pt x="95" y="144"/>
                      <a:pt x="95" y="144"/>
                    </a:cubicBezTo>
                    <a:cubicBezTo>
                      <a:pt x="95" y="144"/>
                      <a:pt x="95" y="144"/>
                      <a:pt x="95" y="144"/>
                    </a:cubicBezTo>
                    <a:cubicBezTo>
                      <a:pt x="92" y="144"/>
                      <a:pt x="74" y="145"/>
                      <a:pt x="91" y="168"/>
                    </a:cubicBezTo>
                    <a:lnTo>
                      <a:pt x="83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8" name="Freeform: Shape 22">
            <a:extLst>
              <a:ext uri="{FF2B5EF4-FFF2-40B4-BE49-F238E27FC236}">
                <a16:creationId xmlns:a16="http://schemas.microsoft.com/office/drawing/2014/main" id="{541602F4-5055-484C-960C-6D3B4550A48B}"/>
              </a:ext>
            </a:extLst>
          </p:cNvPr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66B25798-4E86-4EB1-8174-32B9CC4F4702}"/>
              </a:ext>
            </a:extLst>
          </p:cNvPr>
          <p:cNvGrpSpPr/>
          <p:nvPr/>
        </p:nvGrpSpPr>
        <p:grpSpPr>
          <a:xfrm>
            <a:off x="9027358" y="134532"/>
            <a:ext cx="3100817" cy="495320"/>
            <a:chOff x="8921661" y="92133"/>
            <a:chExt cx="3100817" cy="495320"/>
          </a:xfrm>
        </p:grpSpPr>
        <p:grpSp>
          <p:nvGrpSpPr>
            <p:cNvPr id="133" name="Agrupar 132">
              <a:extLst>
                <a:ext uri="{FF2B5EF4-FFF2-40B4-BE49-F238E27FC236}">
                  <a16:creationId xmlns:a16="http://schemas.microsoft.com/office/drawing/2014/main" id="{2550D5E0-FF07-40C0-8B14-0DBCB9F58579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136" name="Freeform 98">
                <a:extLst>
                  <a:ext uri="{FF2B5EF4-FFF2-40B4-BE49-F238E27FC236}">
                    <a16:creationId xmlns:a16="http://schemas.microsoft.com/office/drawing/2014/main" id="{817EC721-AD96-45AE-9B80-17E5F25A3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99">
                <a:extLst>
                  <a:ext uri="{FF2B5EF4-FFF2-40B4-BE49-F238E27FC236}">
                    <a16:creationId xmlns:a16="http://schemas.microsoft.com/office/drawing/2014/main" id="{0D0503C6-C87D-447C-9C56-FF89C0571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100">
                <a:extLst>
                  <a:ext uri="{FF2B5EF4-FFF2-40B4-BE49-F238E27FC236}">
                    <a16:creationId xmlns:a16="http://schemas.microsoft.com/office/drawing/2014/main" id="{02CBBFB5-F483-4858-812C-D8E63108E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Rectangle 101">
                <a:extLst>
                  <a:ext uri="{FF2B5EF4-FFF2-40B4-BE49-F238E27FC236}">
                    <a16:creationId xmlns:a16="http://schemas.microsoft.com/office/drawing/2014/main" id="{A58ECCE9-5595-488A-96D4-7CCF69578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102">
                <a:extLst>
                  <a:ext uri="{FF2B5EF4-FFF2-40B4-BE49-F238E27FC236}">
                    <a16:creationId xmlns:a16="http://schemas.microsoft.com/office/drawing/2014/main" id="{E4A8EA8C-28A4-4C26-B00F-38F7ACAD3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103">
                <a:extLst>
                  <a:ext uri="{FF2B5EF4-FFF2-40B4-BE49-F238E27FC236}">
                    <a16:creationId xmlns:a16="http://schemas.microsoft.com/office/drawing/2014/main" id="{447D34C7-5FC5-4AAD-A637-D6F71670FD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104">
                <a:extLst>
                  <a:ext uri="{FF2B5EF4-FFF2-40B4-BE49-F238E27FC236}">
                    <a16:creationId xmlns:a16="http://schemas.microsoft.com/office/drawing/2014/main" id="{88C632DB-B059-4422-95E4-C760612E4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105">
                <a:extLst>
                  <a:ext uri="{FF2B5EF4-FFF2-40B4-BE49-F238E27FC236}">
                    <a16:creationId xmlns:a16="http://schemas.microsoft.com/office/drawing/2014/main" id="{0FEFC739-6AC2-491D-837E-062E8AF14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106">
                <a:extLst>
                  <a:ext uri="{FF2B5EF4-FFF2-40B4-BE49-F238E27FC236}">
                    <a16:creationId xmlns:a16="http://schemas.microsoft.com/office/drawing/2014/main" id="{57542B07-5F72-47E9-B0D4-482B584EA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107">
                <a:extLst>
                  <a:ext uri="{FF2B5EF4-FFF2-40B4-BE49-F238E27FC236}">
                    <a16:creationId xmlns:a16="http://schemas.microsoft.com/office/drawing/2014/main" id="{01CC22EC-0B52-4543-A495-2F4F0F157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108">
                <a:extLst>
                  <a:ext uri="{FF2B5EF4-FFF2-40B4-BE49-F238E27FC236}">
                    <a16:creationId xmlns:a16="http://schemas.microsoft.com/office/drawing/2014/main" id="{A0838D71-5DF7-42A6-AD2B-0C70A9907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109">
                <a:extLst>
                  <a:ext uri="{FF2B5EF4-FFF2-40B4-BE49-F238E27FC236}">
                    <a16:creationId xmlns:a16="http://schemas.microsoft.com/office/drawing/2014/main" id="{F5468570-7D33-4D41-8F52-F18C652A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Freeform 110">
                <a:extLst>
                  <a:ext uri="{FF2B5EF4-FFF2-40B4-BE49-F238E27FC236}">
                    <a16:creationId xmlns:a16="http://schemas.microsoft.com/office/drawing/2014/main" id="{94AA70B9-D4E4-41B1-9CD4-29BC7027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111">
                <a:extLst>
                  <a:ext uri="{FF2B5EF4-FFF2-40B4-BE49-F238E27FC236}">
                    <a16:creationId xmlns:a16="http://schemas.microsoft.com/office/drawing/2014/main" id="{B66B5B06-8513-4E50-B2F0-E3B537DC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112">
                <a:extLst>
                  <a:ext uri="{FF2B5EF4-FFF2-40B4-BE49-F238E27FC236}">
                    <a16:creationId xmlns:a16="http://schemas.microsoft.com/office/drawing/2014/main" id="{0D8E1CA5-76E9-4C68-800E-1781F6C2C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135" name="Imagem 134">
              <a:extLst>
                <a:ext uri="{FF2B5EF4-FFF2-40B4-BE49-F238E27FC236}">
                  <a16:creationId xmlns:a16="http://schemas.microsoft.com/office/drawing/2014/main" id="{DA70509F-AA54-4094-A075-CEBF2C88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5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5"/>
          <p:cNvSpPr/>
          <p:nvPr/>
        </p:nvSpPr>
        <p:spPr>
          <a:xfrm>
            <a:off x="1500247" y="1503758"/>
            <a:ext cx="1617651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MODERNIDADE</a:t>
            </a:r>
          </a:p>
        </p:txBody>
      </p:sp>
      <p:sp>
        <p:nvSpPr>
          <p:cNvPr id="109" name="Rectangle 30"/>
          <p:cNvSpPr/>
          <p:nvPr/>
        </p:nvSpPr>
        <p:spPr>
          <a:xfrm>
            <a:off x="3521392" y="1512382"/>
            <a:ext cx="174376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COMPETÊNCIA</a:t>
            </a:r>
          </a:p>
        </p:txBody>
      </p:sp>
      <p:sp>
        <p:nvSpPr>
          <p:cNvPr id="119" name="Rectangle 44"/>
          <p:cNvSpPr/>
          <p:nvPr/>
        </p:nvSpPr>
        <p:spPr>
          <a:xfrm>
            <a:off x="5784162" y="1512382"/>
            <a:ext cx="1660206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FLEXIBILIDADE</a:t>
            </a:r>
          </a:p>
        </p:txBody>
      </p:sp>
      <p:sp>
        <p:nvSpPr>
          <p:cNvPr id="89" name="Rectangle 7"/>
          <p:cNvSpPr/>
          <p:nvPr/>
        </p:nvSpPr>
        <p:spPr>
          <a:xfrm flipH="1">
            <a:off x="1017470" y="1906484"/>
            <a:ext cx="11361420" cy="59531"/>
          </a:xfrm>
          <a:prstGeom prst="rect">
            <a:avLst/>
          </a:prstGeom>
          <a:solidFill>
            <a:srgbClr val="24A0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62"/>
          <p:cNvSpPr/>
          <p:nvPr/>
        </p:nvSpPr>
        <p:spPr>
          <a:xfrm>
            <a:off x="7885870" y="1512382"/>
            <a:ext cx="186046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ESCALABILIDADE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651294" y="2602030"/>
            <a:ext cx="1416710" cy="1607717"/>
            <a:chOff x="163302" y="2602030"/>
            <a:chExt cx="1416710" cy="1607717"/>
          </a:xfrm>
        </p:grpSpPr>
        <p:sp>
          <p:nvSpPr>
            <p:cNvPr id="98" name="Rectangle 14"/>
            <p:cNvSpPr/>
            <p:nvPr/>
          </p:nvSpPr>
          <p:spPr>
            <a:xfrm>
              <a:off x="163302" y="3674216"/>
              <a:ext cx="141671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Equipe  personalizada para cada projeto</a:t>
              </a:r>
            </a:p>
          </p:txBody>
        </p:sp>
        <p:grpSp>
          <p:nvGrpSpPr>
            <p:cNvPr id="22" name="Agrupar 21"/>
            <p:cNvGrpSpPr/>
            <p:nvPr/>
          </p:nvGrpSpPr>
          <p:grpSpPr>
            <a:xfrm>
              <a:off x="507867" y="2602030"/>
              <a:ext cx="719959" cy="743679"/>
              <a:chOff x="-762000" y="1498600"/>
              <a:chExt cx="819150" cy="846138"/>
            </a:xfrm>
            <a:solidFill>
              <a:srgbClr val="1E2845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-657225" y="2066925"/>
                <a:ext cx="188913" cy="171450"/>
              </a:xfrm>
              <a:custGeom>
                <a:avLst/>
                <a:gdLst>
                  <a:gd name="T0" fmla="*/ 435 w 457"/>
                  <a:gd name="T1" fmla="*/ 360 h 418"/>
                  <a:gd name="T2" fmla="*/ 61 w 457"/>
                  <a:gd name="T3" fmla="*/ 20 h 418"/>
                  <a:gd name="T4" fmla="*/ 20 w 457"/>
                  <a:gd name="T5" fmla="*/ 8 h 418"/>
                  <a:gd name="T6" fmla="*/ 8 w 457"/>
                  <a:gd name="T7" fmla="*/ 49 h 418"/>
                  <a:gd name="T8" fmla="*/ 412 w 457"/>
                  <a:gd name="T9" fmla="*/ 415 h 418"/>
                  <a:gd name="T10" fmla="*/ 423 w 457"/>
                  <a:gd name="T11" fmla="*/ 418 h 418"/>
                  <a:gd name="T12" fmla="*/ 451 w 457"/>
                  <a:gd name="T13" fmla="*/ 399 h 418"/>
                  <a:gd name="T14" fmla="*/ 435 w 457"/>
                  <a:gd name="T15" fmla="*/ 36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7" h="418">
                    <a:moveTo>
                      <a:pt x="435" y="360"/>
                    </a:moveTo>
                    <a:cubicBezTo>
                      <a:pt x="277" y="292"/>
                      <a:pt x="144" y="172"/>
                      <a:pt x="61" y="20"/>
                    </a:cubicBezTo>
                    <a:cubicBezTo>
                      <a:pt x="53" y="6"/>
                      <a:pt x="35" y="0"/>
                      <a:pt x="20" y="8"/>
                    </a:cubicBezTo>
                    <a:cubicBezTo>
                      <a:pt x="6" y="16"/>
                      <a:pt x="0" y="35"/>
                      <a:pt x="8" y="49"/>
                    </a:cubicBezTo>
                    <a:cubicBezTo>
                      <a:pt x="98" y="212"/>
                      <a:pt x="241" y="342"/>
                      <a:pt x="412" y="415"/>
                    </a:cubicBezTo>
                    <a:cubicBezTo>
                      <a:pt x="415" y="417"/>
                      <a:pt x="419" y="418"/>
                      <a:pt x="423" y="418"/>
                    </a:cubicBezTo>
                    <a:cubicBezTo>
                      <a:pt x="435" y="418"/>
                      <a:pt x="446" y="411"/>
                      <a:pt x="451" y="399"/>
                    </a:cubicBezTo>
                    <a:cubicBezTo>
                      <a:pt x="457" y="384"/>
                      <a:pt x="450" y="366"/>
                      <a:pt x="435" y="360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-236538" y="2066925"/>
                <a:ext cx="188913" cy="171450"/>
              </a:xfrm>
              <a:custGeom>
                <a:avLst/>
                <a:gdLst>
                  <a:gd name="T0" fmla="*/ 437 w 457"/>
                  <a:gd name="T1" fmla="*/ 7 h 416"/>
                  <a:gd name="T2" fmla="*/ 396 w 457"/>
                  <a:gd name="T3" fmla="*/ 19 h 416"/>
                  <a:gd name="T4" fmla="*/ 22 w 457"/>
                  <a:gd name="T5" fmla="*/ 359 h 416"/>
                  <a:gd name="T6" fmla="*/ 6 w 457"/>
                  <a:gd name="T7" fmla="*/ 398 h 416"/>
                  <a:gd name="T8" fmla="*/ 34 w 457"/>
                  <a:gd name="T9" fmla="*/ 416 h 416"/>
                  <a:gd name="T10" fmla="*/ 45 w 457"/>
                  <a:gd name="T11" fmla="*/ 414 h 416"/>
                  <a:gd name="T12" fmla="*/ 449 w 457"/>
                  <a:gd name="T13" fmla="*/ 48 h 416"/>
                  <a:gd name="T14" fmla="*/ 437 w 457"/>
                  <a:gd name="T15" fmla="*/ 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7" h="416">
                    <a:moveTo>
                      <a:pt x="437" y="7"/>
                    </a:moveTo>
                    <a:cubicBezTo>
                      <a:pt x="422" y="0"/>
                      <a:pt x="404" y="5"/>
                      <a:pt x="396" y="19"/>
                    </a:cubicBezTo>
                    <a:cubicBezTo>
                      <a:pt x="313" y="171"/>
                      <a:pt x="180" y="291"/>
                      <a:pt x="22" y="359"/>
                    </a:cubicBezTo>
                    <a:cubicBezTo>
                      <a:pt x="7" y="365"/>
                      <a:pt x="0" y="383"/>
                      <a:pt x="6" y="398"/>
                    </a:cubicBezTo>
                    <a:cubicBezTo>
                      <a:pt x="11" y="410"/>
                      <a:pt x="22" y="416"/>
                      <a:pt x="34" y="416"/>
                    </a:cubicBezTo>
                    <a:cubicBezTo>
                      <a:pt x="38" y="416"/>
                      <a:pt x="42" y="416"/>
                      <a:pt x="45" y="414"/>
                    </a:cubicBezTo>
                    <a:cubicBezTo>
                      <a:pt x="216" y="341"/>
                      <a:pt x="359" y="211"/>
                      <a:pt x="449" y="48"/>
                    </a:cubicBezTo>
                    <a:cubicBezTo>
                      <a:pt x="457" y="34"/>
                      <a:pt x="451" y="15"/>
                      <a:pt x="437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-260350" y="1593850"/>
                <a:ext cx="204788" cy="168275"/>
              </a:xfrm>
              <a:custGeom>
                <a:avLst/>
                <a:gdLst>
                  <a:gd name="T0" fmla="*/ 436 w 496"/>
                  <a:gd name="T1" fmla="*/ 392 h 406"/>
                  <a:gd name="T2" fmla="*/ 462 w 496"/>
                  <a:gd name="T3" fmla="*/ 406 h 406"/>
                  <a:gd name="T4" fmla="*/ 477 w 496"/>
                  <a:gd name="T5" fmla="*/ 402 h 406"/>
                  <a:gd name="T6" fmla="*/ 487 w 496"/>
                  <a:gd name="T7" fmla="*/ 361 h 406"/>
                  <a:gd name="T8" fmla="*/ 43 w 496"/>
                  <a:gd name="T9" fmla="*/ 5 h 406"/>
                  <a:gd name="T10" fmla="*/ 5 w 496"/>
                  <a:gd name="T11" fmla="*/ 24 h 406"/>
                  <a:gd name="T12" fmla="*/ 24 w 496"/>
                  <a:gd name="T13" fmla="*/ 62 h 406"/>
                  <a:gd name="T14" fmla="*/ 436 w 496"/>
                  <a:gd name="T15" fmla="*/ 39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06">
                    <a:moveTo>
                      <a:pt x="436" y="392"/>
                    </a:moveTo>
                    <a:cubicBezTo>
                      <a:pt x="442" y="401"/>
                      <a:pt x="452" y="406"/>
                      <a:pt x="462" y="406"/>
                    </a:cubicBezTo>
                    <a:cubicBezTo>
                      <a:pt x="467" y="406"/>
                      <a:pt x="473" y="405"/>
                      <a:pt x="477" y="402"/>
                    </a:cubicBezTo>
                    <a:cubicBezTo>
                      <a:pt x="492" y="393"/>
                      <a:pt x="496" y="375"/>
                      <a:pt x="487" y="361"/>
                    </a:cubicBezTo>
                    <a:cubicBezTo>
                      <a:pt x="386" y="194"/>
                      <a:pt x="228" y="67"/>
                      <a:pt x="43" y="5"/>
                    </a:cubicBezTo>
                    <a:cubicBezTo>
                      <a:pt x="27" y="0"/>
                      <a:pt x="10" y="8"/>
                      <a:pt x="5" y="24"/>
                    </a:cubicBezTo>
                    <a:cubicBezTo>
                      <a:pt x="0" y="39"/>
                      <a:pt x="8" y="56"/>
                      <a:pt x="24" y="62"/>
                    </a:cubicBezTo>
                    <a:cubicBezTo>
                      <a:pt x="195" y="120"/>
                      <a:pt x="342" y="237"/>
                      <a:pt x="436" y="392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-649288" y="1593850"/>
                <a:ext cx="204788" cy="168275"/>
              </a:xfrm>
              <a:custGeom>
                <a:avLst/>
                <a:gdLst>
                  <a:gd name="T0" fmla="*/ 453 w 496"/>
                  <a:gd name="T1" fmla="*/ 5 h 406"/>
                  <a:gd name="T2" fmla="*/ 9 w 496"/>
                  <a:gd name="T3" fmla="*/ 361 h 406"/>
                  <a:gd name="T4" fmla="*/ 19 w 496"/>
                  <a:gd name="T5" fmla="*/ 402 h 406"/>
                  <a:gd name="T6" fmla="*/ 34 w 496"/>
                  <a:gd name="T7" fmla="*/ 406 h 406"/>
                  <a:gd name="T8" fmla="*/ 60 w 496"/>
                  <a:gd name="T9" fmla="*/ 392 h 406"/>
                  <a:gd name="T10" fmla="*/ 472 w 496"/>
                  <a:gd name="T11" fmla="*/ 62 h 406"/>
                  <a:gd name="T12" fmla="*/ 491 w 496"/>
                  <a:gd name="T13" fmla="*/ 24 h 406"/>
                  <a:gd name="T14" fmla="*/ 453 w 496"/>
                  <a:gd name="T15" fmla="*/ 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06">
                    <a:moveTo>
                      <a:pt x="453" y="5"/>
                    </a:moveTo>
                    <a:cubicBezTo>
                      <a:pt x="268" y="67"/>
                      <a:pt x="110" y="194"/>
                      <a:pt x="9" y="361"/>
                    </a:cubicBezTo>
                    <a:cubicBezTo>
                      <a:pt x="0" y="375"/>
                      <a:pt x="4" y="393"/>
                      <a:pt x="19" y="402"/>
                    </a:cubicBezTo>
                    <a:cubicBezTo>
                      <a:pt x="23" y="405"/>
                      <a:pt x="29" y="406"/>
                      <a:pt x="34" y="406"/>
                    </a:cubicBezTo>
                    <a:cubicBezTo>
                      <a:pt x="44" y="406"/>
                      <a:pt x="54" y="401"/>
                      <a:pt x="60" y="392"/>
                    </a:cubicBezTo>
                    <a:cubicBezTo>
                      <a:pt x="154" y="237"/>
                      <a:pt x="301" y="120"/>
                      <a:pt x="472" y="62"/>
                    </a:cubicBezTo>
                    <a:cubicBezTo>
                      <a:pt x="488" y="56"/>
                      <a:pt x="496" y="39"/>
                      <a:pt x="491" y="24"/>
                    </a:cubicBezTo>
                    <a:cubicBezTo>
                      <a:pt x="486" y="8"/>
                      <a:pt x="469" y="0"/>
                      <a:pt x="453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-444500" y="1498600"/>
                <a:ext cx="184150" cy="250825"/>
              </a:xfrm>
              <a:custGeom>
                <a:avLst/>
                <a:gdLst>
                  <a:gd name="T0" fmla="*/ 392 w 444"/>
                  <a:gd name="T1" fmla="*/ 402 h 605"/>
                  <a:gd name="T2" fmla="*/ 317 w 444"/>
                  <a:gd name="T3" fmla="*/ 365 h 605"/>
                  <a:gd name="T4" fmla="*/ 316 w 444"/>
                  <a:gd name="T5" fmla="*/ 363 h 605"/>
                  <a:gd name="T6" fmla="*/ 316 w 444"/>
                  <a:gd name="T7" fmla="*/ 317 h 605"/>
                  <a:gd name="T8" fmla="*/ 380 w 444"/>
                  <a:gd name="T9" fmla="*/ 190 h 605"/>
                  <a:gd name="T10" fmla="*/ 380 w 444"/>
                  <a:gd name="T11" fmla="*/ 126 h 605"/>
                  <a:gd name="T12" fmla="*/ 254 w 444"/>
                  <a:gd name="T13" fmla="*/ 0 h 605"/>
                  <a:gd name="T14" fmla="*/ 190 w 444"/>
                  <a:gd name="T15" fmla="*/ 0 h 605"/>
                  <a:gd name="T16" fmla="*/ 64 w 444"/>
                  <a:gd name="T17" fmla="*/ 126 h 605"/>
                  <a:gd name="T18" fmla="*/ 64 w 444"/>
                  <a:gd name="T19" fmla="*/ 190 h 605"/>
                  <a:gd name="T20" fmla="*/ 128 w 444"/>
                  <a:gd name="T21" fmla="*/ 317 h 605"/>
                  <a:gd name="T22" fmla="*/ 128 w 444"/>
                  <a:gd name="T23" fmla="*/ 363 h 605"/>
                  <a:gd name="T24" fmla="*/ 127 w 444"/>
                  <a:gd name="T25" fmla="*/ 365 h 605"/>
                  <a:gd name="T26" fmla="*/ 52 w 444"/>
                  <a:gd name="T27" fmla="*/ 402 h 605"/>
                  <a:gd name="T28" fmla="*/ 0 w 444"/>
                  <a:gd name="T29" fmla="*/ 486 h 605"/>
                  <a:gd name="T30" fmla="*/ 0 w 444"/>
                  <a:gd name="T31" fmla="*/ 575 h 605"/>
                  <a:gd name="T32" fmla="*/ 30 w 444"/>
                  <a:gd name="T33" fmla="*/ 605 h 605"/>
                  <a:gd name="T34" fmla="*/ 60 w 444"/>
                  <a:gd name="T35" fmla="*/ 575 h 605"/>
                  <a:gd name="T36" fmla="*/ 60 w 444"/>
                  <a:gd name="T37" fmla="*/ 486 h 605"/>
                  <a:gd name="T38" fmla="*/ 78 w 444"/>
                  <a:gd name="T39" fmla="*/ 456 h 605"/>
                  <a:gd name="T40" fmla="*/ 131 w 444"/>
                  <a:gd name="T41" fmla="*/ 430 h 605"/>
                  <a:gd name="T42" fmla="*/ 178 w 444"/>
                  <a:gd name="T43" fmla="*/ 477 h 605"/>
                  <a:gd name="T44" fmla="*/ 222 w 444"/>
                  <a:gd name="T45" fmla="*/ 496 h 605"/>
                  <a:gd name="T46" fmla="*/ 266 w 444"/>
                  <a:gd name="T47" fmla="*/ 477 h 605"/>
                  <a:gd name="T48" fmla="*/ 313 w 444"/>
                  <a:gd name="T49" fmla="*/ 430 h 605"/>
                  <a:gd name="T50" fmla="*/ 366 w 444"/>
                  <a:gd name="T51" fmla="*/ 456 h 605"/>
                  <a:gd name="T52" fmla="*/ 384 w 444"/>
                  <a:gd name="T53" fmla="*/ 486 h 605"/>
                  <a:gd name="T54" fmla="*/ 384 w 444"/>
                  <a:gd name="T55" fmla="*/ 575 h 605"/>
                  <a:gd name="T56" fmla="*/ 414 w 444"/>
                  <a:gd name="T57" fmla="*/ 605 h 605"/>
                  <a:gd name="T58" fmla="*/ 444 w 444"/>
                  <a:gd name="T59" fmla="*/ 575 h 605"/>
                  <a:gd name="T60" fmla="*/ 444 w 444"/>
                  <a:gd name="T61" fmla="*/ 486 h 605"/>
                  <a:gd name="T62" fmla="*/ 392 w 444"/>
                  <a:gd name="T63" fmla="*/ 402 h 605"/>
                  <a:gd name="T64" fmla="*/ 124 w 444"/>
                  <a:gd name="T65" fmla="*/ 126 h 605"/>
                  <a:gd name="T66" fmla="*/ 190 w 444"/>
                  <a:gd name="T67" fmla="*/ 60 h 605"/>
                  <a:gd name="T68" fmla="*/ 254 w 444"/>
                  <a:gd name="T69" fmla="*/ 60 h 605"/>
                  <a:gd name="T70" fmla="*/ 320 w 444"/>
                  <a:gd name="T71" fmla="*/ 126 h 605"/>
                  <a:gd name="T72" fmla="*/ 320 w 444"/>
                  <a:gd name="T73" fmla="*/ 190 h 605"/>
                  <a:gd name="T74" fmla="*/ 222 w 444"/>
                  <a:gd name="T75" fmla="*/ 289 h 605"/>
                  <a:gd name="T76" fmla="*/ 124 w 444"/>
                  <a:gd name="T77" fmla="*/ 190 h 605"/>
                  <a:gd name="T78" fmla="*/ 124 w 444"/>
                  <a:gd name="T79" fmla="*/ 126 h 605"/>
                  <a:gd name="T80" fmla="*/ 222 w 444"/>
                  <a:gd name="T81" fmla="*/ 436 h 605"/>
                  <a:gd name="T82" fmla="*/ 221 w 444"/>
                  <a:gd name="T83" fmla="*/ 435 h 605"/>
                  <a:gd name="T84" fmla="*/ 180 w 444"/>
                  <a:gd name="T85" fmla="*/ 394 h 605"/>
                  <a:gd name="T86" fmla="*/ 188 w 444"/>
                  <a:gd name="T87" fmla="*/ 363 h 605"/>
                  <a:gd name="T88" fmla="*/ 188 w 444"/>
                  <a:gd name="T89" fmla="*/ 345 h 605"/>
                  <a:gd name="T90" fmla="*/ 222 w 444"/>
                  <a:gd name="T91" fmla="*/ 349 h 605"/>
                  <a:gd name="T92" fmla="*/ 256 w 444"/>
                  <a:gd name="T93" fmla="*/ 345 h 605"/>
                  <a:gd name="T94" fmla="*/ 256 w 444"/>
                  <a:gd name="T95" fmla="*/ 363 h 605"/>
                  <a:gd name="T96" fmla="*/ 264 w 444"/>
                  <a:gd name="T97" fmla="*/ 394 h 605"/>
                  <a:gd name="T98" fmla="*/ 223 w 444"/>
                  <a:gd name="T99" fmla="*/ 435 h 605"/>
                  <a:gd name="T100" fmla="*/ 222 w 444"/>
                  <a:gd name="T101" fmla="*/ 436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605">
                    <a:moveTo>
                      <a:pt x="392" y="402"/>
                    </a:moveTo>
                    <a:cubicBezTo>
                      <a:pt x="317" y="365"/>
                      <a:pt x="317" y="365"/>
                      <a:pt x="317" y="365"/>
                    </a:cubicBezTo>
                    <a:cubicBezTo>
                      <a:pt x="317" y="364"/>
                      <a:pt x="316" y="364"/>
                      <a:pt x="316" y="363"/>
                    </a:cubicBezTo>
                    <a:cubicBezTo>
                      <a:pt x="316" y="317"/>
                      <a:pt x="316" y="317"/>
                      <a:pt x="316" y="317"/>
                    </a:cubicBezTo>
                    <a:cubicBezTo>
                      <a:pt x="355" y="289"/>
                      <a:pt x="380" y="242"/>
                      <a:pt x="380" y="190"/>
                    </a:cubicBezTo>
                    <a:cubicBezTo>
                      <a:pt x="380" y="126"/>
                      <a:pt x="380" y="126"/>
                      <a:pt x="380" y="126"/>
                    </a:cubicBezTo>
                    <a:cubicBezTo>
                      <a:pt x="380" y="57"/>
                      <a:pt x="324" y="0"/>
                      <a:pt x="254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20" y="0"/>
                      <a:pt x="64" y="57"/>
                      <a:pt x="64" y="126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4" y="242"/>
                      <a:pt x="89" y="289"/>
                      <a:pt x="128" y="317"/>
                    </a:cubicBezTo>
                    <a:cubicBezTo>
                      <a:pt x="128" y="363"/>
                      <a:pt x="128" y="363"/>
                      <a:pt x="128" y="363"/>
                    </a:cubicBezTo>
                    <a:cubicBezTo>
                      <a:pt x="128" y="364"/>
                      <a:pt x="127" y="364"/>
                      <a:pt x="127" y="365"/>
                    </a:cubicBezTo>
                    <a:cubicBezTo>
                      <a:pt x="52" y="402"/>
                      <a:pt x="52" y="402"/>
                      <a:pt x="52" y="402"/>
                    </a:cubicBezTo>
                    <a:cubicBezTo>
                      <a:pt x="20" y="418"/>
                      <a:pt x="0" y="451"/>
                      <a:pt x="0" y="486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92"/>
                      <a:pt x="13" y="605"/>
                      <a:pt x="30" y="605"/>
                    </a:cubicBezTo>
                    <a:cubicBezTo>
                      <a:pt x="46" y="605"/>
                      <a:pt x="60" y="592"/>
                      <a:pt x="60" y="575"/>
                    </a:cubicBezTo>
                    <a:cubicBezTo>
                      <a:pt x="60" y="486"/>
                      <a:pt x="60" y="486"/>
                      <a:pt x="60" y="486"/>
                    </a:cubicBezTo>
                    <a:cubicBezTo>
                      <a:pt x="60" y="473"/>
                      <a:pt x="67" y="462"/>
                      <a:pt x="78" y="456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78" y="477"/>
                      <a:pt x="178" y="477"/>
                      <a:pt x="178" y="477"/>
                    </a:cubicBezTo>
                    <a:cubicBezTo>
                      <a:pt x="190" y="489"/>
                      <a:pt x="205" y="496"/>
                      <a:pt x="222" y="496"/>
                    </a:cubicBezTo>
                    <a:cubicBezTo>
                      <a:pt x="239" y="496"/>
                      <a:pt x="254" y="489"/>
                      <a:pt x="266" y="477"/>
                    </a:cubicBezTo>
                    <a:cubicBezTo>
                      <a:pt x="313" y="430"/>
                      <a:pt x="313" y="430"/>
                      <a:pt x="313" y="430"/>
                    </a:cubicBezTo>
                    <a:cubicBezTo>
                      <a:pt x="366" y="456"/>
                      <a:pt x="366" y="456"/>
                      <a:pt x="366" y="456"/>
                    </a:cubicBezTo>
                    <a:cubicBezTo>
                      <a:pt x="377" y="462"/>
                      <a:pt x="384" y="473"/>
                      <a:pt x="384" y="486"/>
                    </a:cubicBezTo>
                    <a:cubicBezTo>
                      <a:pt x="384" y="575"/>
                      <a:pt x="384" y="575"/>
                      <a:pt x="384" y="575"/>
                    </a:cubicBezTo>
                    <a:cubicBezTo>
                      <a:pt x="384" y="592"/>
                      <a:pt x="398" y="605"/>
                      <a:pt x="414" y="605"/>
                    </a:cubicBezTo>
                    <a:cubicBezTo>
                      <a:pt x="431" y="605"/>
                      <a:pt x="444" y="592"/>
                      <a:pt x="444" y="575"/>
                    </a:cubicBezTo>
                    <a:cubicBezTo>
                      <a:pt x="444" y="486"/>
                      <a:pt x="444" y="486"/>
                      <a:pt x="444" y="486"/>
                    </a:cubicBezTo>
                    <a:cubicBezTo>
                      <a:pt x="444" y="451"/>
                      <a:pt x="424" y="418"/>
                      <a:pt x="392" y="402"/>
                    </a:cubicBezTo>
                    <a:close/>
                    <a:moveTo>
                      <a:pt x="124" y="126"/>
                    </a:moveTo>
                    <a:cubicBezTo>
                      <a:pt x="124" y="90"/>
                      <a:pt x="153" y="60"/>
                      <a:pt x="190" y="60"/>
                    </a:cubicBezTo>
                    <a:cubicBezTo>
                      <a:pt x="254" y="60"/>
                      <a:pt x="254" y="60"/>
                      <a:pt x="254" y="60"/>
                    </a:cubicBezTo>
                    <a:cubicBezTo>
                      <a:pt x="291" y="60"/>
                      <a:pt x="320" y="90"/>
                      <a:pt x="320" y="126"/>
                    </a:cubicBezTo>
                    <a:cubicBezTo>
                      <a:pt x="320" y="190"/>
                      <a:pt x="320" y="190"/>
                      <a:pt x="320" y="190"/>
                    </a:cubicBezTo>
                    <a:cubicBezTo>
                      <a:pt x="320" y="244"/>
                      <a:pt x="276" y="289"/>
                      <a:pt x="222" y="289"/>
                    </a:cubicBezTo>
                    <a:cubicBezTo>
                      <a:pt x="168" y="289"/>
                      <a:pt x="124" y="244"/>
                      <a:pt x="124" y="190"/>
                    </a:cubicBezTo>
                    <a:cubicBezTo>
                      <a:pt x="124" y="126"/>
                      <a:pt x="124" y="126"/>
                      <a:pt x="124" y="126"/>
                    </a:cubicBezTo>
                    <a:close/>
                    <a:moveTo>
                      <a:pt x="222" y="436"/>
                    </a:moveTo>
                    <a:cubicBezTo>
                      <a:pt x="221" y="436"/>
                      <a:pt x="221" y="435"/>
                      <a:pt x="221" y="435"/>
                    </a:cubicBezTo>
                    <a:cubicBezTo>
                      <a:pt x="180" y="394"/>
                      <a:pt x="180" y="394"/>
                      <a:pt x="180" y="394"/>
                    </a:cubicBezTo>
                    <a:cubicBezTo>
                      <a:pt x="185" y="385"/>
                      <a:pt x="188" y="374"/>
                      <a:pt x="188" y="363"/>
                    </a:cubicBezTo>
                    <a:cubicBezTo>
                      <a:pt x="188" y="345"/>
                      <a:pt x="188" y="345"/>
                      <a:pt x="188" y="345"/>
                    </a:cubicBezTo>
                    <a:cubicBezTo>
                      <a:pt x="199" y="347"/>
                      <a:pt x="210" y="349"/>
                      <a:pt x="222" y="349"/>
                    </a:cubicBezTo>
                    <a:cubicBezTo>
                      <a:pt x="234" y="349"/>
                      <a:pt x="245" y="347"/>
                      <a:pt x="256" y="345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6" y="374"/>
                      <a:pt x="259" y="385"/>
                      <a:pt x="264" y="394"/>
                    </a:cubicBezTo>
                    <a:cubicBezTo>
                      <a:pt x="223" y="435"/>
                      <a:pt x="223" y="435"/>
                      <a:pt x="223" y="435"/>
                    </a:cubicBezTo>
                    <a:cubicBezTo>
                      <a:pt x="223" y="435"/>
                      <a:pt x="223" y="436"/>
                      <a:pt x="222" y="436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-444500" y="2095500"/>
                <a:ext cx="184150" cy="249238"/>
              </a:xfrm>
              <a:custGeom>
                <a:avLst/>
                <a:gdLst>
                  <a:gd name="T0" fmla="*/ 392 w 444"/>
                  <a:gd name="T1" fmla="*/ 402 h 605"/>
                  <a:gd name="T2" fmla="*/ 317 w 444"/>
                  <a:gd name="T3" fmla="*/ 365 h 605"/>
                  <a:gd name="T4" fmla="*/ 316 w 444"/>
                  <a:gd name="T5" fmla="*/ 363 h 605"/>
                  <a:gd name="T6" fmla="*/ 316 w 444"/>
                  <a:gd name="T7" fmla="*/ 317 h 605"/>
                  <a:gd name="T8" fmla="*/ 380 w 444"/>
                  <a:gd name="T9" fmla="*/ 190 h 605"/>
                  <a:gd name="T10" fmla="*/ 380 w 444"/>
                  <a:gd name="T11" fmla="*/ 126 h 605"/>
                  <a:gd name="T12" fmla="*/ 254 w 444"/>
                  <a:gd name="T13" fmla="*/ 0 h 605"/>
                  <a:gd name="T14" fmla="*/ 190 w 444"/>
                  <a:gd name="T15" fmla="*/ 0 h 605"/>
                  <a:gd name="T16" fmla="*/ 64 w 444"/>
                  <a:gd name="T17" fmla="*/ 126 h 605"/>
                  <a:gd name="T18" fmla="*/ 64 w 444"/>
                  <a:gd name="T19" fmla="*/ 190 h 605"/>
                  <a:gd name="T20" fmla="*/ 128 w 444"/>
                  <a:gd name="T21" fmla="*/ 317 h 605"/>
                  <a:gd name="T22" fmla="*/ 128 w 444"/>
                  <a:gd name="T23" fmla="*/ 363 h 605"/>
                  <a:gd name="T24" fmla="*/ 127 w 444"/>
                  <a:gd name="T25" fmla="*/ 365 h 605"/>
                  <a:gd name="T26" fmla="*/ 52 w 444"/>
                  <a:gd name="T27" fmla="*/ 402 h 605"/>
                  <a:gd name="T28" fmla="*/ 0 w 444"/>
                  <a:gd name="T29" fmla="*/ 486 h 605"/>
                  <a:gd name="T30" fmla="*/ 0 w 444"/>
                  <a:gd name="T31" fmla="*/ 575 h 605"/>
                  <a:gd name="T32" fmla="*/ 30 w 444"/>
                  <a:gd name="T33" fmla="*/ 605 h 605"/>
                  <a:gd name="T34" fmla="*/ 60 w 444"/>
                  <a:gd name="T35" fmla="*/ 575 h 605"/>
                  <a:gd name="T36" fmla="*/ 60 w 444"/>
                  <a:gd name="T37" fmla="*/ 486 h 605"/>
                  <a:gd name="T38" fmla="*/ 78 w 444"/>
                  <a:gd name="T39" fmla="*/ 456 h 605"/>
                  <a:gd name="T40" fmla="*/ 131 w 444"/>
                  <a:gd name="T41" fmla="*/ 430 h 605"/>
                  <a:gd name="T42" fmla="*/ 178 w 444"/>
                  <a:gd name="T43" fmla="*/ 477 h 605"/>
                  <a:gd name="T44" fmla="*/ 222 w 444"/>
                  <a:gd name="T45" fmla="*/ 496 h 605"/>
                  <a:gd name="T46" fmla="*/ 266 w 444"/>
                  <a:gd name="T47" fmla="*/ 477 h 605"/>
                  <a:gd name="T48" fmla="*/ 313 w 444"/>
                  <a:gd name="T49" fmla="*/ 430 h 605"/>
                  <a:gd name="T50" fmla="*/ 366 w 444"/>
                  <a:gd name="T51" fmla="*/ 456 h 605"/>
                  <a:gd name="T52" fmla="*/ 384 w 444"/>
                  <a:gd name="T53" fmla="*/ 486 h 605"/>
                  <a:gd name="T54" fmla="*/ 384 w 444"/>
                  <a:gd name="T55" fmla="*/ 575 h 605"/>
                  <a:gd name="T56" fmla="*/ 414 w 444"/>
                  <a:gd name="T57" fmla="*/ 605 h 605"/>
                  <a:gd name="T58" fmla="*/ 444 w 444"/>
                  <a:gd name="T59" fmla="*/ 575 h 605"/>
                  <a:gd name="T60" fmla="*/ 444 w 444"/>
                  <a:gd name="T61" fmla="*/ 486 h 605"/>
                  <a:gd name="T62" fmla="*/ 392 w 444"/>
                  <a:gd name="T63" fmla="*/ 402 h 605"/>
                  <a:gd name="T64" fmla="*/ 124 w 444"/>
                  <a:gd name="T65" fmla="*/ 126 h 605"/>
                  <a:gd name="T66" fmla="*/ 190 w 444"/>
                  <a:gd name="T67" fmla="*/ 60 h 605"/>
                  <a:gd name="T68" fmla="*/ 254 w 444"/>
                  <a:gd name="T69" fmla="*/ 60 h 605"/>
                  <a:gd name="T70" fmla="*/ 320 w 444"/>
                  <a:gd name="T71" fmla="*/ 126 h 605"/>
                  <a:gd name="T72" fmla="*/ 320 w 444"/>
                  <a:gd name="T73" fmla="*/ 190 h 605"/>
                  <a:gd name="T74" fmla="*/ 222 w 444"/>
                  <a:gd name="T75" fmla="*/ 288 h 605"/>
                  <a:gd name="T76" fmla="*/ 124 w 444"/>
                  <a:gd name="T77" fmla="*/ 190 h 605"/>
                  <a:gd name="T78" fmla="*/ 124 w 444"/>
                  <a:gd name="T79" fmla="*/ 126 h 605"/>
                  <a:gd name="T80" fmla="*/ 222 w 444"/>
                  <a:gd name="T81" fmla="*/ 436 h 605"/>
                  <a:gd name="T82" fmla="*/ 221 w 444"/>
                  <a:gd name="T83" fmla="*/ 435 h 605"/>
                  <a:gd name="T84" fmla="*/ 180 w 444"/>
                  <a:gd name="T85" fmla="*/ 394 h 605"/>
                  <a:gd name="T86" fmla="*/ 188 w 444"/>
                  <a:gd name="T87" fmla="*/ 363 h 605"/>
                  <a:gd name="T88" fmla="*/ 188 w 444"/>
                  <a:gd name="T89" fmla="*/ 345 h 605"/>
                  <a:gd name="T90" fmla="*/ 222 w 444"/>
                  <a:gd name="T91" fmla="*/ 348 h 605"/>
                  <a:gd name="T92" fmla="*/ 256 w 444"/>
                  <a:gd name="T93" fmla="*/ 345 h 605"/>
                  <a:gd name="T94" fmla="*/ 256 w 444"/>
                  <a:gd name="T95" fmla="*/ 363 h 605"/>
                  <a:gd name="T96" fmla="*/ 264 w 444"/>
                  <a:gd name="T97" fmla="*/ 394 h 605"/>
                  <a:gd name="T98" fmla="*/ 223 w 444"/>
                  <a:gd name="T99" fmla="*/ 435 h 605"/>
                  <a:gd name="T100" fmla="*/ 222 w 444"/>
                  <a:gd name="T101" fmla="*/ 436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605">
                    <a:moveTo>
                      <a:pt x="392" y="402"/>
                    </a:moveTo>
                    <a:cubicBezTo>
                      <a:pt x="317" y="365"/>
                      <a:pt x="317" y="365"/>
                      <a:pt x="317" y="365"/>
                    </a:cubicBezTo>
                    <a:cubicBezTo>
                      <a:pt x="317" y="364"/>
                      <a:pt x="316" y="364"/>
                      <a:pt x="316" y="363"/>
                    </a:cubicBezTo>
                    <a:cubicBezTo>
                      <a:pt x="316" y="317"/>
                      <a:pt x="316" y="317"/>
                      <a:pt x="316" y="317"/>
                    </a:cubicBezTo>
                    <a:cubicBezTo>
                      <a:pt x="355" y="288"/>
                      <a:pt x="380" y="242"/>
                      <a:pt x="380" y="190"/>
                    </a:cubicBezTo>
                    <a:cubicBezTo>
                      <a:pt x="380" y="126"/>
                      <a:pt x="380" y="126"/>
                      <a:pt x="380" y="126"/>
                    </a:cubicBezTo>
                    <a:cubicBezTo>
                      <a:pt x="380" y="57"/>
                      <a:pt x="324" y="0"/>
                      <a:pt x="254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20" y="0"/>
                      <a:pt x="64" y="57"/>
                      <a:pt x="64" y="126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4" y="242"/>
                      <a:pt x="89" y="288"/>
                      <a:pt x="128" y="317"/>
                    </a:cubicBezTo>
                    <a:cubicBezTo>
                      <a:pt x="128" y="363"/>
                      <a:pt x="128" y="363"/>
                      <a:pt x="128" y="363"/>
                    </a:cubicBezTo>
                    <a:cubicBezTo>
                      <a:pt x="128" y="364"/>
                      <a:pt x="127" y="364"/>
                      <a:pt x="127" y="365"/>
                    </a:cubicBezTo>
                    <a:cubicBezTo>
                      <a:pt x="52" y="402"/>
                      <a:pt x="52" y="402"/>
                      <a:pt x="52" y="402"/>
                    </a:cubicBezTo>
                    <a:cubicBezTo>
                      <a:pt x="20" y="418"/>
                      <a:pt x="0" y="450"/>
                      <a:pt x="0" y="486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92"/>
                      <a:pt x="13" y="605"/>
                      <a:pt x="30" y="605"/>
                    </a:cubicBezTo>
                    <a:cubicBezTo>
                      <a:pt x="46" y="605"/>
                      <a:pt x="60" y="592"/>
                      <a:pt x="60" y="575"/>
                    </a:cubicBezTo>
                    <a:cubicBezTo>
                      <a:pt x="60" y="486"/>
                      <a:pt x="60" y="486"/>
                      <a:pt x="60" y="486"/>
                    </a:cubicBezTo>
                    <a:cubicBezTo>
                      <a:pt x="60" y="473"/>
                      <a:pt x="67" y="462"/>
                      <a:pt x="78" y="456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78" y="477"/>
                      <a:pt x="178" y="477"/>
                      <a:pt x="178" y="477"/>
                    </a:cubicBezTo>
                    <a:cubicBezTo>
                      <a:pt x="190" y="489"/>
                      <a:pt x="205" y="496"/>
                      <a:pt x="222" y="496"/>
                    </a:cubicBezTo>
                    <a:cubicBezTo>
                      <a:pt x="239" y="496"/>
                      <a:pt x="254" y="489"/>
                      <a:pt x="266" y="477"/>
                    </a:cubicBezTo>
                    <a:cubicBezTo>
                      <a:pt x="313" y="430"/>
                      <a:pt x="313" y="430"/>
                      <a:pt x="313" y="430"/>
                    </a:cubicBezTo>
                    <a:cubicBezTo>
                      <a:pt x="366" y="456"/>
                      <a:pt x="366" y="456"/>
                      <a:pt x="366" y="456"/>
                    </a:cubicBezTo>
                    <a:cubicBezTo>
                      <a:pt x="377" y="462"/>
                      <a:pt x="384" y="473"/>
                      <a:pt x="384" y="486"/>
                    </a:cubicBezTo>
                    <a:cubicBezTo>
                      <a:pt x="384" y="575"/>
                      <a:pt x="384" y="575"/>
                      <a:pt x="384" y="575"/>
                    </a:cubicBezTo>
                    <a:cubicBezTo>
                      <a:pt x="384" y="592"/>
                      <a:pt x="398" y="605"/>
                      <a:pt x="414" y="605"/>
                    </a:cubicBezTo>
                    <a:cubicBezTo>
                      <a:pt x="431" y="605"/>
                      <a:pt x="444" y="592"/>
                      <a:pt x="444" y="575"/>
                    </a:cubicBezTo>
                    <a:cubicBezTo>
                      <a:pt x="444" y="486"/>
                      <a:pt x="444" y="486"/>
                      <a:pt x="444" y="486"/>
                    </a:cubicBezTo>
                    <a:cubicBezTo>
                      <a:pt x="444" y="450"/>
                      <a:pt x="424" y="418"/>
                      <a:pt x="392" y="402"/>
                    </a:cubicBezTo>
                    <a:close/>
                    <a:moveTo>
                      <a:pt x="124" y="126"/>
                    </a:moveTo>
                    <a:cubicBezTo>
                      <a:pt x="124" y="90"/>
                      <a:pt x="153" y="60"/>
                      <a:pt x="190" y="60"/>
                    </a:cubicBezTo>
                    <a:cubicBezTo>
                      <a:pt x="254" y="60"/>
                      <a:pt x="254" y="60"/>
                      <a:pt x="254" y="60"/>
                    </a:cubicBezTo>
                    <a:cubicBezTo>
                      <a:pt x="291" y="60"/>
                      <a:pt x="320" y="90"/>
                      <a:pt x="320" y="126"/>
                    </a:cubicBezTo>
                    <a:cubicBezTo>
                      <a:pt x="320" y="190"/>
                      <a:pt x="320" y="190"/>
                      <a:pt x="320" y="190"/>
                    </a:cubicBezTo>
                    <a:cubicBezTo>
                      <a:pt x="320" y="244"/>
                      <a:pt x="276" y="288"/>
                      <a:pt x="222" y="288"/>
                    </a:cubicBezTo>
                    <a:cubicBezTo>
                      <a:pt x="168" y="288"/>
                      <a:pt x="124" y="244"/>
                      <a:pt x="124" y="190"/>
                    </a:cubicBezTo>
                    <a:cubicBezTo>
                      <a:pt x="124" y="126"/>
                      <a:pt x="124" y="126"/>
                      <a:pt x="124" y="126"/>
                    </a:cubicBezTo>
                    <a:close/>
                    <a:moveTo>
                      <a:pt x="222" y="436"/>
                    </a:moveTo>
                    <a:cubicBezTo>
                      <a:pt x="221" y="436"/>
                      <a:pt x="221" y="435"/>
                      <a:pt x="221" y="435"/>
                    </a:cubicBezTo>
                    <a:cubicBezTo>
                      <a:pt x="180" y="394"/>
                      <a:pt x="180" y="394"/>
                      <a:pt x="180" y="394"/>
                    </a:cubicBezTo>
                    <a:cubicBezTo>
                      <a:pt x="185" y="385"/>
                      <a:pt x="188" y="374"/>
                      <a:pt x="188" y="363"/>
                    </a:cubicBezTo>
                    <a:cubicBezTo>
                      <a:pt x="188" y="345"/>
                      <a:pt x="188" y="345"/>
                      <a:pt x="188" y="345"/>
                    </a:cubicBezTo>
                    <a:cubicBezTo>
                      <a:pt x="199" y="347"/>
                      <a:pt x="210" y="348"/>
                      <a:pt x="222" y="348"/>
                    </a:cubicBezTo>
                    <a:cubicBezTo>
                      <a:pt x="234" y="348"/>
                      <a:pt x="245" y="347"/>
                      <a:pt x="256" y="345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6" y="374"/>
                      <a:pt x="259" y="385"/>
                      <a:pt x="264" y="394"/>
                    </a:cubicBezTo>
                    <a:cubicBezTo>
                      <a:pt x="223" y="435"/>
                      <a:pt x="223" y="435"/>
                      <a:pt x="223" y="435"/>
                    </a:cubicBezTo>
                    <a:cubicBezTo>
                      <a:pt x="223" y="435"/>
                      <a:pt x="223" y="436"/>
                      <a:pt x="222" y="436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-762000" y="1790700"/>
                <a:ext cx="184150" cy="249238"/>
              </a:xfrm>
              <a:custGeom>
                <a:avLst/>
                <a:gdLst>
                  <a:gd name="T0" fmla="*/ 314 w 445"/>
                  <a:gd name="T1" fmla="*/ 430 h 606"/>
                  <a:gd name="T2" fmla="*/ 366 w 445"/>
                  <a:gd name="T3" fmla="*/ 456 h 606"/>
                  <a:gd name="T4" fmla="*/ 385 w 445"/>
                  <a:gd name="T5" fmla="*/ 487 h 606"/>
                  <a:gd name="T6" fmla="*/ 385 w 445"/>
                  <a:gd name="T7" fmla="*/ 576 h 606"/>
                  <a:gd name="T8" fmla="*/ 415 w 445"/>
                  <a:gd name="T9" fmla="*/ 606 h 606"/>
                  <a:gd name="T10" fmla="*/ 445 w 445"/>
                  <a:gd name="T11" fmla="*/ 576 h 606"/>
                  <a:gd name="T12" fmla="*/ 445 w 445"/>
                  <a:gd name="T13" fmla="*/ 487 h 606"/>
                  <a:gd name="T14" fmla="*/ 393 w 445"/>
                  <a:gd name="T15" fmla="*/ 403 h 606"/>
                  <a:gd name="T16" fmla="*/ 318 w 445"/>
                  <a:gd name="T17" fmla="*/ 365 h 606"/>
                  <a:gd name="T18" fmla="*/ 317 w 445"/>
                  <a:gd name="T19" fmla="*/ 363 h 606"/>
                  <a:gd name="T20" fmla="*/ 317 w 445"/>
                  <a:gd name="T21" fmla="*/ 318 h 606"/>
                  <a:gd name="T22" fmla="*/ 381 w 445"/>
                  <a:gd name="T23" fmla="*/ 191 h 606"/>
                  <a:gd name="T24" fmla="*/ 381 w 445"/>
                  <a:gd name="T25" fmla="*/ 127 h 606"/>
                  <a:gd name="T26" fmla="*/ 255 w 445"/>
                  <a:gd name="T27" fmla="*/ 0 h 606"/>
                  <a:gd name="T28" fmla="*/ 190 w 445"/>
                  <a:gd name="T29" fmla="*/ 0 h 606"/>
                  <a:gd name="T30" fmla="*/ 64 w 445"/>
                  <a:gd name="T31" fmla="*/ 127 h 606"/>
                  <a:gd name="T32" fmla="*/ 64 w 445"/>
                  <a:gd name="T33" fmla="*/ 191 h 606"/>
                  <a:gd name="T34" fmla="*/ 128 w 445"/>
                  <a:gd name="T35" fmla="*/ 318 h 606"/>
                  <a:gd name="T36" fmla="*/ 128 w 445"/>
                  <a:gd name="T37" fmla="*/ 363 h 606"/>
                  <a:gd name="T38" fmla="*/ 127 w 445"/>
                  <a:gd name="T39" fmla="*/ 365 h 606"/>
                  <a:gd name="T40" fmla="*/ 52 w 445"/>
                  <a:gd name="T41" fmla="*/ 403 h 606"/>
                  <a:gd name="T42" fmla="*/ 0 w 445"/>
                  <a:gd name="T43" fmla="*/ 487 h 606"/>
                  <a:gd name="T44" fmla="*/ 0 w 445"/>
                  <a:gd name="T45" fmla="*/ 576 h 606"/>
                  <a:gd name="T46" fmla="*/ 30 w 445"/>
                  <a:gd name="T47" fmla="*/ 606 h 606"/>
                  <a:gd name="T48" fmla="*/ 60 w 445"/>
                  <a:gd name="T49" fmla="*/ 576 h 606"/>
                  <a:gd name="T50" fmla="*/ 60 w 445"/>
                  <a:gd name="T51" fmla="*/ 487 h 606"/>
                  <a:gd name="T52" fmla="*/ 79 w 445"/>
                  <a:gd name="T53" fmla="*/ 456 h 606"/>
                  <a:gd name="T54" fmla="*/ 131 w 445"/>
                  <a:gd name="T55" fmla="*/ 430 h 606"/>
                  <a:gd name="T56" fmla="*/ 179 w 445"/>
                  <a:gd name="T57" fmla="*/ 478 h 606"/>
                  <a:gd name="T58" fmla="*/ 222 w 445"/>
                  <a:gd name="T59" fmla="*/ 496 h 606"/>
                  <a:gd name="T60" fmla="*/ 266 w 445"/>
                  <a:gd name="T61" fmla="*/ 478 h 606"/>
                  <a:gd name="T62" fmla="*/ 314 w 445"/>
                  <a:gd name="T63" fmla="*/ 430 h 606"/>
                  <a:gd name="T64" fmla="*/ 124 w 445"/>
                  <a:gd name="T65" fmla="*/ 127 h 606"/>
                  <a:gd name="T66" fmla="*/ 190 w 445"/>
                  <a:gd name="T67" fmla="*/ 60 h 606"/>
                  <a:gd name="T68" fmla="*/ 255 w 445"/>
                  <a:gd name="T69" fmla="*/ 60 h 606"/>
                  <a:gd name="T70" fmla="*/ 321 w 445"/>
                  <a:gd name="T71" fmla="*/ 127 h 606"/>
                  <a:gd name="T72" fmla="*/ 321 w 445"/>
                  <a:gd name="T73" fmla="*/ 191 h 606"/>
                  <a:gd name="T74" fmla="*/ 222 w 445"/>
                  <a:gd name="T75" fmla="*/ 289 h 606"/>
                  <a:gd name="T76" fmla="*/ 124 w 445"/>
                  <a:gd name="T77" fmla="*/ 191 h 606"/>
                  <a:gd name="T78" fmla="*/ 124 w 445"/>
                  <a:gd name="T79" fmla="*/ 127 h 606"/>
                  <a:gd name="T80" fmla="*/ 221 w 445"/>
                  <a:gd name="T81" fmla="*/ 435 h 606"/>
                  <a:gd name="T82" fmla="*/ 180 w 445"/>
                  <a:gd name="T83" fmla="*/ 394 h 606"/>
                  <a:gd name="T84" fmla="*/ 188 w 445"/>
                  <a:gd name="T85" fmla="*/ 363 h 606"/>
                  <a:gd name="T86" fmla="*/ 188 w 445"/>
                  <a:gd name="T87" fmla="*/ 345 h 606"/>
                  <a:gd name="T88" fmla="*/ 222 w 445"/>
                  <a:gd name="T89" fmla="*/ 349 h 606"/>
                  <a:gd name="T90" fmla="*/ 257 w 445"/>
                  <a:gd name="T91" fmla="*/ 345 h 606"/>
                  <a:gd name="T92" fmla="*/ 257 w 445"/>
                  <a:gd name="T93" fmla="*/ 363 h 606"/>
                  <a:gd name="T94" fmla="*/ 265 w 445"/>
                  <a:gd name="T95" fmla="*/ 394 h 606"/>
                  <a:gd name="T96" fmla="*/ 224 w 445"/>
                  <a:gd name="T97" fmla="*/ 435 h 606"/>
                  <a:gd name="T98" fmla="*/ 221 w 445"/>
                  <a:gd name="T99" fmla="*/ 43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5" h="606">
                    <a:moveTo>
                      <a:pt x="314" y="430"/>
                    </a:moveTo>
                    <a:cubicBezTo>
                      <a:pt x="366" y="456"/>
                      <a:pt x="366" y="456"/>
                      <a:pt x="366" y="456"/>
                    </a:cubicBezTo>
                    <a:cubicBezTo>
                      <a:pt x="378" y="462"/>
                      <a:pt x="385" y="474"/>
                      <a:pt x="385" y="487"/>
                    </a:cubicBezTo>
                    <a:cubicBezTo>
                      <a:pt x="385" y="576"/>
                      <a:pt x="385" y="576"/>
                      <a:pt x="385" y="576"/>
                    </a:cubicBezTo>
                    <a:cubicBezTo>
                      <a:pt x="385" y="592"/>
                      <a:pt x="398" y="606"/>
                      <a:pt x="415" y="606"/>
                    </a:cubicBezTo>
                    <a:cubicBezTo>
                      <a:pt x="431" y="606"/>
                      <a:pt x="445" y="592"/>
                      <a:pt x="445" y="576"/>
                    </a:cubicBezTo>
                    <a:cubicBezTo>
                      <a:pt x="445" y="487"/>
                      <a:pt x="445" y="487"/>
                      <a:pt x="445" y="487"/>
                    </a:cubicBezTo>
                    <a:cubicBezTo>
                      <a:pt x="445" y="451"/>
                      <a:pt x="425" y="419"/>
                      <a:pt x="393" y="403"/>
                    </a:cubicBezTo>
                    <a:cubicBezTo>
                      <a:pt x="318" y="365"/>
                      <a:pt x="318" y="365"/>
                      <a:pt x="318" y="365"/>
                    </a:cubicBezTo>
                    <a:cubicBezTo>
                      <a:pt x="317" y="365"/>
                      <a:pt x="317" y="364"/>
                      <a:pt x="317" y="363"/>
                    </a:cubicBezTo>
                    <a:cubicBezTo>
                      <a:pt x="317" y="318"/>
                      <a:pt x="317" y="318"/>
                      <a:pt x="317" y="318"/>
                    </a:cubicBezTo>
                    <a:cubicBezTo>
                      <a:pt x="355" y="289"/>
                      <a:pt x="381" y="243"/>
                      <a:pt x="381" y="191"/>
                    </a:cubicBezTo>
                    <a:cubicBezTo>
                      <a:pt x="381" y="127"/>
                      <a:pt x="381" y="127"/>
                      <a:pt x="381" y="127"/>
                    </a:cubicBezTo>
                    <a:cubicBezTo>
                      <a:pt x="381" y="57"/>
                      <a:pt x="324" y="0"/>
                      <a:pt x="255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21" y="0"/>
                      <a:pt x="64" y="57"/>
                      <a:pt x="64" y="127"/>
                    </a:cubicBezTo>
                    <a:cubicBezTo>
                      <a:pt x="64" y="191"/>
                      <a:pt x="64" y="191"/>
                      <a:pt x="64" y="191"/>
                    </a:cubicBezTo>
                    <a:cubicBezTo>
                      <a:pt x="64" y="243"/>
                      <a:pt x="89" y="289"/>
                      <a:pt x="128" y="318"/>
                    </a:cubicBezTo>
                    <a:cubicBezTo>
                      <a:pt x="128" y="363"/>
                      <a:pt x="128" y="363"/>
                      <a:pt x="128" y="363"/>
                    </a:cubicBezTo>
                    <a:cubicBezTo>
                      <a:pt x="128" y="364"/>
                      <a:pt x="128" y="365"/>
                      <a:pt x="127" y="365"/>
                    </a:cubicBezTo>
                    <a:cubicBezTo>
                      <a:pt x="52" y="403"/>
                      <a:pt x="52" y="403"/>
                      <a:pt x="52" y="403"/>
                    </a:cubicBezTo>
                    <a:cubicBezTo>
                      <a:pt x="20" y="419"/>
                      <a:pt x="0" y="451"/>
                      <a:pt x="0" y="487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92"/>
                      <a:pt x="13" y="606"/>
                      <a:pt x="30" y="606"/>
                    </a:cubicBezTo>
                    <a:cubicBezTo>
                      <a:pt x="47" y="606"/>
                      <a:pt x="60" y="592"/>
                      <a:pt x="60" y="576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0" y="474"/>
                      <a:pt x="67" y="462"/>
                      <a:pt x="79" y="456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79" y="478"/>
                      <a:pt x="179" y="478"/>
                      <a:pt x="179" y="478"/>
                    </a:cubicBezTo>
                    <a:cubicBezTo>
                      <a:pt x="191" y="490"/>
                      <a:pt x="207" y="496"/>
                      <a:pt x="222" y="496"/>
                    </a:cubicBezTo>
                    <a:cubicBezTo>
                      <a:pt x="238" y="496"/>
                      <a:pt x="254" y="490"/>
                      <a:pt x="266" y="478"/>
                    </a:cubicBezTo>
                    <a:lnTo>
                      <a:pt x="314" y="430"/>
                    </a:lnTo>
                    <a:close/>
                    <a:moveTo>
                      <a:pt x="124" y="127"/>
                    </a:moveTo>
                    <a:cubicBezTo>
                      <a:pt x="124" y="90"/>
                      <a:pt x="154" y="60"/>
                      <a:pt x="190" y="60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91" y="60"/>
                      <a:pt x="321" y="90"/>
                      <a:pt x="321" y="127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245"/>
                      <a:pt x="277" y="289"/>
                      <a:pt x="222" y="289"/>
                    </a:cubicBezTo>
                    <a:cubicBezTo>
                      <a:pt x="168" y="289"/>
                      <a:pt x="124" y="245"/>
                      <a:pt x="124" y="191"/>
                    </a:cubicBezTo>
                    <a:cubicBezTo>
                      <a:pt x="124" y="127"/>
                      <a:pt x="124" y="127"/>
                      <a:pt x="124" y="127"/>
                    </a:cubicBezTo>
                    <a:close/>
                    <a:moveTo>
                      <a:pt x="221" y="435"/>
                    </a:moveTo>
                    <a:cubicBezTo>
                      <a:pt x="180" y="394"/>
                      <a:pt x="180" y="394"/>
                      <a:pt x="180" y="394"/>
                    </a:cubicBezTo>
                    <a:cubicBezTo>
                      <a:pt x="185" y="385"/>
                      <a:pt x="188" y="375"/>
                      <a:pt x="188" y="363"/>
                    </a:cubicBezTo>
                    <a:cubicBezTo>
                      <a:pt x="188" y="345"/>
                      <a:pt x="188" y="345"/>
                      <a:pt x="188" y="345"/>
                    </a:cubicBezTo>
                    <a:cubicBezTo>
                      <a:pt x="199" y="348"/>
                      <a:pt x="211" y="349"/>
                      <a:pt x="222" y="349"/>
                    </a:cubicBezTo>
                    <a:cubicBezTo>
                      <a:pt x="234" y="349"/>
                      <a:pt x="246" y="348"/>
                      <a:pt x="257" y="345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75"/>
                      <a:pt x="260" y="385"/>
                      <a:pt x="265" y="394"/>
                    </a:cubicBezTo>
                    <a:cubicBezTo>
                      <a:pt x="224" y="435"/>
                      <a:pt x="224" y="435"/>
                      <a:pt x="224" y="435"/>
                    </a:cubicBezTo>
                    <a:cubicBezTo>
                      <a:pt x="223" y="436"/>
                      <a:pt x="222" y="436"/>
                      <a:pt x="221" y="435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12"/>
              <p:cNvSpPr>
                <a:spLocks noEditPoints="1"/>
              </p:cNvSpPr>
              <p:nvPr/>
            </p:nvSpPr>
            <p:spPr bwMode="auto">
              <a:xfrm>
                <a:off x="-127000" y="1790700"/>
                <a:ext cx="184150" cy="249238"/>
              </a:xfrm>
              <a:custGeom>
                <a:avLst/>
                <a:gdLst>
                  <a:gd name="T0" fmla="*/ 393 w 445"/>
                  <a:gd name="T1" fmla="*/ 403 h 606"/>
                  <a:gd name="T2" fmla="*/ 318 w 445"/>
                  <a:gd name="T3" fmla="*/ 365 h 606"/>
                  <a:gd name="T4" fmla="*/ 317 w 445"/>
                  <a:gd name="T5" fmla="*/ 363 h 606"/>
                  <a:gd name="T6" fmla="*/ 317 w 445"/>
                  <a:gd name="T7" fmla="*/ 318 h 606"/>
                  <a:gd name="T8" fmla="*/ 381 w 445"/>
                  <a:gd name="T9" fmla="*/ 191 h 606"/>
                  <a:gd name="T10" fmla="*/ 381 w 445"/>
                  <a:gd name="T11" fmla="*/ 127 h 606"/>
                  <a:gd name="T12" fmla="*/ 255 w 445"/>
                  <a:gd name="T13" fmla="*/ 0 h 606"/>
                  <a:gd name="T14" fmla="*/ 190 w 445"/>
                  <a:gd name="T15" fmla="*/ 0 h 606"/>
                  <a:gd name="T16" fmla="*/ 64 w 445"/>
                  <a:gd name="T17" fmla="*/ 127 h 606"/>
                  <a:gd name="T18" fmla="*/ 64 w 445"/>
                  <a:gd name="T19" fmla="*/ 191 h 606"/>
                  <a:gd name="T20" fmla="*/ 128 w 445"/>
                  <a:gd name="T21" fmla="*/ 318 h 606"/>
                  <a:gd name="T22" fmla="*/ 128 w 445"/>
                  <a:gd name="T23" fmla="*/ 363 h 606"/>
                  <a:gd name="T24" fmla="*/ 127 w 445"/>
                  <a:gd name="T25" fmla="*/ 365 h 606"/>
                  <a:gd name="T26" fmla="*/ 52 w 445"/>
                  <a:gd name="T27" fmla="*/ 403 h 606"/>
                  <a:gd name="T28" fmla="*/ 0 w 445"/>
                  <a:gd name="T29" fmla="*/ 487 h 606"/>
                  <a:gd name="T30" fmla="*/ 0 w 445"/>
                  <a:gd name="T31" fmla="*/ 576 h 606"/>
                  <a:gd name="T32" fmla="*/ 30 w 445"/>
                  <a:gd name="T33" fmla="*/ 606 h 606"/>
                  <a:gd name="T34" fmla="*/ 60 w 445"/>
                  <a:gd name="T35" fmla="*/ 576 h 606"/>
                  <a:gd name="T36" fmla="*/ 60 w 445"/>
                  <a:gd name="T37" fmla="*/ 487 h 606"/>
                  <a:gd name="T38" fmla="*/ 79 w 445"/>
                  <a:gd name="T39" fmla="*/ 456 h 606"/>
                  <a:gd name="T40" fmla="*/ 131 w 445"/>
                  <a:gd name="T41" fmla="*/ 430 h 606"/>
                  <a:gd name="T42" fmla="*/ 179 w 445"/>
                  <a:gd name="T43" fmla="*/ 478 h 606"/>
                  <a:gd name="T44" fmla="*/ 223 w 445"/>
                  <a:gd name="T45" fmla="*/ 496 h 606"/>
                  <a:gd name="T46" fmla="*/ 266 w 445"/>
                  <a:gd name="T47" fmla="*/ 478 h 606"/>
                  <a:gd name="T48" fmla="*/ 314 w 445"/>
                  <a:gd name="T49" fmla="*/ 430 h 606"/>
                  <a:gd name="T50" fmla="*/ 366 w 445"/>
                  <a:gd name="T51" fmla="*/ 456 h 606"/>
                  <a:gd name="T52" fmla="*/ 385 w 445"/>
                  <a:gd name="T53" fmla="*/ 487 h 606"/>
                  <a:gd name="T54" fmla="*/ 385 w 445"/>
                  <a:gd name="T55" fmla="*/ 576 h 606"/>
                  <a:gd name="T56" fmla="*/ 415 w 445"/>
                  <a:gd name="T57" fmla="*/ 606 h 606"/>
                  <a:gd name="T58" fmla="*/ 445 w 445"/>
                  <a:gd name="T59" fmla="*/ 576 h 606"/>
                  <a:gd name="T60" fmla="*/ 445 w 445"/>
                  <a:gd name="T61" fmla="*/ 487 h 606"/>
                  <a:gd name="T62" fmla="*/ 393 w 445"/>
                  <a:gd name="T63" fmla="*/ 403 h 606"/>
                  <a:gd name="T64" fmla="*/ 124 w 445"/>
                  <a:gd name="T65" fmla="*/ 127 h 606"/>
                  <a:gd name="T66" fmla="*/ 190 w 445"/>
                  <a:gd name="T67" fmla="*/ 60 h 606"/>
                  <a:gd name="T68" fmla="*/ 255 w 445"/>
                  <a:gd name="T69" fmla="*/ 60 h 606"/>
                  <a:gd name="T70" fmla="*/ 321 w 445"/>
                  <a:gd name="T71" fmla="*/ 127 h 606"/>
                  <a:gd name="T72" fmla="*/ 321 w 445"/>
                  <a:gd name="T73" fmla="*/ 191 h 606"/>
                  <a:gd name="T74" fmla="*/ 223 w 445"/>
                  <a:gd name="T75" fmla="*/ 289 h 606"/>
                  <a:gd name="T76" fmla="*/ 124 w 445"/>
                  <a:gd name="T77" fmla="*/ 191 h 606"/>
                  <a:gd name="T78" fmla="*/ 124 w 445"/>
                  <a:gd name="T79" fmla="*/ 127 h 606"/>
                  <a:gd name="T80" fmla="*/ 221 w 445"/>
                  <a:gd name="T81" fmla="*/ 435 h 606"/>
                  <a:gd name="T82" fmla="*/ 180 w 445"/>
                  <a:gd name="T83" fmla="*/ 394 h 606"/>
                  <a:gd name="T84" fmla="*/ 188 w 445"/>
                  <a:gd name="T85" fmla="*/ 363 h 606"/>
                  <a:gd name="T86" fmla="*/ 188 w 445"/>
                  <a:gd name="T87" fmla="*/ 345 h 606"/>
                  <a:gd name="T88" fmla="*/ 223 w 445"/>
                  <a:gd name="T89" fmla="*/ 349 h 606"/>
                  <a:gd name="T90" fmla="*/ 257 w 445"/>
                  <a:gd name="T91" fmla="*/ 345 h 606"/>
                  <a:gd name="T92" fmla="*/ 257 w 445"/>
                  <a:gd name="T93" fmla="*/ 363 h 606"/>
                  <a:gd name="T94" fmla="*/ 265 w 445"/>
                  <a:gd name="T95" fmla="*/ 394 h 606"/>
                  <a:gd name="T96" fmla="*/ 224 w 445"/>
                  <a:gd name="T97" fmla="*/ 435 h 606"/>
                  <a:gd name="T98" fmla="*/ 221 w 445"/>
                  <a:gd name="T99" fmla="*/ 43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5" h="606">
                    <a:moveTo>
                      <a:pt x="393" y="403"/>
                    </a:moveTo>
                    <a:cubicBezTo>
                      <a:pt x="318" y="365"/>
                      <a:pt x="318" y="365"/>
                      <a:pt x="318" y="365"/>
                    </a:cubicBezTo>
                    <a:cubicBezTo>
                      <a:pt x="317" y="365"/>
                      <a:pt x="317" y="364"/>
                      <a:pt x="317" y="363"/>
                    </a:cubicBezTo>
                    <a:cubicBezTo>
                      <a:pt x="317" y="318"/>
                      <a:pt x="317" y="318"/>
                      <a:pt x="317" y="318"/>
                    </a:cubicBezTo>
                    <a:cubicBezTo>
                      <a:pt x="356" y="289"/>
                      <a:pt x="381" y="243"/>
                      <a:pt x="381" y="191"/>
                    </a:cubicBezTo>
                    <a:cubicBezTo>
                      <a:pt x="381" y="127"/>
                      <a:pt x="381" y="127"/>
                      <a:pt x="381" y="127"/>
                    </a:cubicBezTo>
                    <a:cubicBezTo>
                      <a:pt x="381" y="57"/>
                      <a:pt x="324" y="0"/>
                      <a:pt x="255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21" y="0"/>
                      <a:pt x="64" y="57"/>
                      <a:pt x="64" y="127"/>
                    </a:cubicBezTo>
                    <a:cubicBezTo>
                      <a:pt x="64" y="191"/>
                      <a:pt x="64" y="191"/>
                      <a:pt x="64" y="191"/>
                    </a:cubicBezTo>
                    <a:cubicBezTo>
                      <a:pt x="64" y="243"/>
                      <a:pt x="90" y="289"/>
                      <a:pt x="128" y="318"/>
                    </a:cubicBezTo>
                    <a:cubicBezTo>
                      <a:pt x="128" y="363"/>
                      <a:pt x="128" y="363"/>
                      <a:pt x="128" y="363"/>
                    </a:cubicBezTo>
                    <a:cubicBezTo>
                      <a:pt x="128" y="364"/>
                      <a:pt x="128" y="365"/>
                      <a:pt x="127" y="365"/>
                    </a:cubicBezTo>
                    <a:cubicBezTo>
                      <a:pt x="52" y="403"/>
                      <a:pt x="52" y="403"/>
                      <a:pt x="52" y="403"/>
                    </a:cubicBezTo>
                    <a:cubicBezTo>
                      <a:pt x="20" y="419"/>
                      <a:pt x="0" y="451"/>
                      <a:pt x="0" y="487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92"/>
                      <a:pt x="14" y="606"/>
                      <a:pt x="30" y="606"/>
                    </a:cubicBezTo>
                    <a:cubicBezTo>
                      <a:pt x="47" y="606"/>
                      <a:pt x="60" y="592"/>
                      <a:pt x="60" y="576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0" y="474"/>
                      <a:pt x="67" y="462"/>
                      <a:pt x="79" y="456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79" y="478"/>
                      <a:pt x="179" y="478"/>
                      <a:pt x="179" y="478"/>
                    </a:cubicBezTo>
                    <a:cubicBezTo>
                      <a:pt x="191" y="490"/>
                      <a:pt x="207" y="496"/>
                      <a:pt x="223" y="496"/>
                    </a:cubicBezTo>
                    <a:cubicBezTo>
                      <a:pt x="238" y="496"/>
                      <a:pt x="254" y="490"/>
                      <a:pt x="266" y="478"/>
                    </a:cubicBezTo>
                    <a:cubicBezTo>
                      <a:pt x="314" y="430"/>
                      <a:pt x="314" y="430"/>
                      <a:pt x="314" y="430"/>
                    </a:cubicBezTo>
                    <a:cubicBezTo>
                      <a:pt x="366" y="456"/>
                      <a:pt x="366" y="456"/>
                      <a:pt x="366" y="456"/>
                    </a:cubicBezTo>
                    <a:cubicBezTo>
                      <a:pt x="378" y="462"/>
                      <a:pt x="385" y="474"/>
                      <a:pt x="385" y="487"/>
                    </a:cubicBezTo>
                    <a:cubicBezTo>
                      <a:pt x="385" y="576"/>
                      <a:pt x="385" y="576"/>
                      <a:pt x="385" y="576"/>
                    </a:cubicBezTo>
                    <a:cubicBezTo>
                      <a:pt x="385" y="592"/>
                      <a:pt x="398" y="606"/>
                      <a:pt x="415" y="606"/>
                    </a:cubicBezTo>
                    <a:cubicBezTo>
                      <a:pt x="432" y="606"/>
                      <a:pt x="445" y="592"/>
                      <a:pt x="445" y="576"/>
                    </a:cubicBezTo>
                    <a:cubicBezTo>
                      <a:pt x="445" y="487"/>
                      <a:pt x="445" y="487"/>
                      <a:pt x="445" y="487"/>
                    </a:cubicBezTo>
                    <a:cubicBezTo>
                      <a:pt x="445" y="451"/>
                      <a:pt x="425" y="419"/>
                      <a:pt x="393" y="403"/>
                    </a:cubicBezTo>
                    <a:close/>
                    <a:moveTo>
                      <a:pt x="124" y="127"/>
                    </a:moveTo>
                    <a:cubicBezTo>
                      <a:pt x="124" y="90"/>
                      <a:pt x="154" y="60"/>
                      <a:pt x="190" y="60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91" y="60"/>
                      <a:pt x="321" y="90"/>
                      <a:pt x="321" y="127"/>
                    </a:cubicBezTo>
                    <a:cubicBezTo>
                      <a:pt x="321" y="191"/>
                      <a:pt x="321" y="191"/>
                      <a:pt x="321" y="191"/>
                    </a:cubicBezTo>
                    <a:cubicBezTo>
                      <a:pt x="321" y="245"/>
                      <a:pt x="277" y="289"/>
                      <a:pt x="223" y="289"/>
                    </a:cubicBezTo>
                    <a:cubicBezTo>
                      <a:pt x="168" y="289"/>
                      <a:pt x="124" y="245"/>
                      <a:pt x="124" y="191"/>
                    </a:cubicBezTo>
                    <a:cubicBezTo>
                      <a:pt x="124" y="127"/>
                      <a:pt x="124" y="127"/>
                      <a:pt x="124" y="127"/>
                    </a:cubicBezTo>
                    <a:close/>
                    <a:moveTo>
                      <a:pt x="221" y="435"/>
                    </a:moveTo>
                    <a:cubicBezTo>
                      <a:pt x="180" y="394"/>
                      <a:pt x="180" y="394"/>
                      <a:pt x="180" y="394"/>
                    </a:cubicBezTo>
                    <a:cubicBezTo>
                      <a:pt x="185" y="385"/>
                      <a:pt x="188" y="375"/>
                      <a:pt x="188" y="363"/>
                    </a:cubicBezTo>
                    <a:cubicBezTo>
                      <a:pt x="188" y="345"/>
                      <a:pt x="188" y="345"/>
                      <a:pt x="188" y="345"/>
                    </a:cubicBezTo>
                    <a:cubicBezTo>
                      <a:pt x="199" y="348"/>
                      <a:pt x="211" y="349"/>
                      <a:pt x="223" y="349"/>
                    </a:cubicBezTo>
                    <a:cubicBezTo>
                      <a:pt x="234" y="349"/>
                      <a:pt x="246" y="348"/>
                      <a:pt x="257" y="345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75"/>
                      <a:pt x="260" y="385"/>
                      <a:pt x="265" y="394"/>
                    </a:cubicBezTo>
                    <a:cubicBezTo>
                      <a:pt x="224" y="435"/>
                      <a:pt x="224" y="435"/>
                      <a:pt x="224" y="435"/>
                    </a:cubicBezTo>
                    <a:cubicBezTo>
                      <a:pt x="223" y="436"/>
                      <a:pt x="222" y="436"/>
                      <a:pt x="221" y="435"/>
                    </a:cubicBezTo>
                    <a:close/>
                  </a:path>
                </a:pathLst>
              </a:custGeom>
              <a:grpFill/>
              <a:ln w="9525">
                <a:solidFill>
                  <a:srgbClr val="1E284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5" name="Agrupar 4"/>
          <p:cNvGrpSpPr/>
          <p:nvPr/>
        </p:nvGrpSpPr>
        <p:grpSpPr>
          <a:xfrm>
            <a:off x="3611858" y="2637497"/>
            <a:ext cx="1562830" cy="1554374"/>
            <a:chOff x="2965211" y="2655373"/>
            <a:chExt cx="1562830" cy="1554374"/>
          </a:xfrm>
        </p:grpSpPr>
        <p:sp>
          <p:nvSpPr>
            <p:cNvPr id="108" name="Rectangle 29"/>
            <p:cNvSpPr/>
            <p:nvPr/>
          </p:nvSpPr>
          <p:spPr>
            <a:xfrm>
              <a:off x="2965211" y="3674216"/>
              <a:ext cx="156283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Envolvimento de Executivos Sêniores nos serviços</a:t>
              </a:r>
              <a:r>
                <a:rPr lang="id-ID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endParaRPr lang="en-US" sz="1200" dirty="0">
                <a:solidFill>
                  <a:srgbClr val="1E2845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Freeform 16"/>
            <p:cNvSpPr>
              <a:spLocks noEditPoints="1"/>
            </p:cNvSpPr>
            <p:nvPr/>
          </p:nvSpPr>
          <p:spPr bwMode="auto">
            <a:xfrm>
              <a:off x="3531624" y="2655373"/>
              <a:ext cx="463586" cy="636992"/>
            </a:xfrm>
            <a:custGeom>
              <a:avLst/>
              <a:gdLst>
                <a:gd name="T0" fmla="*/ 1067 w 1488"/>
                <a:gd name="T1" fmla="*/ 1312 h 2048"/>
                <a:gd name="T2" fmla="*/ 1118 w 1488"/>
                <a:gd name="T3" fmla="*/ 910 h 2048"/>
                <a:gd name="T4" fmla="*/ 767 w 1488"/>
                <a:gd name="T5" fmla="*/ 0 h 2048"/>
                <a:gd name="T6" fmla="*/ 236 w 1488"/>
                <a:gd name="T7" fmla="*/ 755 h 2048"/>
                <a:gd name="T8" fmla="*/ 427 w 1488"/>
                <a:gd name="T9" fmla="*/ 1310 h 2048"/>
                <a:gd name="T10" fmla="*/ 0 w 1488"/>
                <a:gd name="T11" fmla="*/ 1754 h 2048"/>
                <a:gd name="T12" fmla="*/ 449 w 1488"/>
                <a:gd name="T13" fmla="*/ 2015 h 2048"/>
                <a:gd name="T14" fmla="*/ 284 w 1488"/>
                <a:gd name="T15" fmla="*/ 1709 h 2048"/>
                <a:gd name="T16" fmla="*/ 65 w 1488"/>
                <a:gd name="T17" fmla="*/ 1754 h 2048"/>
                <a:gd name="T18" fmla="*/ 583 w 1488"/>
                <a:gd name="T19" fmla="*/ 1983 h 2048"/>
                <a:gd name="T20" fmla="*/ 625 w 1488"/>
                <a:gd name="T21" fmla="*/ 2048 h 2048"/>
                <a:gd name="T22" fmla="*/ 871 w 1488"/>
                <a:gd name="T23" fmla="*/ 2048 h 2048"/>
                <a:gd name="T24" fmla="*/ 1456 w 1488"/>
                <a:gd name="T25" fmla="*/ 2048 h 2048"/>
                <a:gd name="T26" fmla="*/ 621 w 1488"/>
                <a:gd name="T27" fmla="*/ 1603 h 2048"/>
                <a:gd name="T28" fmla="*/ 555 w 1488"/>
                <a:gd name="T29" fmla="*/ 1637 h 2048"/>
                <a:gd name="T30" fmla="*/ 704 w 1488"/>
                <a:gd name="T31" fmla="*/ 1632 h 2048"/>
                <a:gd name="T32" fmla="*/ 791 w 1488"/>
                <a:gd name="T33" fmla="*/ 1632 h 2048"/>
                <a:gd name="T34" fmla="*/ 909 w 1488"/>
                <a:gd name="T35" fmla="*/ 1632 h 2048"/>
                <a:gd name="T36" fmla="*/ 879 w 1488"/>
                <a:gd name="T37" fmla="*/ 1866 h 2048"/>
                <a:gd name="T38" fmla="*/ 795 w 1488"/>
                <a:gd name="T39" fmla="*/ 1467 h 2048"/>
                <a:gd name="T40" fmla="*/ 933 w 1488"/>
                <a:gd name="T41" fmla="*/ 1301 h 2048"/>
                <a:gd name="T42" fmla="*/ 1195 w 1488"/>
                <a:gd name="T43" fmla="*/ 755 h 2048"/>
                <a:gd name="T44" fmla="*/ 1155 w 1488"/>
                <a:gd name="T45" fmla="*/ 453 h 2048"/>
                <a:gd name="T46" fmla="*/ 1121 w 1488"/>
                <a:gd name="T47" fmla="*/ 599 h 2048"/>
                <a:gd name="T48" fmla="*/ 1120 w 1488"/>
                <a:gd name="T49" fmla="*/ 593 h 2048"/>
                <a:gd name="T50" fmla="*/ 1118 w 1488"/>
                <a:gd name="T51" fmla="*/ 587 h 2048"/>
                <a:gd name="T52" fmla="*/ 1114 w 1488"/>
                <a:gd name="T53" fmla="*/ 582 h 2048"/>
                <a:gd name="T54" fmla="*/ 1110 w 1488"/>
                <a:gd name="T55" fmla="*/ 577 h 2048"/>
                <a:gd name="T56" fmla="*/ 1105 w 1488"/>
                <a:gd name="T57" fmla="*/ 573 h 2048"/>
                <a:gd name="T58" fmla="*/ 1099 w 1488"/>
                <a:gd name="T59" fmla="*/ 571 h 2048"/>
                <a:gd name="T60" fmla="*/ 905 w 1488"/>
                <a:gd name="T61" fmla="*/ 355 h 2048"/>
                <a:gd name="T62" fmla="*/ 407 w 1488"/>
                <a:gd name="T63" fmla="*/ 569 h 2048"/>
                <a:gd name="T64" fmla="*/ 400 w 1488"/>
                <a:gd name="T65" fmla="*/ 570 h 2048"/>
                <a:gd name="T66" fmla="*/ 393 w 1488"/>
                <a:gd name="T67" fmla="*/ 573 h 2048"/>
                <a:gd name="T68" fmla="*/ 388 w 1488"/>
                <a:gd name="T69" fmla="*/ 576 h 2048"/>
                <a:gd name="T70" fmla="*/ 383 w 1488"/>
                <a:gd name="T71" fmla="*/ 580 h 2048"/>
                <a:gd name="T72" fmla="*/ 380 w 1488"/>
                <a:gd name="T73" fmla="*/ 585 h 2048"/>
                <a:gd name="T74" fmla="*/ 377 w 1488"/>
                <a:gd name="T75" fmla="*/ 590 h 2048"/>
                <a:gd name="T76" fmla="*/ 375 w 1488"/>
                <a:gd name="T77" fmla="*/ 597 h 2048"/>
                <a:gd name="T78" fmla="*/ 344 w 1488"/>
                <a:gd name="T79" fmla="*/ 608 h 2048"/>
                <a:gd name="T80" fmla="*/ 375 w 1488"/>
                <a:gd name="T81" fmla="*/ 667 h 2048"/>
                <a:gd name="T82" fmla="*/ 440 w 1488"/>
                <a:gd name="T83" fmla="*/ 633 h 2048"/>
                <a:gd name="T84" fmla="*/ 781 w 1488"/>
                <a:gd name="T85" fmla="*/ 1138 h 2048"/>
                <a:gd name="T86" fmla="*/ 781 w 1488"/>
                <a:gd name="T87" fmla="*/ 1203 h 2048"/>
                <a:gd name="T88" fmla="*/ 628 w 1488"/>
                <a:gd name="T89" fmla="*/ 1308 h 2048"/>
                <a:gd name="T90" fmla="*/ 629 w 1488"/>
                <a:gd name="T91" fmla="*/ 1192 h 2048"/>
                <a:gd name="T92" fmla="*/ 565 w 1488"/>
                <a:gd name="T93" fmla="*/ 1313 h 2048"/>
                <a:gd name="T94" fmla="*/ 477 w 1488"/>
                <a:gd name="T95" fmla="*/ 1355 h 2048"/>
                <a:gd name="T96" fmla="*/ 786 w 1488"/>
                <a:gd name="T97" fmla="*/ 1697 h 2048"/>
                <a:gd name="T98" fmla="*/ 1237 w 1488"/>
                <a:gd name="T99" fmla="*/ 1983 h 2048"/>
                <a:gd name="T100" fmla="*/ 1172 w 1488"/>
                <a:gd name="T101" fmla="*/ 1983 h 2048"/>
                <a:gd name="T102" fmla="*/ 1230 w 1488"/>
                <a:gd name="T103" fmla="*/ 1450 h 2048"/>
                <a:gd name="T104" fmla="*/ 1423 w 1488"/>
                <a:gd name="T105" fmla="*/ 198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8" h="2048">
                  <a:moveTo>
                    <a:pt x="1316" y="1422"/>
                  </a:moveTo>
                  <a:cubicBezTo>
                    <a:pt x="1316" y="1422"/>
                    <a:pt x="1316" y="1422"/>
                    <a:pt x="1316" y="1422"/>
                  </a:cubicBezTo>
                  <a:cubicBezTo>
                    <a:pt x="1284" y="1401"/>
                    <a:pt x="1258" y="1391"/>
                    <a:pt x="1252" y="1389"/>
                  </a:cubicBezTo>
                  <a:cubicBezTo>
                    <a:pt x="1067" y="1312"/>
                    <a:pt x="1067" y="1312"/>
                    <a:pt x="1067" y="1312"/>
                  </a:cubicBezTo>
                  <a:cubicBezTo>
                    <a:pt x="937" y="1226"/>
                    <a:pt x="937" y="1226"/>
                    <a:pt x="937" y="1226"/>
                  </a:cubicBezTo>
                  <a:cubicBezTo>
                    <a:pt x="935" y="1225"/>
                    <a:pt x="934" y="1224"/>
                    <a:pt x="933" y="1223"/>
                  </a:cubicBezTo>
                  <a:cubicBezTo>
                    <a:pt x="933" y="1168"/>
                    <a:pt x="933" y="1168"/>
                    <a:pt x="933" y="1168"/>
                  </a:cubicBezTo>
                  <a:cubicBezTo>
                    <a:pt x="1031" y="1118"/>
                    <a:pt x="1103" y="1023"/>
                    <a:pt x="1118" y="910"/>
                  </a:cubicBezTo>
                  <a:cubicBezTo>
                    <a:pt x="1197" y="903"/>
                    <a:pt x="1260" y="836"/>
                    <a:pt x="1260" y="755"/>
                  </a:cubicBezTo>
                  <a:cubicBezTo>
                    <a:pt x="1260" y="715"/>
                    <a:pt x="1245" y="679"/>
                    <a:pt x="1220" y="651"/>
                  </a:cubicBezTo>
                  <a:cubicBezTo>
                    <a:pt x="1220" y="453"/>
                    <a:pt x="1220" y="453"/>
                    <a:pt x="1220" y="453"/>
                  </a:cubicBezTo>
                  <a:cubicBezTo>
                    <a:pt x="1220" y="203"/>
                    <a:pt x="1016" y="0"/>
                    <a:pt x="767" y="0"/>
                  </a:cubicBezTo>
                  <a:cubicBezTo>
                    <a:pt x="732" y="0"/>
                    <a:pt x="732" y="0"/>
                    <a:pt x="732" y="0"/>
                  </a:cubicBezTo>
                  <a:cubicBezTo>
                    <a:pt x="482" y="0"/>
                    <a:pt x="279" y="203"/>
                    <a:pt x="279" y="453"/>
                  </a:cubicBezTo>
                  <a:cubicBezTo>
                    <a:pt x="279" y="649"/>
                    <a:pt x="279" y="649"/>
                    <a:pt x="279" y="649"/>
                  </a:cubicBezTo>
                  <a:cubicBezTo>
                    <a:pt x="252" y="677"/>
                    <a:pt x="236" y="714"/>
                    <a:pt x="236" y="755"/>
                  </a:cubicBezTo>
                  <a:cubicBezTo>
                    <a:pt x="236" y="836"/>
                    <a:pt x="299" y="903"/>
                    <a:pt x="378" y="910"/>
                  </a:cubicBezTo>
                  <a:cubicBezTo>
                    <a:pt x="394" y="1023"/>
                    <a:pt x="465" y="1118"/>
                    <a:pt x="564" y="1168"/>
                  </a:cubicBezTo>
                  <a:cubicBezTo>
                    <a:pt x="564" y="1220"/>
                    <a:pt x="564" y="1220"/>
                    <a:pt x="564" y="1220"/>
                  </a:cubicBezTo>
                  <a:cubicBezTo>
                    <a:pt x="427" y="1310"/>
                    <a:pt x="427" y="1310"/>
                    <a:pt x="427" y="1310"/>
                  </a:cubicBezTo>
                  <a:cubicBezTo>
                    <a:pt x="426" y="1310"/>
                    <a:pt x="424" y="1311"/>
                    <a:pt x="422" y="1311"/>
                  </a:cubicBezTo>
                  <a:cubicBezTo>
                    <a:pt x="236" y="1389"/>
                    <a:pt x="236" y="1389"/>
                    <a:pt x="236" y="1389"/>
                  </a:cubicBezTo>
                  <a:cubicBezTo>
                    <a:pt x="227" y="1392"/>
                    <a:pt x="172" y="1413"/>
                    <a:pt x="118" y="1465"/>
                  </a:cubicBezTo>
                  <a:cubicBezTo>
                    <a:pt x="64" y="1515"/>
                    <a:pt x="0" y="1607"/>
                    <a:pt x="0" y="1754"/>
                  </a:cubicBezTo>
                  <a:cubicBezTo>
                    <a:pt x="0" y="2015"/>
                    <a:pt x="0" y="2015"/>
                    <a:pt x="0" y="2015"/>
                  </a:cubicBezTo>
                  <a:cubicBezTo>
                    <a:pt x="0" y="2033"/>
                    <a:pt x="14" y="2048"/>
                    <a:pt x="32" y="2048"/>
                  </a:cubicBezTo>
                  <a:cubicBezTo>
                    <a:pt x="416" y="2048"/>
                    <a:pt x="416" y="2048"/>
                    <a:pt x="416" y="2048"/>
                  </a:cubicBezTo>
                  <a:cubicBezTo>
                    <a:pt x="434" y="2048"/>
                    <a:pt x="449" y="2033"/>
                    <a:pt x="449" y="2015"/>
                  </a:cubicBezTo>
                  <a:cubicBezTo>
                    <a:pt x="449" y="1998"/>
                    <a:pt x="434" y="1983"/>
                    <a:pt x="416" y="1983"/>
                  </a:cubicBezTo>
                  <a:cubicBezTo>
                    <a:pt x="316" y="1983"/>
                    <a:pt x="316" y="1983"/>
                    <a:pt x="316" y="1983"/>
                  </a:cubicBezTo>
                  <a:cubicBezTo>
                    <a:pt x="316" y="1742"/>
                    <a:pt x="316" y="1742"/>
                    <a:pt x="316" y="1742"/>
                  </a:cubicBezTo>
                  <a:cubicBezTo>
                    <a:pt x="316" y="1724"/>
                    <a:pt x="302" y="1709"/>
                    <a:pt x="284" y="1709"/>
                  </a:cubicBezTo>
                  <a:cubicBezTo>
                    <a:pt x="266" y="1709"/>
                    <a:pt x="251" y="1724"/>
                    <a:pt x="251" y="1742"/>
                  </a:cubicBezTo>
                  <a:cubicBezTo>
                    <a:pt x="251" y="1983"/>
                    <a:pt x="251" y="1983"/>
                    <a:pt x="251" y="1983"/>
                  </a:cubicBezTo>
                  <a:cubicBezTo>
                    <a:pt x="65" y="1983"/>
                    <a:pt x="65" y="1983"/>
                    <a:pt x="65" y="1983"/>
                  </a:cubicBezTo>
                  <a:cubicBezTo>
                    <a:pt x="65" y="1754"/>
                    <a:pt x="65" y="1754"/>
                    <a:pt x="65" y="1754"/>
                  </a:cubicBezTo>
                  <a:cubicBezTo>
                    <a:pt x="65" y="1519"/>
                    <a:pt x="250" y="1453"/>
                    <a:pt x="258" y="1450"/>
                  </a:cubicBezTo>
                  <a:cubicBezTo>
                    <a:pt x="259" y="1450"/>
                    <a:pt x="259" y="1450"/>
                    <a:pt x="260" y="1449"/>
                  </a:cubicBezTo>
                  <a:cubicBezTo>
                    <a:pt x="415" y="1385"/>
                    <a:pt x="415" y="1385"/>
                    <a:pt x="415" y="1385"/>
                  </a:cubicBezTo>
                  <a:cubicBezTo>
                    <a:pt x="583" y="1983"/>
                    <a:pt x="583" y="1983"/>
                    <a:pt x="583" y="1983"/>
                  </a:cubicBezTo>
                  <a:cubicBezTo>
                    <a:pt x="518" y="1983"/>
                    <a:pt x="518" y="1983"/>
                    <a:pt x="518" y="1983"/>
                  </a:cubicBezTo>
                  <a:cubicBezTo>
                    <a:pt x="500" y="1983"/>
                    <a:pt x="486" y="1998"/>
                    <a:pt x="486" y="2015"/>
                  </a:cubicBezTo>
                  <a:cubicBezTo>
                    <a:pt x="486" y="2033"/>
                    <a:pt x="500" y="2048"/>
                    <a:pt x="518" y="2048"/>
                  </a:cubicBezTo>
                  <a:cubicBezTo>
                    <a:pt x="625" y="2048"/>
                    <a:pt x="625" y="2048"/>
                    <a:pt x="625" y="2048"/>
                  </a:cubicBezTo>
                  <a:cubicBezTo>
                    <a:pt x="625" y="2048"/>
                    <a:pt x="625" y="2048"/>
                    <a:pt x="626" y="2048"/>
                  </a:cubicBezTo>
                  <a:cubicBezTo>
                    <a:pt x="626" y="2048"/>
                    <a:pt x="626" y="2048"/>
                    <a:pt x="626" y="2048"/>
                  </a:cubicBezTo>
                  <a:cubicBezTo>
                    <a:pt x="871" y="2048"/>
                    <a:pt x="871" y="2048"/>
                    <a:pt x="871" y="2048"/>
                  </a:cubicBezTo>
                  <a:cubicBezTo>
                    <a:pt x="871" y="2048"/>
                    <a:pt x="871" y="2048"/>
                    <a:pt x="871" y="2048"/>
                  </a:cubicBezTo>
                  <a:cubicBezTo>
                    <a:pt x="871" y="2048"/>
                    <a:pt x="871" y="2048"/>
                    <a:pt x="871" y="2048"/>
                  </a:cubicBezTo>
                  <a:cubicBezTo>
                    <a:pt x="871" y="2048"/>
                    <a:pt x="871" y="2048"/>
                    <a:pt x="871" y="2048"/>
                  </a:cubicBezTo>
                  <a:cubicBezTo>
                    <a:pt x="871" y="2048"/>
                    <a:pt x="871" y="2048"/>
                    <a:pt x="871" y="2048"/>
                  </a:cubicBezTo>
                  <a:cubicBezTo>
                    <a:pt x="1456" y="2048"/>
                    <a:pt x="1456" y="2048"/>
                    <a:pt x="1456" y="2048"/>
                  </a:cubicBezTo>
                  <a:cubicBezTo>
                    <a:pt x="1474" y="2048"/>
                    <a:pt x="1488" y="2033"/>
                    <a:pt x="1488" y="2015"/>
                  </a:cubicBezTo>
                  <a:cubicBezTo>
                    <a:pt x="1488" y="1754"/>
                    <a:pt x="1488" y="1754"/>
                    <a:pt x="1488" y="1754"/>
                  </a:cubicBezTo>
                  <a:cubicBezTo>
                    <a:pt x="1488" y="1562"/>
                    <a:pt x="1380" y="1463"/>
                    <a:pt x="1316" y="1422"/>
                  </a:cubicBezTo>
                  <a:close/>
                  <a:moveTo>
                    <a:pt x="621" y="1603"/>
                  </a:moveTo>
                  <a:cubicBezTo>
                    <a:pt x="649" y="1668"/>
                    <a:pt x="649" y="1668"/>
                    <a:pt x="649" y="1668"/>
                  </a:cubicBezTo>
                  <a:cubicBezTo>
                    <a:pt x="617" y="1864"/>
                    <a:pt x="617" y="1864"/>
                    <a:pt x="617" y="1864"/>
                  </a:cubicBezTo>
                  <a:cubicBezTo>
                    <a:pt x="553" y="1637"/>
                    <a:pt x="553" y="1637"/>
                    <a:pt x="553" y="1637"/>
                  </a:cubicBezTo>
                  <a:cubicBezTo>
                    <a:pt x="554" y="1637"/>
                    <a:pt x="554" y="1637"/>
                    <a:pt x="555" y="1637"/>
                  </a:cubicBezTo>
                  <a:cubicBezTo>
                    <a:pt x="557" y="1638"/>
                    <a:pt x="560" y="1638"/>
                    <a:pt x="563" y="1638"/>
                  </a:cubicBezTo>
                  <a:cubicBezTo>
                    <a:pt x="569" y="1638"/>
                    <a:pt x="576" y="1636"/>
                    <a:pt x="582" y="1632"/>
                  </a:cubicBezTo>
                  <a:lnTo>
                    <a:pt x="621" y="1603"/>
                  </a:lnTo>
                  <a:close/>
                  <a:moveTo>
                    <a:pt x="704" y="1632"/>
                  </a:moveTo>
                  <a:cubicBezTo>
                    <a:pt x="675" y="1563"/>
                    <a:pt x="675" y="1563"/>
                    <a:pt x="675" y="1563"/>
                  </a:cubicBezTo>
                  <a:cubicBezTo>
                    <a:pt x="746" y="1511"/>
                    <a:pt x="746" y="1511"/>
                    <a:pt x="746" y="1511"/>
                  </a:cubicBezTo>
                  <a:cubicBezTo>
                    <a:pt x="817" y="1564"/>
                    <a:pt x="817" y="1564"/>
                    <a:pt x="817" y="1564"/>
                  </a:cubicBezTo>
                  <a:cubicBezTo>
                    <a:pt x="791" y="1632"/>
                    <a:pt x="791" y="1632"/>
                    <a:pt x="791" y="1632"/>
                  </a:cubicBezTo>
                  <a:cubicBezTo>
                    <a:pt x="704" y="1632"/>
                    <a:pt x="704" y="1632"/>
                    <a:pt x="704" y="1632"/>
                  </a:cubicBezTo>
                  <a:close/>
                  <a:moveTo>
                    <a:pt x="847" y="1668"/>
                  </a:moveTo>
                  <a:cubicBezTo>
                    <a:pt x="871" y="1604"/>
                    <a:pt x="871" y="1604"/>
                    <a:pt x="871" y="1604"/>
                  </a:cubicBezTo>
                  <a:cubicBezTo>
                    <a:pt x="909" y="1632"/>
                    <a:pt x="909" y="1632"/>
                    <a:pt x="909" y="1632"/>
                  </a:cubicBezTo>
                  <a:cubicBezTo>
                    <a:pt x="915" y="1636"/>
                    <a:pt x="922" y="1638"/>
                    <a:pt x="929" y="1638"/>
                  </a:cubicBezTo>
                  <a:cubicBezTo>
                    <a:pt x="931" y="1638"/>
                    <a:pt x="934" y="1638"/>
                    <a:pt x="937" y="1637"/>
                  </a:cubicBezTo>
                  <a:cubicBezTo>
                    <a:pt x="939" y="1637"/>
                    <a:pt x="942" y="1635"/>
                    <a:pt x="944" y="1634"/>
                  </a:cubicBezTo>
                  <a:cubicBezTo>
                    <a:pt x="879" y="1866"/>
                    <a:pt x="879" y="1866"/>
                    <a:pt x="879" y="1866"/>
                  </a:cubicBezTo>
                  <a:lnTo>
                    <a:pt x="847" y="1668"/>
                  </a:lnTo>
                  <a:close/>
                  <a:moveTo>
                    <a:pt x="1015" y="1355"/>
                  </a:moveTo>
                  <a:cubicBezTo>
                    <a:pt x="917" y="1556"/>
                    <a:pt x="917" y="1556"/>
                    <a:pt x="917" y="1556"/>
                  </a:cubicBezTo>
                  <a:cubicBezTo>
                    <a:pt x="795" y="1467"/>
                    <a:pt x="795" y="1467"/>
                    <a:pt x="795" y="1467"/>
                  </a:cubicBezTo>
                  <a:cubicBezTo>
                    <a:pt x="924" y="1334"/>
                    <a:pt x="924" y="1334"/>
                    <a:pt x="924" y="1334"/>
                  </a:cubicBezTo>
                  <a:cubicBezTo>
                    <a:pt x="931" y="1326"/>
                    <a:pt x="934" y="1316"/>
                    <a:pt x="932" y="1307"/>
                  </a:cubicBezTo>
                  <a:cubicBezTo>
                    <a:pt x="933" y="1305"/>
                    <a:pt x="933" y="1304"/>
                    <a:pt x="933" y="1303"/>
                  </a:cubicBezTo>
                  <a:cubicBezTo>
                    <a:pt x="933" y="1301"/>
                    <a:pt x="933" y="1301"/>
                    <a:pt x="933" y="1301"/>
                  </a:cubicBezTo>
                  <a:lnTo>
                    <a:pt x="1015" y="1355"/>
                  </a:lnTo>
                  <a:close/>
                  <a:moveTo>
                    <a:pt x="1121" y="844"/>
                  </a:moveTo>
                  <a:cubicBezTo>
                    <a:pt x="1121" y="667"/>
                    <a:pt x="1121" y="667"/>
                    <a:pt x="1121" y="667"/>
                  </a:cubicBezTo>
                  <a:cubicBezTo>
                    <a:pt x="1163" y="675"/>
                    <a:pt x="1195" y="711"/>
                    <a:pt x="1195" y="755"/>
                  </a:cubicBezTo>
                  <a:cubicBezTo>
                    <a:pt x="1195" y="799"/>
                    <a:pt x="1163" y="836"/>
                    <a:pt x="1121" y="844"/>
                  </a:cubicBezTo>
                  <a:close/>
                  <a:moveTo>
                    <a:pt x="732" y="65"/>
                  </a:moveTo>
                  <a:cubicBezTo>
                    <a:pt x="767" y="65"/>
                    <a:pt x="767" y="65"/>
                    <a:pt x="767" y="65"/>
                  </a:cubicBezTo>
                  <a:cubicBezTo>
                    <a:pt x="981" y="65"/>
                    <a:pt x="1155" y="239"/>
                    <a:pt x="1155" y="453"/>
                  </a:cubicBezTo>
                  <a:cubicBezTo>
                    <a:pt x="1155" y="609"/>
                    <a:pt x="1155" y="609"/>
                    <a:pt x="1155" y="609"/>
                  </a:cubicBezTo>
                  <a:cubicBezTo>
                    <a:pt x="1144" y="605"/>
                    <a:pt x="1133" y="603"/>
                    <a:pt x="1121" y="601"/>
                  </a:cubicBezTo>
                  <a:cubicBezTo>
                    <a:pt x="1121" y="601"/>
                    <a:pt x="1121" y="601"/>
                    <a:pt x="1121" y="601"/>
                  </a:cubicBezTo>
                  <a:cubicBezTo>
                    <a:pt x="1121" y="600"/>
                    <a:pt x="1121" y="600"/>
                    <a:pt x="1121" y="599"/>
                  </a:cubicBezTo>
                  <a:cubicBezTo>
                    <a:pt x="1121" y="598"/>
                    <a:pt x="1121" y="598"/>
                    <a:pt x="1121" y="598"/>
                  </a:cubicBezTo>
                  <a:cubicBezTo>
                    <a:pt x="1121" y="597"/>
                    <a:pt x="1121" y="596"/>
                    <a:pt x="1121" y="596"/>
                  </a:cubicBezTo>
                  <a:cubicBezTo>
                    <a:pt x="1120" y="595"/>
                    <a:pt x="1120" y="595"/>
                    <a:pt x="1120" y="594"/>
                  </a:cubicBezTo>
                  <a:cubicBezTo>
                    <a:pt x="1120" y="594"/>
                    <a:pt x="1120" y="593"/>
                    <a:pt x="1120" y="593"/>
                  </a:cubicBezTo>
                  <a:cubicBezTo>
                    <a:pt x="1120" y="592"/>
                    <a:pt x="1119" y="592"/>
                    <a:pt x="1119" y="591"/>
                  </a:cubicBezTo>
                  <a:cubicBezTo>
                    <a:pt x="1119" y="591"/>
                    <a:pt x="1119" y="590"/>
                    <a:pt x="1119" y="590"/>
                  </a:cubicBezTo>
                  <a:cubicBezTo>
                    <a:pt x="1119" y="589"/>
                    <a:pt x="1118" y="589"/>
                    <a:pt x="1118" y="588"/>
                  </a:cubicBezTo>
                  <a:cubicBezTo>
                    <a:pt x="1118" y="588"/>
                    <a:pt x="1118" y="587"/>
                    <a:pt x="1118" y="587"/>
                  </a:cubicBezTo>
                  <a:cubicBezTo>
                    <a:pt x="1117" y="586"/>
                    <a:pt x="1117" y="586"/>
                    <a:pt x="1117" y="585"/>
                  </a:cubicBezTo>
                  <a:cubicBezTo>
                    <a:pt x="1116" y="585"/>
                    <a:pt x="1116" y="584"/>
                    <a:pt x="1116" y="584"/>
                  </a:cubicBezTo>
                  <a:cubicBezTo>
                    <a:pt x="1116" y="584"/>
                    <a:pt x="1115" y="583"/>
                    <a:pt x="1115" y="583"/>
                  </a:cubicBezTo>
                  <a:cubicBezTo>
                    <a:pt x="1115" y="582"/>
                    <a:pt x="1114" y="582"/>
                    <a:pt x="1114" y="582"/>
                  </a:cubicBezTo>
                  <a:cubicBezTo>
                    <a:pt x="1114" y="581"/>
                    <a:pt x="1113" y="581"/>
                    <a:pt x="1113" y="580"/>
                  </a:cubicBezTo>
                  <a:cubicBezTo>
                    <a:pt x="1113" y="580"/>
                    <a:pt x="1112" y="580"/>
                    <a:pt x="1112" y="579"/>
                  </a:cubicBezTo>
                  <a:cubicBezTo>
                    <a:pt x="1112" y="579"/>
                    <a:pt x="1111" y="578"/>
                    <a:pt x="1111" y="578"/>
                  </a:cubicBezTo>
                  <a:cubicBezTo>
                    <a:pt x="1111" y="578"/>
                    <a:pt x="1110" y="577"/>
                    <a:pt x="1110" y="577"/>
                  </a:cubicBezTo>
                  <a:cubicBezTo>
                    <a:pt x="1109" y="577"/>
                    <a:pt x="1109" y="576"/>
                    <a:pt x="1109" y="576"/>
                  </a:cubicBezTo>
                  <a:cubicBezTo>
                    <a:pt x="1108" y="576"/>
                    <a:pt x="1108" y="575"/>
                    <a:pt x="1107" y="575"/>
                  </a:cubicBezTo>
                  <a:cubicBezTo>
                    <a:pt x="1107" y="575"/>
                    <a:pt x="1106" y="575"/>
                    <a:pt x="1106" y="574"/>
                  </a:cubicBezTo>
                  <a:cubicBezTo>
                    <a:pt x="1106" y="574"/>
                    <a:pt x="1105" y="574"/>
                    <a:pt x="1105" y="573"/>
                  </a:cubicBezTo>
                  <a:cubicBezTo>
                    <a:pt x="1104" y="573"/>
                    <a:pt x="1104" y="573"/>
                    <a:pt x="1103" y="573"/>
                  </a:cubicBezTo>
                  <a:cubicBezTo>
                    <a:pt x="1103" y="572"/>
                    <a:pt x="1102" y="572"/>
                    <a:pt x="1102" y="572"/>
                  </a:cubicBezTo>
                  <a:cubicBezTo>
                    <a:pt x="1101" y="572"/>
                    <a:pt x="1101" y="572"/>
                    <a:pt x="1100" y="571"/>
                  </a:cubicBezTo>
                  <a:cubicBezTo>
                    <a:pt x="1100" y="571"/>
                    <a:pt x="1099" y="571"/>
                    <a:pt x="1099" y="571"/>
                  </a:cubicBezTo>
                  <a:cubicBezTo>
                    <a:pt x="1098" y="571"/>
                    <a:pt x="1097" y="571"/>
                    <a:pt x="1097" y="570"/>
                  </a:cubicBezTo>
                  <a:cubicBezTo>
                    <a:pt x="1096" y="570"/>
                    <a:pt x="1096" y="570"/>
                    <a:pt x="1096" y="570"/>
                  </a:cubicBezTo>
                  <a:cubicBezTo>
                    <a:pt x="969" y="541"/>
                    <a:pt x="930" y="381"/>
                    <a:pt x="930" y="379"/>
                  </a:cubicBezTo>
                  <a:cubicBezTo>
                    <a:pt x="927" y="367"/>
                    <a:pt x="917" y="357"/>
                    <a:pt x="905" y="355"/>
                  </a:cubicBezTo>
                  <a:cubicBezTo>
                    <a:pt x="892" y="352"/>
                    <a:pt x="879" y="357"/>
                    <a:pt x="872" y="367"/>
                  </a:cubicBezTo>
                  <a:cubicBezTo>
                    <a:pt x="727" y="567"/>
                    <a:pt x="413" y="569"/>
                    <a:pt x="408" y="569"/>
                  </a:cubicBezTo>
                  <a:cubicBezTo>
                    <a:pt x="408" y="569"/>
                    <a:pt x="408" y="569"/>
                    <a:pt x="408" y="569"/>
                  </a:cubicBezTo>
                  <a:cubicBezTo>
                    <a:pt x="408" y="569"/>
                    <a:pt x="408" y="569"/>
                    <a:pt x="407" y="569"/>
                  </a:cubicBezTo>
                  <a:cubicBezTo>
                    <a:pt x="406" y="569"/>
                    <a:pt x="405" y="569"/>
                    <a:pt x="404" y="569"/>
                  </a:cubicBezTo>
                  <a:cubicBezTo>
                    <a:pt x="404" y="569"/>
                    <a:pt x="403" y="570"/>
                    <a:pt x="403" y="570"/>
                  </a:cubicBezTo>
                  <a:cubicBezTo>
                    <a:pt x="402" y="570"/>
                    <a:pt x="402" y="570"/>
                    <a:pt x="401" y="570"/>
                  </a:cubicBezTo>
                  <a:cubicBezTo>
                    <a:pt x="400" y="570"/>
                    <a:pt x="400" y="570"/>
                    <a:pt x="400" y="570"/>
                  </a:cubicBezTo>
                  <a:cubicBezTo>
                    <a:pt x="399" y="570"/>
                    <a:pt x="398" y="571"/>
                    <a:pt x="398" y="571"/>
                  </a:cubicBezTo>
                  <a:cubicBezTo>
                    <a:pt x="397" y="571"/>
                    <a:pt x="397" y="571"/>
                    <a:pt x="396" y="571"/>
                  </a:cubicBezTo>
                  <a:cubicBezTo>
                    <a:pt x="396" y="571"/>
                    <a:pt x="395" y="572"/>
                    <a:pt x="395" y="572"/>
                  </a:cubicBezTo>
                  <a:cubicBezTo>
                    <a:pt x="394" y="572"/>
                    <a:pt x="394" y="572"/>
                    <a:pt x="393" y="573"/>
                  </a:cubicBezTo>
                  <a:cubicBezTo>
                    <a:pt x="393" y="573"/>
                    <a:pt x="392" y="573"/>
                    <a:pt x="392" y="573"/>
                  </a:cubicBezTo>
                  <a:cubicBezTo>
                    <a:pt x="391" y="574"/>
                    <a:pt x="391" y="574"/>
                    <a:pt x="390" y="574"/>
                  </a:cubicBezTo>
                  <a:cubicBezTo>
                    <a:pt x="390" y="574"/>
                    <a:pt x="390" y="575"/>
                    <a:pt x="389" y="575"/>
                  </a:cubicBezTo>
                  <a:cubicBezTo>
                    <a:pt x="389" y="575"/>
                    <a:pt x="388" y="576"/>
                    <a:pt x="388" y="576"/>
                  </a:cubicBezTo>
                  <a:cubicBezTo>
                    <a:pt x="387" y="576"/>
                    <a:pt x="387" y="576"/>
                    <a:pt x="387" y="577"/>
                  </a:cubicBezTo>
                  <a:cubicBezTo>
                    <a:pt x="386" y="577"/>
                    <a:pt x="386" y="577"/>
                    <a:pt x="386" y="578"/>
                  </a:cubicBezTo>
                  <a:cubicBezTo>
                    <a:pt x="385" y="578"/>
                    <a:pt x="385" y="578"/>
                    <a:pt x="385" y="579"/>
                  </a:cubicBezTo>
                  <a:cubicBezTo>
                    <a:pt x="384" y="579"/>
                    <a:pt x="384" y="580"/>
                    <a:pt x="383" y="580"/>
                  </a:cubicBezTo>
                  <a:cubicBezTo>
                    <a:pt x="383" y="580"/>
                    <a:pt x="383" y="581"/>
                    <a:pt x="382" y="581"/>
                  </a:cubicBezTo>
                  <a:cubicBezTo>
                    <a:pt x="382" y="581"/>
                    <a:pt x="382" y="582"/>
                    <a:pt x="381" y="582"/>
                  </a:cubicBezTo>
                  <a:cubicBezTo>
                    <a:pt x="381" y="583"/>
                    <a:pt x="381" y="583"/>
                    <a:pt x="381" y="584"/>
                  </a:cubicBezTo>
                  <a:cubicBezTo>
                    <a:pt x="380" y="584"/>
                    <a:pt x="380" y="584"/>
                    <a:pt x="380" y="585"/>
                  </a:cubicBezTo>
                  <a:cubicBezTo>
                    <a:pt x="379" y="585"/>
                    <a:pt x="379" y="586"/>
                    <a:pt x="379" y="586"/>
                  </a:cubicBezTo>
                  <a:cubicBezTo>
                    <a:pt x="379" y="587"/>
                    <a:pt x="378" y="587"/>
                    <a:pt x="378" y="588"/>
                  </a:cubicBezTo>
                  <a:cubicBezTo>
                    <a:pt x="378" y="588"/>
                    <a:pt x="378" y="589"/>
                    <a:pt x="378" y="589"/>
                  </a:cubicBezTo>
                  <a:cubicBezTo>
                    <a:pt x="377" y="590"/>
                    <a:pt x="377" y="590"/>
                    <a:pt x="377" y="590"/>
                  </a:cubicBezTo>
                  <a:cubicBezTo>
                    <a:pt x="377" y="591"/>
                    <a:pt x="377" y="592"/>
                    <a:pt x="376" y="592"/>
                  </a:cubicBezTo>
                  <a:cubicBezTo>
                    <a:pt x="376" y="593"/>
                    <a:pt x="376" y="593"/>
                    <a:pt x="376" y="593"/>
                  </a:cubicBezTo>
                  <a:cubicBezTo>
                    <a:pt x="376" y="594"/>
                    <a:pt x="376" y="595"/>
                    <a:pt x="376" y="595"/>
                  </a:cubicBezTo>
                  <a:cubicBezTo>
                    <a:pt x="376" y="596"/>
                    <a:pt x="375" y="596"/>
                    <a:pt x="375" y="597"/>
                  </a:cubicBezTo>
                  <a:cubicBezTo>
                    <a:pt x="375" y="597"/>
                    <a:pt x="375" y="598"/>
                    <a:pt x="375" y="598"/>
                  </a:cubicBezTo>
                  <a:cubicBezTo>
                    <a:pt x="375" y="599"/>
                    <a:pt x="375" y="599"/>
                    <a:pt x="375" y="600"/>
                  </a:cubicBezTo>
                  <a:cubicBezTo>
                    <a:pt x="375" y="600"/>
                    <a:pt x="375" y="601"/>
                    <a:pt x="375" y="601"/>
                  </a:cubicBezTo>
                  <a:cubicBezTo>
                    <a:pt x="364" y="602"/>
                    <a:pt x="354" y="605"/>
                    <a:pt x="344" y="608"/>
                  </a:cubicBezTo>
                  <a:cubicBezTo>
                    <a:pt x="344" y="453"/>
                    <a:pt x="344" y="453"/>
                    <a:pt x="344" y="453"/>
                  </a:cubicBezTo>
                  <a:cubicBezTo>
                    <a:pt x="344" y="239"/>
                    <a:pt x="518" y="65"/>
                    <a:pt x="732" y="65"/>
                  </a:cubicBezTo>
                  <a:close/>
                  <a:moveTo>
                    <a:pt x="301" y="755"/>
                  </a:moveTo>
                  <a:cubicBezTo>
                    <a:pt x="301" y="711"/>
                    <a:pt x="333" y="675"/>
                    <a:pt x="375" y="667"/>
                  </a:cubicBezTo>
                  <a:cubicBezTo>
                    <a:pt x="375" y="844"/>
                    <a:pt x="375" y="844"/>
                    <a:pt x="375" y="844"/>
                  </a:cubicBezTo>
                  <a:cubicBezTo>
                    <a:pt x="333" y="836"/>
                    <a:pt x="301" y="799"/>
                    <a:pt x="301" y="755"/>
                  </a:cubicBezTo>
                  <a:close/>
                  <a:moveTo>
                    <a:pt x="440" y="864"/>
                  </a:moveTo>
                  <a:cubicBezTo>
                    <a:pt x="440" y="633"/>
                    <a:pt x="440" y="633"/>
                    <a:pt x="440" y="633"/>
                  </a:cubicBezTo>
                  <a:cubicBezTo>
                    <a:pt x="523" y="628"/>
                    <a:pt x="744" y="600"/>
                    <a:pt x="886" y="452"/>
                  </a:cubicBezTo>
                  <a:cubicBezTo>
                    <a:pt x="911" y="509"/>
                    <a:pt x="961" y="594"/>
                    <a:pt x="1056" y="626"/>
                  </a:cubicBezTo>
                  <a:cubicBezTo>
                    <a:pt x="1056" y="864"/>
                    <a:pt x="1056" y="864"/>
                    <a:pt x="1056" y="864"/>
                  </a:cubicBezTo>
                  <a:cubicBezTo>
                    <a:pt x="1056" y="1015"/>
                    <a:pt x="933" y="1138"/>
                    <a:pt x="781" y="1138"/>
                  </a:cubicBezTo>
                  <a:cubicBezTo>
                    <a:pt x="715" y="1138"/>
                    <a:pt x="715" y="1138"/>
                    <a:pt x="715" y="1138"/>
                  </a:cubicBezTo>
                  <a:cubicBezTo>
                    <a:pt x="563" y="1138"/>
                    <a:pt x="440" y="1015"/>
                    <a:pt x="440" y="864"/>
                  </a:cubicBezTo>
                  <a:close/>
                  <a:moveTo>
                    <a:pt x="715" y="1203"/>
                  </a:moveTo>
                  <a:cubicBezTo>
                    <a:pt x="781" y="1203"/>
                    <a:pt x="781" y="1203"/>
                    <a:pt x="781" y="1203"/>
                  </a:cubicBezTo>
                  <a:cubicBezTo>
                    <a:pt x="811" y="1203"/>
                    <a:pt x="840" y="1199"/>
                    <a:pt x="868" y="1192"/>
                  </a:cubicBezTo>
                  <a:cubicBezTo>
                    <a:pt x="868" y="1298"/>
                    <a:pt x="868" y="1298"/>
                    <a:pt x="868" y="1298"/>
                  </a:cubicBezTo>
                  <a:cubicBezTo>
                    <a:pt x="747" y="1424"/>
                    <a:pt x="747" y="1424"/>
                    <a:pt x="747" y="1424"/>
                  </a:cubicBezTo>
                  <a:cubicBezTo>
                    <a:pt x="628" y="1308"/>
                    <a:pt x="628" y="1308"/>
                    <a:pt x="628" y="1308"/>
                  </a:cubicBezTo>
                  <a:cubicBezTo>
                    <a:pt x="628" y="1306"/>
                    <a:pt x="629" y="1305"/>
                    <a:pt x="629" y="1303"/>
                  </a:cubicBezTo>
                  <a:cubicBezTo>
                    <a:pt x="629" y="1238"/>
                    <a:pt x="629" y="1238"/>
                    <a:pt x="629" y="1238"/>
                  </a:cubicBezTo>
                  <a:cubicBezTo>
                    <a:pt x="629" y="1238"/>
                    <a:pt x="629" y="1238"/>
                    <a:pt x="629" y="1238"/>
                  </a:cubicBezTo>
                  <a:cubicBezTo>
                    <a:pt x="629" y="1192"/>
                    <a:pt x="629" y="1192"/>
                    <a:pt x="629" y="1192"/>
                  </a:cubicBezTo>
                  <a:cubicBezTo>
                    <a:pt x="656" y="1199"/>
                    <a:pt x="685" y="1203"/>
                    <a:pt x="715" y="1203"/>
                  </a:cubicBezTo>
                  <a:close/>
                  <a:moveTo>
                    <a:pt x="564" y="1298"/>
                  </a:moveTo>
                  <a:cubicBezTo>
                    <a:pt x="564" y="1303"/>
                    <a:pt x="564" y="1303"/>
                    <a:pt x="564" y="1303"/>
                  </a:cubicBezTo>
                  <a:cubicBezTo>
                    <a:pt x="564" y="1306"/>
                    <a:pt x="564" y="1309"/>
                    <a:pt x="565" y="1313"/>
                  </a:cubicBezTo>
                  <a:cubicBezTo>
                    <a:pt x="561" y="1324"/>
                    <a:pt x="564" y="1337"/>
                    <a:pt x="573" y="1346"/>
                  </a:cubicBezTo>
                  <a:cubicBezTo>
                    <a:pt x="697" y="1466"/>
                    <a:pt x="697" y="1466"/>
                    <a:pt x="697" y="1466"/>
                  </a:cubicBezTo>
                  <a:cubicBezTo>
                    <a:pt x="575" y="1556"/>
                    <a:pt x="575" y="1556"/>
                    <a:pt x="575" y="1556"/>
                  </a:cubicBezTo>
                  <a:cubicBezTo>
                    <a:pt x="477" y="1355"/>
                    <a:pt x="477" y="1355"/>
                    <a:pt x="477" y="1355"/>
                  </a:cubicBezTo>
                  <a:lnTo>
                    <a:pt x="564" y="1298"/>
                  </a:lnTo>
                  <a:close/>
                  <a:moveTo>
                    <a:pt x="664" y="1983"/>
                  </a:moveTo>
                  <a:cubicBezTo>
                    <a:pt x="710" y="1697"/>
                    <a:pt x="710" y="1697"/>
                    <a:pt x="710" y="1697"/>
                  </a:cubicBezTo>
                  <a:cubicBezTo>
                    <a:pt x="786" y="1697"/>
                    <a:pt x="786" y="1697"/>
                    <a:pt x="786" y="1697"/>
                  </a:cubicBezTo>
                  <a:cubicBezTo>
                    <a:pt x="832" y="1983"/>
                    <a:pt x="832" y="1983"/>
                    <a:pt x="832" y="1983"/>
                  </a:cubicBezTo>
                  <a:lnTo>
                    <a:pt x="664" y="1983"/>
                  </a:lnTo>
                  <a:close/>
                  <a:moveTo>
                    <a:pt x="1423" y="1983"/>
                  </a:moveTo>
                  <a:cubicBezTo>
                    <a:pt x="1237" y="1983"/>
                    <a:pt x="1237" y="1983"/>
                    <a:pt x="1237" y="1983"/>
                  </a:cubicBezTo>
                  <a:cubicBezTo>
                    <a:pt x="1237" y="1742"/>
                    <a:pt x="1237" y="1742"/>
                    <a:pt x="1237" y="1742"/>
                  </a:cubicBezTo>
                  <a:cubicBezTo>
                    <a:pt x="1237" y="1724"/>
                    <a:pt x="1222" y="1709"/>
                    <a:pt x="1204" y="1709"/>
                  </a:cubicBezTo>
                  <a:cubicBezTo>
                    <a:pt x="1186" y="1709"/>
                    <a:pt x="1172" y="1724"/>
                    <a:pt x="1172" y="1742"/>
                  </a:cubicBezTo>
                  <a:cubicBezTo>
                    <a:pt x="1172" y="1983"/>
                    <a:pt x="1172" y="1983"/>
                    <a:pt x="1172" y="1983"/>
                  </a:cubicBezTo>
                  <a:cubicBezTo>
                    <a:pt x="914" y="1983"/>
                    <a:pt x="914" y="1983"/>
                    <a:pt x="914" y="1983"/>
                  </a:cubicBezTo>
                  <a:cubicBezTo>
                    <a:pt x="1081" y="1388"/>
                    <a:pt x="1081" y="1388"/>
                    <a:pt x="1081" y="1388"/>
                  </a:cubicBezTo>
                  <a:cubicBezTo>
                    <a:pt x="1228" y="1449"/>
                    <a:pt x="1228" y="1449"/>
                    <a:pt x="1228" y="1449"/>
                  </a:cubicBezTo>
                  <a:cubicBezTo>
                    <a:pt x="1229" y="1450"/>
                    <a:pt x="1229" y="1450"/>
                    <a:pt x="1230" y="1450"/>
                  </a:cubicBezTo>
                  <a:cubicBezTo>
                    <a:pt x="1230" y="1450"/>
                    <a:pt x="1252" y="1458"/>
                    <a:pt x="1280" y="1476"/>
                  </a:cubicBezTo>
                  <a:cubicBezTo>
                    <a:pt x="1280" y="1476"/>
                    <a:pt x="1280" y="1476"/>
                    <a:pt x="1280" y="1476"/>
                  </a:cubicBezTo>
                  <a:cubicBezTo>
                    <a:pt x="1346" y="1518"/>
                    <a:pt x="1423" y="1601"/>
                    <a:pt x="1423" y="1754"/>
                  </a:cubicBezTo>
                  <a:cubicBezTo>
                    <a:pt x="1423" y="1983"/>
                    <a:pt x="1423" y="1983"/>
                    <a:pt x="1423" y="1983"/>
                  </a:cubicBez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4" name="Rectangle 44"/>
          <p:cNvSpPr/>
          <p:nvPr/>
        </p:nvSpPr>
        <p:spPr>
          <a:xfrm>
            <a:off x="10201007" y="1512382"/>
            <a:ext cx="189112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FOCO NO CLIENTE</a:t>
            </a:r>
          </a:p>
        </p:txBody>
      </p:sp>
      <p:sp>
        <p:nvSpPr>
          <p:cNvPr id="166" name="Retângulo 165"/>
          <p:cNvSpPr/>
          <p:nvPr/>
        </p:nvSpPr>
        <p:spPr>
          <a:xfrm>
            <a:off x="2603531" y="4810763"/>
            <a:ext cx="69849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HIGH EXPERTISE FOR YOU</a:t>
            </a:r>
            <a:r>
              <a:rPr lang="pt-BR" sz="2000" b="1" dirty="0">
                <a:solidFill>
                  <a:srgbClr val="1E284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</a:t>
            </a:r>
          </a:p>
          <a:p>
            <a:pPr algn="ctr"/>
            <a:r>
              <a:rPr lang="pt-BR" i="1" dirty="0">
                <a:solidFill>
                  <a:srgbClr val="27AD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Transparência, ética e eficiência!</a:t>
            </a:r>
          </a:p>
        </p:txBody>
      </p:sp>
      <p:sp>
        <p:nvSpPr>
          <p:cNvPr id="167" name="TextBox 3"/>
          <p:cNvSpPr txBox="1"/>
          <p:nvPr/>
        </p:nvSpPr>
        <p:spPr>
          <a:xfrm>
            <a:off x="121908" y="179313"/>
            <a:ext cx="9540311" cy="5316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solidFill>
                  <a:srgbClr val="1E284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POR QUE ESCOLHER A TATICCA?</a:t>
            </a:r>
          </a:p>
        </p:txBody>
      </p:sp>
      <p:sp>
        <p:nvSpPr>
          <p:cNvPr id="168" name="Freeform: Shape 22"/>
          <p:cNvSpPr/>
          <p:nvPr/>
        </p:nvSpPr>
        <p:spPr>
          <a:xfrm flipV="1">
            <a:off x="-409" y="6363157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TextBox 3"/>
          <p:cNvSpPr txBox="1"/>
          <p:nvPr/>
        </p:nvSpPr>
        <p:spPr>
          <a:xfrm>
            <a:off x="112620" y="6375351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Right Triangle 3"/>
          <p:cNvSpPr/>
          <p:nvPr/>
        </p:nvSpPr>
        <p:spPr>
          <a:xfrm flipH="1">
            <a:off x="11538107" y="6198207"/>
            <a:ext cx="994229" cy="994229"/>
          </a:xfrm>
          <a:prstGeom prst="rtTriangle">
            <a:avLst/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Agrupar 5"/>
          <p:cNvGrpSpPr/>
          <p:nvPr/>
        </p:nvGrpSpPr>
        <p:grpSpPr>
          <a:xfrm>
            <a:off x="5718542" y="2656369"/>
            <a:ext cx="1791446" cy="1553378"/>
            <a:chOff x="5381668" y="2656369"/>
            <a:chExt cx="1791446" cy="1553378"/>
          </a:xfrm>
        </p:grpSpPr>
        <p:sp>
          <p:nvSpPr>
            <p:cNvPr id="118" name="Rectangle 43"/>
            <p:cNvSpPr/>
            <p:nvPr/>
          </p:nvSpPr>
          <p:spPr>
            <a:xfrm>
              <a:off x="5381668" y="3674216"/>
              <a:ext cx="179144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Recursos locais </a:t>
              </a:r>
            </a:p>
            <a:p>
              <a:pPr algn="ctr">
                <a:lnSpc>
                  <a:spcPct val="80000"/>
                </a:lnSpc>
              </a:pPr>
              <a:r>
                <a:rPr lang="id-ID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globalmente interconectados</a:t>
              </a:r>
            </a:p>
          </p:txBody>
        </p:sp>
        <p:grpSp>
          <p:nvGrpSpPr>
            <p:cNvPr id="197" name="Agrupar 196"/>
            <p:cNvGrpSpPr/>
            <p:nvPr/>
          </p:nvGrpSpPr>
          <p:grpSpPr>
            <a:xfrm>
              <a:off x="5959891" y="2656369"/>
              <a:ext cx="635000" cy="635000"/>
              <a:chOff x="5745163" y="4570413"/>
              <a:chExt cx="635000" cy="635000"/>
            </a:xfrm>
            <a:solidFill>
              <a:srgbClr val="1E2845"/>
            </a:solidFill>
          </p:grpSpPr>
          <p:sp>
            <p:nvSpPr>
              <p:cNvPr id="191" name="Freeform 21"/>
              <p:cNvSpPr>
                <a:spLocks noEditPoints="1"/>
              </p:cNvSpPr>
              <p:nvPr/>
            </p:nvSpPr>
            <p:spPr bwMode="auto">
              <a:xfrm>
                <a:off x="5745163" y="4570413"/>
                <a:ext cx="635000" cy="635000"/>
              </a:xfrm>
              <a:custGeom>
                <a:avLst/>
                <a:gdLst>
                  <a:gd name="T0" fmla="*/ 1984 w 1984"/>
                  <a:gd name="T1" fmla="*/ 544 h 1984"/>
                  <a:gd name="T2" fmla="*/ 1312 w 1984"/>
                  <a:gd name="T3" fmla="*/ 176 h 1984"/>
                  <a:gd name="T4" fmla="*/ 573 w 1984"/>
                  <a:gd name="T5" fmla="*/ 251 h 1984"/>
                  <a:gd name="T6" fmla="*/ 165 w 1984"/>
                  <a:gd name="T7" fmla="*/ 705 h 1984"/>
                  <a:gd name="T8" fmla="*/ 314 w 1984"/>
                  <a:gd name="T9" fmla="*/ 1267 h 1984"/>
                  <a:gd name="T10" fmla="*/ 176 w 1984"/>
                  <a:gd name="T11" fmla="*/ 1632 h 1984"/>
                  <a:gd name="T12" fmla="*/ 321 w 1984"/>
                  <a:gd name="T13" fmla="*/ 1708 h 1984"/>
                  <a:gd name="T14" fmla="*/ 993 w 1984"/>
                  <a:gd name="T15" fmla="*/ 1684 h 1984"/>
                  <a:gd name="T16" fmla="*/ 1543 w 1984"/>
                  <a:gd name="T17" fmla="*/ 1580 h 1984"/>
                  <a:gd name="T18" fmla="*/ 1808 w 1984"/>
                  <a:gd name="T19" fmla="*/ 1184 h 1984"/>
                  <a:gd name="T20" fmla="*/ 1823 w 1984"/>
                  <a:gd name="T21" fmla="*/ 728 h 1984"/>
                  <a:gd name="T22" fmla="*/ 1632 w 1984"/>
                  <a:gd name="T23" fmla="*/ 512 h 1984"/>
                  <a:gd name="T24" fmla="*/ 1696 w 1984"/>
                  <a:gd name="T25" fmla="*/ 320 h 1984"/>
                  <a:gd name="T26" fmla="*/ 1824 w 1984"/>
                  <a:gd name="T27" fmla="*/ 512 h 1984"/>
                  <a:gd name="T28" fmla="*/ 1516 w 1984"/>
                  <a:gd name="T29" fmla="*/ 676 h 1984"/>
                  <a:gd name="T30" fmla="*/ 1417 w 1984"/>
                  <a:gd name="T31" fmla="*/ 615 h 1984"/>
                  <a:gd name="T32" fmla="*/ 1136 w 1984"/>
                  <a:gd name="T33" fmla="*/ 352 h 1984"/>
                  <a:gd name="T34" fmla="*/ 544 w 1984"/>
                  <a:gd name="T35" fmla="*/ 1152 h 1984"/>
                  <a:gd name="T36" fmla="*/ 790 w 1984"/>
                  <a:gd name="T37" fmla="*/ 1000 h 1984"/>
                  <a:gd name="T38" fmla="*/ 960 w 1984"/>
                  <a:gd name="T39" fmla="*/ 544 h 1984"/>
                  <a:gd name="T40" fmla="*/ 1136 w 1984"/>
                  <a:gd name="T41" fmla="*/ 64 h 1984"/>
                  <a:gd name="T42" fmla="*/ 1136 w 1984"/>
                  <a:gd name="T43" fmla="*/ 64 h 1984"/>
                  <a:gd name="T44" fmla="*/ 288 w 1984"/>
                  <a:gd name="T45" fmla="*/ 512 h 1984"/>
                  <a:gd name="T46" fmla="*/ 371 w 1984"/>
                  <a:gd name="T47" fmla="*/ 614 h 1984"/>
                  <a:gd name="T48" fmla="*/ 980 w 1984"/>
                  <a:gd name="T49" fmla="*/ 258 h 1984"/>
                  <a:gd name="T50" fmla="*/ 673 w 1984"/>
                  <a:gd name="T51" fmla="*/ 741 h 1984"/>
                  <a:gd name="T52" fmla="*/ 404 w 1984"/>
                  <a:gd name="T53" fmla="*/ 786 h 1984"/>
                  <a:gd name="T54" fmla="*/ 288 w 1984"/>
                  <a:gd name="T55" fmla="*/ 576 h 1984"/>
                  <a:gd name="T56" fmla="*/ 176 w 1984"/>
                  <a:gd name="T57" fmla="*/ 992 h 1984"/>
                  <a:gd name="T58" fmla="*/ 416 w 1984"/>
                  <a:gd name="T59" fmla="*/ 849 h 1984"/>
                  <a:gd name="T60" fmla="*/ 352 w 1984"/>
                  <a:gd name="T61" fmla="*/ 880 h 1984"/>
                  <a:gd name="T62" fmla="*/ 288 w 1984"/>
                  <a:gd name="T63" fmla="*/ 1808 h 1984"/>
                  <a:gd name="T64" fmla="*/ 544 w 1984"/>
                  <a:gd name="T65" fmla="*/ 1216 h 1984"/>
                  <a:gd name="T66" fmla="*/ 768 w 1984"/>
                  <a:gd name="T67" fmla="*/ 1441 h 1984"/>
                  <a:gd name="T68" fmla="*/ 512 w 1984"/>
                  <a:gd name="T69" fmla="*/ 1370 h 1984"/>
                  <a:gd name="T70" fmla="*/ 823 w 1984"/>
                  <a:gd name="T71" fmla="*/ 1370 h 1984"/>
                  <a:gd name="T72" fmla="*/ 735 w 1984"/>
                  <a:gd name="T73" fmla="*/ 1225 h 1984"/>
                  <a:gd name="T74" fmla="*/ 1247 w 1984"/>
                  <a:gd name="T75" fmla="*/ 757 h 1984"/>
                  <a:gd name="T76" fmla="*/ 1424 w 1984"/>
                  <a:gd name="T77" fmla="*/ 896 h 1984"/>
                  <a:gd name="T78" fmla="*/ 939 w 1984"/>
                  <a:gd name="T79" fmla="*/ 1326 h 1984"/>
                  <a:gd name="T80" fmla="*/ 1280 w 1984"/>
                  <a:gd name="T81" fmla="*/ 1408 h 1984"/>
                  <a:gd name="T82" fmla="*/ 1424 w 1984"/>
                  <a:gd name="T83" fmla="*/ 960 h 1984"/>
                  <a:gd name="T84" fmla="*/ 1280 w 1984"/>
                  <a:gd name="T85" fmla="*/ 1920 h 1984"/>
                  <a:gd name="T86" fmla="*/ 1280 w 1984"/>
                  <a:gd name="T87" fmla="*/ 1920 h 1984"/>
                  <a:gd name="T88" fmla="*/ 1600 w 1984"/>
                  <a:gd name="T89" fmla="*/ 1072 h 1984"/>
                  <a:gd name="T90" fmla="*/ 1698 w 1984"/>
                  <a:gd name="T91" fmla="*/ 832 h 1984"/>
                  <a:gd name="T92" fmla="*/ 1511 w 1984"/>
                  <a:gd name="T93" fmla="*/ 1525 h 1984"/>
                  <a:gd name="T94" fmla="*/ 1808 w 1984"/>
                  <a:gd name="T95" fmla="*/ 124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4" h="1984">
                    <a:moveTo>
                      <a:pt x="1808" y="1184"/>
                    </a:moveTo>
                    <a:cubicBezTo>
                      <a:pt x="1802" y="1184"/>
                      <a:pt x="1796" y="1184"/>
                      <a:pt x="1790" y="1185"/>
                    </a:cubicBezTo>
                    <a:cubicBezTo>
                      <a:pt x="1762" y="824"/>
                      <a:pt x="1762" y="824"/>
                      <a:pt x="1762" y="824"/>
                    </a:cubicBezTo>
                    <a:cubicBezTo>
                      <a:pt x="1889" y="794"/>
                      <a:pt x="1984" y="680"/>
                      <a:pt x="1984" y="544"/>
                    </a:cubicBezTo>
                    <a:cubicBezTo>
                      <a:pt x="1984" y="385"/>
                      <a:pt x="1855" y="256"/>
                      <a:pt x="1696" y="256"/>
                    </a:cubicBezTo>
                    <a:cubicBezTo>
                      <a:pt x="1602" y="256"/>
                      <a:pt x="1518" y="302"/>
                      <a:pt x="1466" y="372"/>
                    </a:cubicBezTo>
                    <a:cubicBezTo>
                      <a:pt x="1295" y="250"/>
                      <a:pt x="1295" y="250"/>
                      <a:pt x="1295" y="250"/>
                    </a:cubicBezTo>
                    <a:cubicBezTo>
                      <a:pt x="1306" y="228"/>
                      <a:pt x="1312" y="203"/>
                      <a:pt x="1312" y="176"/>
                    </a:cubicBezTo>
                    <a:cubicBezTo>
                      <a:pt x="1312" y="79"/>
                      <a:pt x="1233" y="0"/>
                      <a:pt x="1136" y="0"/>
                    </a:cubicBezTo>
                    <a:cubicBezTo>
                      <a:pt x="1039" y="0"/>
                      <a:pt x="960" y="79"/>
                      <a:pt x="960" y="176"/>
                    </a:cubicBezTo>
                    <a:cubicBezTo>
                      <a:pt x="960" y="183"/>
                      <a:pt x="960" y="189"/>
                      <a:pt x="961" y="196"/>
                    </a:cubicBezTo>
                    <a:cubicBezTo>
                      <a:pt x="573" y="251"/>
                      <a:pt x="573" y="251"/>
                      <a:pt x="573" y="251"/>
                    </a:cubicBezTo>
                    <a:cubicBezTo>
                      <a:pt x="555" y="110"/>
                      <a:pt x="434" y="0"/>
                      <a:pt x="288" y="0"/>
                    </a:cubicBezTo>
                    <a:cubicBezTo>
                      <a:pt x="129" y="0"/>
                      <a:pt x="0" y="129"/>
                      <a:pt x="0" y="288"/>
                    </a:cubicBezTo>
                    <a:cubicBezTo>
                      <a:pt x="0" y="412"/>
                      <a:pt x="79" y="518"/>
                      <a:pt x="189" y="558"/>
                    </a:cubicBezTo>
                    <a:cubicBezTo>
                      <a:pt x="165" y="705"/>
                      <a:pt x="165" y="705"/>
                      <a:pt x="165" y="705"/>
                    </a:cubicBezTo>
                    <a:cubicBezTo>
                      <a:pt x="73" y="710"/>
                      <a:pt x="0" y="787"/>
                      <a:pt x="0" y="880"/>
                    </a:cubicBezTo>
                    <a:cubicBezTo>
                      <a:pt x="0" y="977"/>
                      <a:pt x="79" y="1056"/>
                      <a:pt x="176" y="1056"/>
                    </a:cubicBezTo>
                    <a:cubicBezTo>
                      <a:pt x="198" y="1056"/>
                      <a:pt x="220" y="1052"/>
                      <a:pt x="240" y="1044"/>
                    </a:cubicBezTo>
                    <a:cubicBezTo>
                      <a:pt x="314" y="1267"/>
                      <a:pt x="314" y="1267"/>
                      <a:pt x="314" y="1267"/>
                    </a:cubicBezTo>
                    <a:cubicBezTo>
                      <a:pt x="278" y="1315"/>
                      <a:pt x="256" y="1375"/>
                      <a:pt x="256" y="1440"/>
                    </a:cubicBezTo>
                    <a:cubicBezTo>
                      <a:pt x="256" y="1508"/>
                      <a:pt x="280" y="1570"/>
                      <a:pt x="319" y="1620"/>
                    </a:cubicBezTo>
                    <a:cubicBezTo>
                      <a:pt x="276" y="1663"/>
                      <a:pt x="276" y="1663"/>
                      <a:pt x="276" y="1663"/>
                    </a:cubicBezTo>
                    <a:cubicBezTo>
                      <a:pt x="247" y="1644"/>
                      <a:pt x="213" y="1632"/>
                      <a:pt x="176" y="1632"/>
                    </a:cubicBezTo>
                    <a:cubicBezTo>
                      <a:pt x="79" y="1632"/>
                      <a:pt x="0" y="1711"/>
                      <a:pt x="0" y="1808"/>
                    </a:cubicBezTo>
                    <a:cubicBezTo>
                      <a:pt x="0" y="1905"/>
                      <a:pt x="79" y="1984"/>
                      <a:pt x="176" y="1984"/>
                    </a:cubicBezTo>
                    <a:cubicBezTo>
                      <a:pt x="273" y="1984"/>
                      <a:pt x="352" y="1905"/>
                      <a:pt x="352" y="1808"/>
                    </a:cubicBezTo>
                    <a:cubicBezTo>
                      <a:pt x="352" y="1771"/>
                      <a:pt x="340" y="1737"/>
                      <a:pt x="321" y="1708"/>
                    </a:cubicBezTo>
                    <a:cubicBezTo>
                      <a:pt x="364" y="1665"/>
                      <a:pt x="364" y="1665"/>
                      <a:pt x="364" y="1665"/>
                    </a:cubicBezTo>
                    <a:cubicBezTo>
                      <a:pt x="414" y="1704"/>
                      <a:pt x="476" y="1728"/>
                      <a:pt x="544" y="1728"/>
                    </a:cubicBezTo>
                    <a:cubicBezTo>
                      <a:pt x="650" y="1728"/>
                      <a:pt x="743" y="1670"/>
                      <a:pt x="793" y="1584"/>
                    </a:cubicBezTo>
                    <a:cubicBezTo>
                      <a:pt x="993" y="1684"/>
                      <a:pt x="993" y="1684"/>
                      <a:pt x="993" y="1684"/>
                    </a:cubicBezTo>
                    <a:cubicBezTo>
                      <a:pt x="992" y="1688"/>
                      <a:pt x="992" y="1692"/>
                      <a:pt x="992" y="1696"/>
                    </a:cubicBezTo>
                    <a:cubicBezTo>
                      <a:pt x="992" y="1855"/>
                      <a:pt x="1121" y="1984"/>
                      <a:pt x="1280" y="1984"/>
                    </a:cubicBezTo>
                    <a:cubicBezTo>
                      <a:pt x="1439" y="1984"/>
                      <a:pt x="1568" y="1855"/>
                      <a:pt x="1568" y="1696"/>
                    </a:cubicBezTo>
                    <a:cubicBezTo>
                      <a:pt x="1568" y="1655"/>
                      <a:pt x="1559" y="1616"/>
                      <a:pt x="1543" y="1580"/>
                    </a:cubicBezTo>
                    <a:cubicBezTo>
                      <a:pt x="1685" y="1486"/>
                      <a:pt x="1685" y="1486"/>
                      <a:pt x="1685" y="1486"/>
                    </a:cubicBezTo>
                    <a:cubicBezTo>
                      <a:pt x="1717" y="1517"/>
                      <a:pt x="1760" y="1536"/>
                      <a:pt x="1808" y="1536"/>
                    </a:cubicBezTo>
                    <a:cubicBezTo>
                      <a:pt x="1905" y="1536"/>
                      <a:pt x="1984" y="1457"/>
                      <a:pt x="1984" y="1360"/>
                    </a:cubicBezTo>
                    <a:cubicBezTo>
                      <a:pt x="1984" y="1263"/>
                      <a:pt x="1905" y="1184"/>
                      <a:pt x="1808" y="1184"/>
                    </a:cubicBezTo>
                    <a:close/>
                    <a:moveTo>
                      <a:pt x="1569" y="728"/>
                    </a:moveTo>
                    <a:cubicBezTo>
                      <a:pt x="1573" y="679"/>
                      <a:pt x="1614" y="640"/>
                      <a:pt x="1664" y="640"/>
                    </a:cubicBezTo>
                    <a:cubicBezTo>
                      <a:pt x="1728" y="640"/>
                      <a:pt x="1728" y="640"/>
                      <a:pt x="1728" y="640"/>
                    </a:cubicBezTo>
                    <a:cubicBezTo>
                      <a:pt x="1778" y="640"/>
                      <a:pt x="1819" y="679"/>
                      <a:pt x="1823" y="728"/>
                    </a:cubicBezTo>
                    <a:cubicBezTo>
                      <a:pt x="1787" y="753"/>
                      <a:pt x="1743" y="768"/>
                      <a:pt x="1696" y="768"/>
                    </a:cubicBezTo>
                    <a:cubicBezTo>
                      <a:pt x="1649" y="768"/>
                      <a:pt x="1605" y="753"/>
                      <a:pt x="1569" y="728"/>
                    </a:cubicBezTo>
                    <a:close/>
                    <a:moveTo>
                      <a:pt x="1696" y="576"/>
                    </a:moveTo>
                    <a:cubicBezTo>
                      <a:pt x="1661" y="576"/>
                      <a:pt x="1632" y="547"/>
                      <a:pt x="1632" y="512"/>
                    </a:cubicBezTo>
                    <a:cubicBezTo>
                      <a:pt x="1632" y="477"/>
                      <a:pt x="1661" y="448"/>
                      <a:pt x="1696" y="448"/>
                    </a:cubicBezTo>
                    <a:cubicBezTo>
                      <a:pt x="1731" y="448"/>
                      <a:pt x="1760" y="477"/>
                      <a:pt x="1760" y="512"/>
                    </a:cubicBezTo>
                    <a:cubicBezTo>
                      <a:pt x="1760" y="547"/>
                      <a:pt x="1731" y="576"/>
                      <a:pt x="1696" y="576"/>
                    </a:cubicBezTo>
                    <a:close/>
                    <a:moveTo>
                      <a:pt x="1696" y="320"/>
                    </a:moveTo>
                    <a:cubicBezTo>
                      <a:pt x="1819" y="320"/>
                      <a:pt x="1920" y="421"/>
                      <a:pt x="1920" y="544"/>
                    </a:cubicBezTo>
                    <a:cubicBezTo>
                      <a:pt x="1920" y="594"/>
                      <a:pt x="1904" y="639"/>
                      <a:pt x="1876" y="676"/>
                    </a:cubicBezTo>
                    <a:cubicBezTo>
                      <a:pt x="1861" y="639"/>
                      <a:pt x="1832" y="609"/>
                      <a:pt x="1796" y="591"/>
                    </a:cubicBezTo>
                    <a:cubicBezTo>
                      <a:pt x="1813" y="570"/>
                      <a:pt x="1824" y="542"/>
                      <a:pt x="1824" y="512"/>
                    </a:cubicBezTo>
                    <a:cubicBezTo>
                      <a:pt x="1824" y="441"/>
                      <a:pt x="1767" y="384"/>
                      <a:pt x="1696" y="384"/>
                    </a:cubicBezTo>
                    <a:cubicBezTo>
                      <a:pt x="1625" y="384"/>
                      <a:pt x="1568" y="441"/>
                      <a:pt x="1568" y="512"/>
                    </a:cubicBezTo>
                    <a:cubicBezTo>
                      <a:pt x="1568" y="542"/>
                      <a:pt x="1579" y="570"/>
                      <a:pt x="1596" y="591"/>
                    </a:cubicBezTo>
                    <a:cubicBezTo>
                      <a:pt x="1560" y="609"/>
                      <a:pt x="1531" y="639"/>
                      <a:pt x="1516" y="676"/>
                    </a:cubicBezTo>
                    <a:cubicBezTo>
                      <a:pt x="1488" y="639"/>
                      <a:pt x="1472" y="594"/>
                      <a:pt x="1472" y="544"/>
                    </a:cubicBezTo>
                    <a:cubicBezTo>
                      <a:pt x="1472" y="421"/>
                      <a:pt x="1573" y="320"/>
                      <a:pt x="1696" y="320"/>
                    </a:cubicBezTo>
                    <a:close/>
                    <a:moveTo>
                      <a:pt x="1408" y="544"/>
                    </a:moveTo>
                    <a:cubicBezTo>
                      <a:pt x="1408" y="569"/>
                      <a:pt x="1411" y="592"/>
                      <a:pt x="1417" y="615"/>
                    </a:cubicBezTo>
                    <a:cubicBezTo>
                      <a:pt x="1238" y="692"/>
                      <a:pt x="1238" y="692"/>
                      <a:pt x="1238" y="692"/>
                    </a:cubicBezTo>
                    <a:cubicBezTo>
                      <a:pt x="1213" y="603"/>
                      <a:pt x="1147" y="531"/>
                      <a:pt x="1062" y="499"/>
                    </a:cubicBezTo>
                    <a:cubicBezTo>
                      <a:pt x="1112" y="350"/>
                      <a:pt x="1112" y="350"/>
                      <a:pt x="1112" y="350"/>
                    </a:cubicBezTo>
                    <a:cubicBezTo>
                      <a:pt x="1120" y="351"/>
                      <a:pt x="1128" y="352"/>
                      <a:pt x="1136" y="352"/>
                    </a:cubicBezTo>
                    <a:cubicBezTo>
                      <a:pt x="1183" y="352"/>
                      <a:pt x="1226" y="333"/>
                      <a:pt x="1258" y="302"/>
                    </a:cubicBezTo>
                    <a:cubicBezTo>
                      <a:pt x="1433" y="427"/>
                      <a:pt x="1433" y="427"/>
                      <a:pt x="1433" y="427"/>
                    </a:cubicBezTo>
                    <a:cubicBezTo>
                      <a:pt x="1417" y="463"/>
                      <a:pt x="1408" y="502"/>
                      <a:pt x="1408" y="544"/>
                    </a:cubicBezTo>
                    <a:close/>
                    <a:moveTo>
                      <a:pt x="544" y="1152"/>
                    </a:moveTo>
                    <a:cubicBezTo>
                      <a:pt x="542" y="1152"/>
                      <a:pt x="540" y="1152"/>
                      <a:pt x="539" y="1152"/>
                    </a:cubicBezTo>
                    <a:cubicBezTo>
                      <a:pt x="479" y="838"/>
                      <a:pt x="479" y="838"/>
                      <a:pt x="479" y="838"/>
                    </a:cubicBezTo>
                    <a:cubicBezTo>
                      <a:pt x="675" y="805"/>
                      <a:pt x="675" y="805"/>
                      <a:pt x="675" y="805"/>
                    </a:cubicBezTo>
                    <a:cubicBezTo>
                      <a:pt x="685" y="885"/>
                      <a:pt x="728" y="955"/>
                      <a:pt x="790" y="1000"/>
                    </a:cubicBezTo>
                    <a:cubicBezTo>
                      <a:pt x="683" y="1188"/>
                      <a:pt x="683" y="1188"/>
                      <a:pt x="683" y="1188"/>
                    </a:cubicBezTo>
                    <a:cubicBezTo>
                      <a:pt x="642" y="1165"/>
                      <a:pt x="594" y="1152"/>
                      <a:pt x="544" y="1152"/>
                    </a:cubicBezTo>
                    <a:close/>
                    <a:moveTo>
                      <a:pt x="736" y="768"/>
                    </a:moveTo>
                    <a:cubicBezTo>
                      <a:pt x="736" y="645"/>
                      <a:pt x="837" y="544"/>
                      <a:pt x="960" y="544"/>
                    </a:cubicBezTo>
                    <a:cubicBezTo>
                      <a:pt x="1083" y="544"/>
                      <a:pt x="1184" y="645"/>
                      <a:pt x="1184" y="768"/>
                    </a:cubicBezTo>
                    <a:cubicBezTo>
                      <a:pt x="1184" y="891"/>
                      <a:pt x="1083" y="992"/>
                      <a:pt x="960" y="992"/>
                    </a:cubicBezTo>
                    <a:cubicBezTo>
                      <a:pt x="837" y="992"/>
                      <a:pt x="736" y="891"/>
                      <a:pt x="736" y="768"/>
                    </a:cubicBezTo>
                    <a:close/>
                    <a:moveTo>
                      <a:pt x="1136" y="64"/>
                    </a:moveTo>
                    <a:cubicBezTo>
                      <a:pt x="1198" y="64"/>
                      <a:pt x="1248" y="114"/>
                      <a:pt x="1248" y="176"/>
                    </a:cubicBezTo>
                    <a:cubicBezTo>
                      <a:pt x="1248" y="238"/>
                      <a:pt x="1198" y="288"/>
                      <a:pt x="1136" y="288"/>
                    </a:cubicBezTo>
                    <a:cubicBezTo>
                      <a:pt x="1074" y="288"/>
                      <a:pt x="1024" y="238"/>
                      <a:pt x="1024" y="176"/>
                    </a:cubicBezTo>
                    <a:cubicBezTo>
                      <a:pt x="1024" y="114"/>
                      <a:pt x="1074" y="64"/>
                      <a:pt x="1136" y="64"/>
                    </a:cubicBezTo>
                    <a:close/>
                    <a:moveTo>
                      <a:pt x="64" y="288"/>
                    </a:moveTo>
                    <a:cubicBezTo>
                      <a:pt x="64" y="165"/>
                      <a:pt x="165" y="64"/>
                      <a:pt x="288" y="64"/>
                    </a:cubicBezTo>
                    <a:cubicBezTo>
                      <a:pt x="411" y="64"/>
                      <a:pt x="512" y="165"/>
                      <a:pt x="512" y="288"/>
                    </a:cubicBezTo>
                    <a:cubicBezTo>
                      <a:pt x="512" y="411"/>
                      <a:pt x="411" y="512"/>
                      <a:pt x="288" y="512"/>
                    </a:cubicBezTo>
                    <a:cubicBezTo>
                      <a:pt x="165" y="512"/>
                      <a:pt x="64" y="411"/>
                      <a:pt x="64" y="288"/>
                    </a:cubicBezTo>
                    <a:close/>
                    <a:moveTo>
                      <a:pt x="288" y="576"/>
                    </a:moveTo>
                    <a:cubicBezTo>
                      <a:pt x="314" y="576"/>
                      <a:pt x="338" y="572"/>
                      <a:pt x="362" y="566"/>
                    </a:cubicBezTo>
                    <a:cubicBezTo>
                      <a:pt x="371" y="614"/>
                      <a:pt x="371" y="614"/>
                      <a:pt x="371" y="614"/>
                    </a:cubicBezTo>
                    <a:cubicBezTo>
                      <a:pt x="434" y="602"/>
                      <a:pt x="434" y="602"/>
                      <a:pt x="434" y="602"/>
                    </a:cubicBezTo>
                    <a:cubicBezTo>
                      <a:pt x="422" y="543"/>
                      <a:pt x="422" y="543"/>
                      <a:pt x="422" y="543"/>
                    </a:cubicBezTo>
                    <a:cubicBezTo>
                      <a:pt x="506" y="498"/>
                      <a:pt x="565" y="414"/>
                      <a:pt x="575" y="316"/>
                    </a:cubicBezTo>
                    <a:cubicBezTo>
                      <a:pt x="980" y="258"/>
                      <a:pt x="980" y="258"/>
                      <a:pt x="980" y="258"/>
                    </a:cubicBezTo>
                    <a:cubicBezTo>
                      <a:pt x="996" y="288"/>
                      <a:pt x="1021" y="313"/>
                      <a:pt x="1051" y="330"/>
                    </a:cubicBezTo>
                    <a:cubicBezTo>
                      <a:pt x="1000" y="483"/>
                      <a:pt x="1000" y="483"/>
                      <a:pt x="1000" y="483"/>
                    </a:cubicBezTo>
                    <a:cubicBezTo>
                      <a:pt x="987" y="481"/>
                      <a:pt x="974" y="480"/>
                      <a:pt x="960" y="480"/>
                    </a:cubicBezTo>
                    <a:cubicBezTo>
                      <a:pt x="810" y="480"/>
                      <a:pt x="687" y="595"/>
                      <a:pt x="673" y="741"/>
                    </a:cubicBezTo>
                    <a:cubicBezTo>
                      <a:pt x="467" y="775"/>
                      <a:pt x="467" y="775"/>
                      <a:pt x="467" y="775"/>
                    </a:cubicBezTo>
                    <a:cubicBezTo>
                      <a:pt x="446" y="666"/>
                      <a:pt x="446" y="666"/>
                      <a:pt x="446" y="666"/>
                    </a:cubicBezTo>
                    <a:cubicBezTo>
                      <a:pt x="383" y="678"/>
                      <a:pt x="383" y="678"/>
                      <a:pt x="383" y="678"/>
                    </a:cubicBezTo>
                    <a:cubicBezTo>
                      <a:pt x="404" y="786"/>
                      <a:pt x="404" y="786"/>
                      <a:pt x="404" y="786"/>
                    </a:cubicBezTo>
                    <a:cubicBezTo>
                      <a:pt x="331" y="798"/>
                      <a:pt x="331" y="798"/>
                      <a:pt x="331" y="798"/>
                    </a:cubicBezTo>
                    <a:cubicBezTo>
                      <a:pt x="310" y="757"/>
                      <a:pt x="273" y="726"/>
                      <a:pt x="228" y="712"/>
                    </a:cubicBezTo>
                    <a:cubicBezTo>
                      <a:pt x="252" y="573"/>
                      <a:pt x="252" y="573"/>
                      <a:pt x="252" y="573"/>
                    </a:cubicBezTo>
                    <a:cubicBezTo>
                      <a:pt x="264" y="575"/>
                      <a:pt x="276" y="576"/>
                      <a:pt x="288" y="576"/>
                    </a:cubicBezTo>
                    <a:close/>
                    <a:moveTo>
                      <a:pt x="64" y="880"/>
                    </a:moveTo>
                    <a:cubicBezTo>
                      <a:pt x="64" y="818"/>
                      <a:pt x="114" y="768"/>
                      <a:pt x="176" y="768"/>
                    </a:cubicBezTo>
                    <a:cubicBezTo>
                      <a:pt x="238" y="768"/>
                      <a:pt x="288" y="818"/>
                      <a:pt x="288" y="880"/>
                    </a:cubicBezTo>
                    <a:cubicBezTo>
                      <a:pt x="288" y="942"/>
                      <a:pt x="238" y="992"/>
                      <a:pt x="176" y="992"/>
                    </a:cubicBezTo>
                    <a:cubicBezTo>
                      <a:pt x="114" y="992"/>
                      <a:pt x="64" y="942"/>
                      <a:pt x="64" y="880"/>
                    </a:cubicBezTo>
                    <a:close/>
                    <a:moveTo>
                      <a:pt x="352" y="880"/>
                    </a:moveTo>
                    <a:cubicBezTo>
                      <a:pt x="352" y="873"/>
                      <a:pt x="351" y="866"/>
                      <a:pt x="351" y="859"/>
                    </a:cubicBezTo>
                    <a:cubicBezTo>
                      <a:pt x="416" y="849"/>
                      <a:pt x="416" y="849"/>
                      <a:pt x="416" y="849"/>
                    </a:cubicBezTo>
                    <a:cubicBezTo>
                      <a:pt x="475" y="1161"/>
                      <a:pt x="475" y="1161"/>
                      <a:pt x="475" y="1161"/>
                    </a:cubicBezTo>
                    <a:cubicBezTo>
                      <a:pt x="434" y="1171"/>
                      <a:pt x="396" y="1190"/>
                      <a:pt x="364" y="1215"/>
                    </a:cubicBezTo>
                    <a:cubicBezTo>
                      <a:pt x="295" y="1009"/>
                      <a:pt x="295" y="1009"/>
                      <a:pt x="295" y="1009"/>
                    </a:cubicBezTo>
                    <a:cubicBezTo>
                      <a:pt x="330" y="977"/>
                      <a:pt x="352" y="931"/>
                      <a:pt x="352" y="880"/>
                    </a:cubicBezTo>
                    <a:close/>
                    <a:moveTo>
                      <a:pt x="176" y="1920"/>
                    </a:moveTo>
                    <a:cubicBezTo>
                      <a:pt x="114" y="1920"/>
                      <a:pt x="64" y="1870"/>
                      <a:pt x="64" y="1808"/>
                    </a:cubicBezTo>
                    <a:cubicBezTo>
                      <a:pt x="64" y="1746"/>
                      <a:pt x="114" y="1696"/>
                      <a:pt x="176" y="1696"/>
                    </a:cubicBezTo>
                    <a:cubicBezTo>
                      <a:pt x="238" y="1696"/>
                      <a:pt x="288" y="1746"/>
                      <a:pt x="288" y="1808"/>
                    </a:cubicBezTo>
                    <a:cubicBezTo>
                      <a:pt x="288" y="1870"/>
                      <a:pt x="238" y="1920"/>
                      <a:pt x="176" y="1920"/>
                    </a:cubicBezTo>
                    <a:close/>
                    <a:moveTo>
                      <a:pt x="544" y="1664"/>
                    </a:moveTo>
                    <a:cubicBezTo>
                      <a:pt x="421" y="1664"/>
                      <a:pt x="320" y="1563"/>
                      <a:pt x="320" y="1440"/>
                    </a:cubicBezTo>
                    <a:cubicBezTo>
                      <a:pt x="320" y="1317"/>
                      <a:pt x="421" y="1216"/>
                      <a:pt x="544" y="1216"/>
                    </a:cubicBezTo>
                    <a:cubicBezTo>
                      <a:pt x="667" y="1216"/>
                      <a:pt x="767" y="1316"/>
                      <a:pt x="768" y="1439"/>
                    </a:cubicBezTo>
                    <a:cubicBezTo>
                      <a:pt x="448" y="1261"/>
                      <a:pt x="448" y="1261"/>
                      <a:pt x="448" y="1261"/>
                    </a:cubicBezTo>
                    <a:cubicBezTo>
                      <a:pt x="448" y="1619"/>
                      <a:pt x="448" y="1619"/>
                      <a:pt x="448" y="1619"/>
                    </a:cubicBezTo>
                    <a:cubicBezTo>
                      <a:pt x="768" y="1441"/>
                      <a:pt x="768" y="1441"/>
                      <a:pt x="768" y="1441"/>
                    </a:cubicBezTo>
                    <a:cubicBezTo>
                      <a:pt x="767" y="1564"/>
                      <a:pt x="667" y="1664"/>
                      <a:pt x="544" y="1664"/>
                    </a:cubicBezTo>
                    <a:close/>
                    <a:moveTo>
                      <a:pt x="638" y="1440"/>
                    </a:moveTo>
                    <a:cubicBezTo>
                      <a:pt x="512" y="1510"/>
                      <a:pt x="512" y="1510"/>
                      <a:pt x="512" y="1510"/>
                    </a:cubicBezTo>
                    <a:cubicBezTo>
                      <a:pt x="512" y="1370"/>
                      <a:pt x="512" y="1370"/>
                      <a:pt x="512" y="1370"/>
                    </a:cubicBezTo>
                    <a:lnTo>
                      <a:pt x="638" y="1440"/>
                    </a:lnTo>
                    <a:close/>
                    <a:moveTo>
                      <a:pt x="819" y="1526"/>
                    </a:moveTo>
                    <a:cubicBezTo>
                      <a:pt x="827" y="1499"/>
                      <a:pt x="832" y="1470"/>
                      <a:pt x="832" y="1440"/>
                    </a:cubicBezTo>
                    <a:cubicBezTo>
                      <a:pt x="832" y="1416"/>
                      <a:pt x="829" y="1392"/>
                      <a:pt x="823" y="1370"/>
                    </a:cubicBezTo>
                    <a:cubicBezTo>
                      <a:pt x="875" y="1350"/>
                      <a:pt x="875" y="1350"/>
                      <a:pt x="875" y="1350"/>
                    </a:cubicBezTo>
                    <a:cubicBezTo>
                      <a:pt x="853" y="1290"/>
                      <a:pt x="853" y="1290"/>
                      <a:pt x="853" y="1290"/>
                    </a:cubicBezTo>
                    <a:cubicBezTo>
                      <a:pt x="800" y="1310"/>
                      <a:pt x="800" y="1310"/>
                      <a:pt x="800" y="1310"/>
                    </a:cubicBezTo>
                    <a:cubicBezTo>
                      <a:pt x="784" y="1278"/>
                      <a:pt x="762" y="1249"/>
                      <a:pt x="735" y="1225"/>
                    </a:cubicBezTo>
                    <a:cubicBezTo>
                      <a:pt x="846" y="1032"/>
                      <a:pt x="846" y="1032"/>
                      <a:pt x="846" y="1032"/>
                    </a:cubicBezTo>
                    <a:cubicBezTo>
                      <a:pt x="881" y="1047"/>
                      <a:pt x="919" y="1056"/>
                      <a:pt x="960" y="1056"/>
                    </a:cubicBezTo>
                    <a:cubicBezTo>
                      <a:pt x="1119" y="1056"/>
                      <a:pt x="1248" y="927"/>
                      <a:pt x="1248" y="768"/>
                    </a:cubicBezTo>
                    <a:cubicBezTo>
                      <a:pt x="1248" y="764"/>
                      <a:pt x="1248" y="761"/>
                      <a:pt x="1247" y="757"/>
                    </a:cubicBezTo>
                    <a:cubicBezTo>
                      <a:pt x="1440" y="675"/>
                      <a:pt x="1440" y="675"/>
                      <a:pt x="1440" y="675"/>
                    </a:cubicBezTo>
                    <a:cubicBezTo>
                      <a:pt x="1461" y="716"/>
                      <a:pt x="1491" y="751"/>
                      <a:pt x="1528" y="777"/>
                    </a:cubicBezTo>
                    <a:cubicBezTo>
                      <a:pt x="1466" y="901"/>
                      <a:pt x="1466" y="901"/>
                      <a:pt x="1466" y="901"/>
                    </a:cubicBezTo>
                    <a:cubicBezTo>
                      <a:pt x="1452" y="898"/>
                      <a:pt x="1438" y="896"/>
                      <a:pt x="1424" y="896"/>
                    </a:cubicBezTo>
                    <a:cubicBezTo>
                      <a:pt x="1327" y="896"/>
                      <a:pt x="1248" y="975"/>
                      <a:pt x="1248" y="1072"/>
                    </a:cubicBezTo>
                    <a:cubicBezTo>
                      <a:pt x="1248" y="1095"/>
                      <a:pt x="1253" y="1117"/>
                      <a:pt x="1261" y="1137"/>
                    </a:cubicBezTo>
                    <a:cubicBezTo>
                      <a:pt x="917" y="1266"/>
                      <a:pt x="917" y="1266"/>
                      <a:pt x="917" y="1266"/>
                    </a:cubicBezTo>
                    <a:cubicBezTo>
                      <a:pt x="939" y="1326"/>
                      <a:pt x="939" y="1326"/>
                      <a:pt x="939" y="1326"/>
                    </a:cubicBezTo>
                    <a:cubicBezTo>
                      <a:pt x="1296" y="1192"/>
                      <a:pt x="1296" y="1192"/>
                      <a:pt x="1296" y="1192"/>
                    </a:cubicBezTo>
                    <a:cubicBezTo>
                      <a:pt x="1309" y="1206"/>
                      <a:pt x="1325" y="1218"/>
                      <a:pt x="1342" y="1228"/>
                    </a:cubicBezTo>
                    <a:cubicBezTo>
                      <a:pt x="1316" y="1410"/>
                      <a:pt x="1316" y="1410"/>
                      <a:pt x="1316" y="1410"/>
                    </a:cubicBezTo>
                    <a:cubicBezTo>
                      <a:pt x="1304" y="1409"/>
                      <a:pt x="1292" y="1408"/>
                      <a:pt x="1280" y="1408"/>
                    </a:cubicBezTo>
                    <a:cubicBezTo>
                      <a:pt x="1148" y="1408"/>
                      <a:pt x="1037" y="1497"/>
                      <a:pt x="1003" y="1618"/>
                    </a:cubicBezTo>
                    <a:lnTo>
                      <a:pt x="819" y="1526"/>
                    </a:lnTo>
                    <a:close/>
                    <a:moveTo>
                      <a:pt x="1312" y="1072"/>
                    </a:moveTo>
                    <a:cubicBezTo>
                      <a:pt x="1312" y="1010"/>
                      <a:pt x="1362" y="960"/>
                      <a:pt x="1424" y="960"/>
                    </a:cubicBezTo>
                    <a:cubicBezTo>
                      <a:pt x="1486" y="960"/>
                      <a:pt x="1536" y="1010"/>
                      <a:pt x="1536" y="1072"/>
                    </a:cubicBezTo>
                    <a:cubicBezTo>
                      <a:pt x="1536" y="1134"/>
                      <a:pt x="1486" y="1184"/>
                      <a:pt x="1424" y="1184"/>
                    </a:cubicBezTo>
                    <a:cubicBezTo>
                      <a:pt x="1362" y="1184"/>
                      <a:pt x="1312" y="1134"/>
                      <a:pt x="1312" y="1072"/>
                    </a:cubicBezTo>
                    <a:close/>
                    <a:moveTo>
                      <a:pt x="1280" y="1920"/>
                    </a:moveTo>
                    <a:cubicBezTo>
                      <a:pt x="1157" y="1920"/>
                      <a:pt x="1056" y="1819"/>
                      <a:pt x="1056" y="1696"/>
                    </a:cubicBezTo>
                    <a:cubicBezTo>
                      <a:pt x="1056" y="1573"/>
                      <a:pt x="1157" y="1472"/>
                      <a:pt x="1280" y="1472"/>
                    </a:cubicBezTo>
                    <a:cubicBezTo>
                      <a:pt x="1403" y="1472"/>
                      <a:pt x="1504" y="1573"/>
                      <a:pt x="1504" y="1696"/>
                    </a:cubicBezTo>
                    <a:cubicBezTo>
                      <a:pt x="1504" y="1819"/>
                      <a:pt x="1403" y="1920"/>
                      <a:pt x="1280" y="1920"/>
                    </a:cubicBezTo>
                    <a:close/>
                    <a:moveTo>
                      <a:pt x="1378" y="1426"/>
                    </a:moveTo>
                    <a:cubicBezTo>
                      <a:pt x="1404" y="1247"/>
                      <a:pt x="1404" y="1247"/>
                      <a:pt x="1404" y="1247"/>
                    </a:cubicBezTo>
                    <a:cubicBezTo>
                      <a:pt x="1411" y="1248"/>
                      <a:pt x="1417" y="1248"/>
                      <a:pt x="1424" y="1248"/>
                    </a:cubicBezTo>
                    <a:cubicBezTo>
                      <a:pt x="1521" y="1248"/>
                      <a:pt x="1600" y="1169"/>
                      <a:pt x="1600" y="1072"/>
                    </a:cubicBezTo>
                    <a:cubicBezTo>
                      <a:pt x="1600" y="1012"/>
                      <a:pt x="1570" y="959"/>
                      <a:pt x="1524" y="927"/>
                    </a:cubicBezTo>
                    <a:cubicBezTo>
                      <a:pt x="1583" y="809"/>
                      <a:pt x="1583" y="809"/>
                      <a:pt x="1583" y="809"/>
                    </a:cubicBezTo>
                    <a:cubicBezTo>
                      <a:pt x="1618" y="824"/>
                      <a:pt x="1656" y="832"/>
                      <a:pt x="1696" y="832"/>
                    </a:cubicBezTo>
                    <a:cubicBezTo>
                      <a:pt x="1697" y="832"/>
                      <a:pt x="1698" y="832"/>
                      <a:pt x="1698" y="832"/>
                    </a:cubicBezTo>
                    <a:cubicBezTo>
                      <a:pt x="1727" y="1204"/>
                      <a:pt x="1727" y="1204"/>
                      <a:pt x="1727" y="1204"/>
                    </a:cubicBezTo>
                    <a:cubicBezTo>
                      <a:pt x="1671" y="1233"/>
                      <a:pt x="1632" y="1292"/>
                      <a:pt x="1632" y="1360"/>
                    </a:cubicBezTo>
                    <a:cubicBezTo>
                      <a:pt x="1632" y="1386"/>
                      <a:pt x="1638" y="1411"/>
                      <a:pt x="1648" y="1433"/>
                    </a:cubicBezTo>
                    <a:cubicBezTo>
                      <a:pt x="1511" y="1525"/>
                      <a:pt x="1511" y="1525"/>
                      <a:pt x="1511" y="1525"/>
                    </a:cubicBezTo>
                    <a:cubicBezTo>
                      <a:pt x="1478" y="1480"/>
                      <a:pt x="1432" y="1445"/>
                      <a:pt x="1378" y="1426"/>
                    </a:cubicBezTo>
                    <a:close/>
                    <a:moveTo>
                      <a:pt x="1808" y="1472"/>
                    </a:moveTo>
                    <a:cubicBezTo>
                      <a:pt x="1746" y="1472"/>
                      <a:pt x="1696" y="1422"/>
                      <a:pt x="1696" y="1360"/>
                    </a:cubicBezTo>
                    <a:cubicBezTo>
                      <a:pt x="1696" y="1298"/>
                      <a:pt x="1746" y="1248"/>
                      <a:pt x="1808" y="1248"/>
                    </a:cubicBezTo>
                    <a:cubicBezTo>
                      <a:pt x="1870" y="1248"/>
                      <a:pt x="1920" y="1298"/>
                      <a:pt x="1920" y="1360"/>
                    </a:cubicBezTo>
                    <a:cubicBezTo>
                      <a:pt x="1920" y="1422"/>
                      <a:pt x="1870" y="1472"/>
                      <a:pt x="1808" y="1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2" name="Freeform 22"/>
              <p:cNvSpPr>
                <a:spLocks noEditPoints="1"/>
              </p:cNvSpPr>
              <p:nvPr/>
            </p:nvSpPr>
            <p:spPr bwMode="auto">
              <a:xfrm>
                <a:off x="6113463" y="5072063"/>
                <a:ext cx="82550" cy="82550"/>
              </a:xfrm>
              <a:custGeom>
                <a:avLst/>
                <a:gdLst>
                  <a:gd name="T0" fmla="*/ 0 w 52"/>
                  <a:gd name="T1" fmla="*/ 52 h 52"/>
                  <a:gd name="T2" fmla="*/ 52 w 52"/>
                  <a:gd name="T3" fmla="*/ 52 h 52"/>
                  <a:gd name="T4" fmla="*/ 52 w 52"/>
                  <a:gd name="T5" fmla="*/ 0 h 52"/>
                  <a:gd name="T6" fmla="*/ 0 w 52"/>
                  <a:gd name="T7" fmla="*/ 0 h 52"/>
                  <a:gd name="T8" fmla="*/ 0 w 52"/>
                  <a:gd name="T9" fmla="*/ 52 h 52"/>
                  <a:gd name="T10" fmla="*/ 13 w 52"/>
                  <a:gd name="T11" fmla="*/ 13 h 52"/>
                  <a:gd name="T12" fmla="*/ 39 w 52"/>
                  <a:gd name="T13" fmla="*/ 13 h 52"/>
                  <a:gd name="T14" fmla="*/ 39 w 52"/>
                  <a:gd name="T15" fmla="*/ 39 h 52"/>
                  <a:gd name="T16" fmla="*/ 13 w 52"/>
                  <a:gd name="T17" fmla="*/ 39 h 52"/>
                  <a:gd name="T18" fmla="*/ 13 w 52"/>
                  <a:gd name="T19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0" y="52"/>
                    </a:moveTo>
                    <a:lnTo>
                      <a:pt x="52" y="52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  <a:moveTo>
                      <a:pt x="13" y="13"/>
                    </a:moveTo>
                    <a:lnTo>
                      <a:pt x="39" y="13"/>
                    </a:lnTo>
                    <a:lnTo>
                      <a:pt x="39" y="39"/>
                    </a:lnTo>
                    <a:lnTo>
                      <a:pt x="13" y="39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Rectangle 23"/>
              <p:cNvSpPr>
                <a:spLocks noChangeArrowheads="1"/>
              </p:cNvSpPr>
              <p:nvPr/>
            </p:nvSpPr>
            <p:spPr bwMode="auto">
              <a:xfrm>
                <a:off x="5826126" y="4652963"/>
                <a:ext cx="20638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4" name="Rectangle 24"/>
              <p:cNvSpPr>
                <a:spLocks noChangeArrowheads="1"/>
              </p:cNvSpPr>
              <p:nvPr/>
            </p:nvSpPr>
            <p:spPr bwMode="auto">
              <a:xfrm>
                <a:off x="5867401" y="4652963"/>
                <a:ext cx="20638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Rectangle 25"/>
              <p:cNvSpPr>
                <a:spLocks noChangeArrowheads="1"/>
              </p:cNvSpPr>
              <p:nvPr/>
            </p:nvSpPr>
            <p:spPr bwMode="auto">
              <a:xfrm>
                <a:off x="5786438" y="4652963"/>
                <a:ext cx="20638" cy="20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Freeform 26"/>
              <p:cNvSpPr>
                <a:spLocks noEditPoints="1"/>
              </p:cNvSpPr>
              <p:nvPr/>
            </p:nvSpPr>
            <p:spPr bwMode="auto">
              <a:xfrm>
                <a:off x="6011863" y="4775201"/>
                <a:ext cx="80963" cy="82550"/>
              </a:xfrm>
              <a:custGeom>
                <a:avLst/>
                <a:gdLst>
                  <a:gd name="T0" fmla="*/ 256 w 256"/>
                  <a:gd name="T1" fmla="*/ 128 h 256"/>
                  <a:gd name="T2" fmla="*/ 128 w 256"/>
                  <a:gd name="T3" fmla="*/ 0 h 256"/>
                  <a:gd name="T4" fmla="*/ 0 w 256"/>
                  <a:gd name="T5" fmla="*/ 128 h 256"/>
                  <a:gd name="T6" fmla="*/ 128 w 256"/>
                  <a:gd name="T7" fmla="*/ 256 h 256"/>
                  <a:gd name="T8" fmla="*/ 256 w 256"/>
                  <a:gd name="T9" fmla="*/ 128 h 256"/>
                  <a:gd name="T10" fmla="*/ 64 w 256"/>
                  <a:gd name="T11" fmla="*/ 128 h 256"/>
                  <a:gd name="T12" fmla="*/ 128 w 256"/>
                  <a:gd name="T13" fmla="*/ 64 h 256"/>
                  <a:gd name="T14" fmla="*/ 192 w 256"/>
                  <a:gd name="T15" fmla="*/ 128 h 256"/>
                  <a:gd name="T16" fmla="*/ 128 w 256"/>
                  <a:gd name="T17" fmla="*/ 192 h 256"/>
                  <a:gd name="T18" fmla="*/ 64 w 256"/>
                  <a:gd name="T19" fmla="*/ 12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56">
                    <a:moveTo>
                      <a:pt x="256" y="128"/>
                    </a:moveTo>
                    <a:cubicBezTo>
                      <a:pt x="256" y="57"/>
                      <a:pt x="199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199"/>
                      <a:pt x="57" y="256"/>
                      <a:pt x="128" y="256"/>
                    </a:cubicBezTo>
                    <a:cubicBezTo>
                      <a:pt x="199" y="256"/>
                      <a:pt x="256" y="199"/>
                      <a:pt x="256" y="128"/>
                    </a:cubicBezTo>
                    <a:close/>
                    <a:moveTo>
                      <a:pt x="64" y="128"/>
                    </a:moveTo>
                    <a:cubicBezTo>
                      <a:pt x="64" y="93"/>
                      <a:pt x="93" y="64"/>
                      <a:pt x="128" y="64"/>
                    </a:cubicBezTo>
                    <a:cubicBezTo>
                      <a:pt x="163" y="64"/>
                      <a:pt x="192" y="93"/>
                      <a:pt x="192" y="128"/>
                    </a:cubicBezTo>
                    <a:cubicBezTo>
                      <a:pt x="192" y="163"/>
                      <a:pt x="163" y="192"/>
                      <a:pt x="128" y="192"/>
                    </a:cubicBezTo>
                    <a:cubicBezTo>
                      <a:pt x="93" y="192"/>
                      <a:pt x="64" y="163"/>
                      <a:pt x="64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7" name="Agrupar 6"/>
          <p:cNvGrpSpPr/>
          <p:nvPr/>
        </p:nvGrpSpPr>
        <p:grpSpPr>
          <a:xfrm>
            <a:off x="8147619" y="2656410"/>
            <a:ext cx="1336971" cy="1553337"/>
            <a:chOff x="8319208" y="2656410"/>
            <a:chExt cx="1336971" cy="1553337"/>
          </a:xfrm>
        </p:grpSpPr>
        <p:sp>
          <p:nvSpPr>
            <p:cNvPr id="132" name="Rectangle 55"/>
            <p:cNvSpPr/>
            <p:nvPr/>
          </p:nvSpPr>
          <p:spPr>
            <a:xfrm>
              <a:off x="8319208" y="3674216"/>
              <a:ext cx="133697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Métodos compartilhados com os clientes</a:t>
              </a:r>
            </a:p>
          </p:txBody>
        </p:sp>
        <p:grpSp>
          <p:nvGrpSpPr>
            <p:cNvPr id="209" name="Agrupar 208"/>
            <p:cNvGrpSpPr/>
            <p:nvPr/>
          </p:nvGrpSpPr>
          <p:grpSpPr>
            <a:xfrm>
              <a:off x="8669634" y="2656410"/>
              <a:ext cx="636119" cy="634919"/>
              <a:chOff x="4071938" y="1604963"/>
              <a:chExt cx="841375" cy="839788"/>
            </a:xfrm>
            <a:solidFill>
              <a:srgbClr val="1E2845"/>
            </a:solidFill>
          </p:grpSpPr>
          <p:sp>
            <p:nvSpPr>
              <p:cNvPr id="200" name="Freeform 30"/>
              <p:cNvSpPr>
                <a:spLocks noEditPoints="1"/>
              </p:cNvSpPr>
              <p:nvPr/>
            </p:nvSpPr>
            <p:spPr bwMode="auto">
              <a:xfrm>
                <a:off x="4414838" y="1604963"/>
                <a:ext cx="155575" cy="168275"/>
              </a:xfrm>
              <a:custGeom>
                <a:avLst/>
                <a:gdLst>
                  <a:gd name="T0" fmla="*/ 145 w 291"/>
                  <a:gd name="T1" fmla="*/ 314 h 314"/>
                  <a:gd name="T2" fmla="*/ 175 w 291"/>
                  <a:gd name="T3" fmla="*/ 285 h 314"/>
                  <a:gd name="T4" fmla="*/ 175 w 291"/>
                  <a:gd name="T5" fmla="*/ 102 h 314"/>
                  <a:gd name="T6" fmla="*/ 239 w 291"/>
                  <a:gd name="T7" fmla="*/ 167 h 314"/>
                  <a:gd name="T8" fmla="*/ 260 w 291"/>
                  <a:gd name="T9" fmla="*/ 175 h 314"/>
                  <a:gd name="T10" fmla="*/ 280 w 291"/>
                  <a:gd name="T11" fmla="*/ 167 h 314"/>
                  <a:gd name="T12" fmla="*/ 280 w 291"/>
                  <a:gd name="T13" fmla="*/ 126 h 314"/>
                  <a:gd name="T14" fmla="*/ 166 w 291"/>
                  <a:gd name="T15" fmla="*/ 12 h 314"/>
                  <a:gd name="T16" fmla="*/ 125 w 291"/>
                  <a:gd name="T17" fmla="*/ 12 h 314"/>
                  <a:gd name="T18" fmla="*/ 11 w 291"/>
                  <a:gd name="T19" fmla="*/ 126 h 314"/>
                  <a:gd name="T20" fmla="*/ 11 w 291"/>
                  <a:gd name="T21" fmla="*/ 167 h 314"/>
                  <a:gd name="T22" fmla="*/ 52 w 291"/>
                  <a:gd name="T23" fmla="*/ 167 h 314"/>
                  <a:gd name="T24" fmla="*/ 116 w 291"/>
                  <a:gd name="T25" fmla="*/ 102 h 314"/>
                  <a:gd name="T26" fmla="*/ 116 w 291"/>
                  <a:gd name="T27" fmla="*/ 285 h 314"/>
                  <a:gd name="T28" fmla="*/ 145 w 291"/>
                  <a:gd name="T29" fmla="*/ 314 h 314"/>
                  <a:gd name="T30" fmla="*/ 145 w 291"/>
                  <a:gd name="T31" fmla="*/ 314 h 314"/>
                  <a:gd name="T32" fmla="*/ 145 w 291"/>
                  <a:gd name="T33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1" h="314">
                    <a:moveTo>
                      <a:pt x="145" y="314"/>
                    </a:moveTo>
                    <a:cubicBezTo>
                      <a:pt x="161" y="314"/>
                      <a:pt x="175" y="301"/>
                      <a:pt x="175" y="285"/>
                    </a:cubicBezTo>
                    <a:cubicBezTo>
                      <a:pt x="175" y="102"/>
                      <a:pt x="175" y="102"/>
                      <a:pt x="175" y="102"/>
                    </a:cubicBezTo>
                    <a:cubicBezTo>
                      <a:pt x="239" y="167"/>
                      <a:pt x="239" y="167"/>
                      <a:pt x="239" y="167"/>
                    </a:cubicBezTo>
                    <a:cubicBezTo>
                      <a:pt x="245" y="173"/>
                      <a:pt x="252" y="175"/>
                      <a:pt x="260" y="175"/>
                    </a:cubicBezTo>
                    <a:cubicBezTo>
                      <a:pt x="267" y="175"/>
                      <a:pt x="274" y="173"/>
                      <a:pt x="280" y="167"/>
                    </a:cubicBezTo>
                    <a:cubicBezTo>
                      <a:pt x="291" y="156"/>
                      <a:pt x="291" y="137"/>
                      <a:pt x="280" y="126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55" y="0"/>
                      <a:pt x="136" y="0"/>
                      <a:pt x="125" y="12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0" y="137"/>
                      <a:pt x="0" y="156"/>
                      <a:pt x="11" y="167"/>
                    </a:cubicBezTo>
                    <a:cubicBezTo>
                      <a:pt x="22" y="178"/>
                      <a:pt x="40" y="178"/>
                      <a:pt x="52" y="167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285"/>
                      <a:pt x="116" y="285"/>
                      <a:pt x="116" y="285"/>
                    </a:cubicBezTo>
                    <a:cubicBezTo>
                      <a:pt x="116" y="301"/>
                      <a:pt x="129" y="314"/>
                      <a:pt x="145" y="314"/>
                    </a:cubicBezTo>
                    <a:close/>
                    <a:moveTo>
                      <a:pt x="145" y="314"/>
                    </a:moveTo>
                    <a:cubicBezTo>
                      <a:pt x="145" y="314"/>
                      <a:pt x="145" y="314"/>
                      <a:pt x="145" y="3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1" name="Freeform 31"/>
              <p:cNvSpPr>
                <a:spLocks noEditPoints="1"/>
              </p:cNvSpPr>
              <p:nvPr/>
            </p:nvSpPr>
            <p:spPr bwMode="auto">
              <a:xfrm>
                <a:off x="4414838" y="2278063"/>
                <a:ext cx="155575" cy="166688"/>
              </a:xfrm>
              <a:custGeom>
                <a:avLst/>
                <a:gdLst>
                  <a:gd name="T0" fmla="*/ 145 w 291"/>
                  <a:gd name="T1" fmla="*/ 0 h 311"/>
                  <a:gd name="T2" fmla="*/ 116 w 291"/>
                  <a:gd name="T3" fmla="*/ 29 h 311"/>
                  <a:gd name="T4" fmla="*/ 116 w 291"/>
                  <a:gd name="T5" fmla="*/ 211 h 311"/>
                  <a:gd name="T6" fmla="*/ 52 w 291"/>
                  <a:gd name="T7" fmla="*/ 147 h 311"/>
                  <a:gd name="T8" fmla="*/ 11 w 291"/>
                  <a:gd name="T9" fmla="*/ 147 h 311"/>
                  <a:gd name="T10" fmla="*/ 11 w 291"/>
                  <a:gd name="T11" fmla="*/ 188 h 311"/>
                  <a:gd name="T12" fmla="*/ 125 w 291"/>
                  <a:gd name="T13" fmla="*/ 302 h 311"/>
                  <a:gd name="T14" fmla="*/ 145 w 291"/>
                  <a:gd name="T15" fmla="*/ 311 h 311"/>
                  <a:gd name="T16" fmla="*/ 166 w 291"/>
                  <a:gd name="T17" fmla="*/ 302 h 311"/>
                  <a:gd name="T18" fmla="*/ 280 w 291"/>
                  <a:gd name="T19" fmla="*/ 188 h 311"/>
                  <a:gd name="T20" fmla="*/ 280 w 291"/>
                  <a:gd name="T21" fmla="*/ 147 h 311"/>
                  <a:gd name="T22" fmla="*/ 239 w 291"/>
                  <a:gd name="T23" fmla="*/ 147 h 311"/>
                  <a:gd name="T24" fmla="*/ 175 w 291"/>
                  <a:gd name="T25" fmla="*/ 211 h 311"/>
                  <a:gd name="T26" fmla="*/ 175 w 291"/>
                  <a:gd name="T27" fmla="*/ 29 h 311"/>
                  <a:gd name="T28" fmla="*/ 145 w 291"/>
                  <a:gd name="T29" fmla="*/ 0 h 311"/>
                  <a:gd name="T30" fmla="*/ 145 w 291"/>
                  <a:gd name="T31" fmla="*/ 0 h 311"/>
                  <a:gd name="T32" fmla="*/ 145 w 291"/>
                  <a:gd name="T3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1" h="311">
                    <a:moveTo>
                      <a:pt x="145" y="0"/>
                    </a:moveTo>
                    <a:cubicBezTo>
                      <a:pt x="129" y="0"/>
                      <a:pt x="116" y="13"/>
                      <a:pt x="116" y="29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40" y="136"/>
                      <a:pt x="22" y="136"/>
                      <a:pt x="11" y="147"/>
                    </a:cubicBezTo>
                    <a:cubicBezTo>
                      <a:pt x="0" y="158"/>
                      <a:pt x="0" y="177"/>
                      <a:pt x="11" y="188"/>
                    </a:cubicBezTo>
                    <a:cubicBezTo>
                      <a:pt x="125" y="302"/>
                      <a:pt x="125" y="302"/>
                      <a:pt x="125" y="302"/>
                    </a:cubicBezTo>
                    <a:cubicBezTo>
                      <a:pt x="131" y="308"/>
                      <a:pt x="138" y="311"/>
                      <a:pt x="145" y="311"/>
                    </a:cubicBezTo>
                    <a:cubicBezTo>
                      <a:pt x="153" y="311"/>
                      <a:pt x="160" y="308"/>
                      <a:pt x="166" y="302"/>
                    </a:cubicBezTo>
                    <a:cubicBezTo>
                      <a:pt x="280" y="188"/>
                      <a:pt x="280" y="188"/>
                      <a:pt x="280" y="188"/>
                    </a:cubicBezTo>
                    <a:cubicBezTo>
                      <a:pt x="291" y="177"/>
                      <a:pt x="291" y="158"/>
                      <a:pt x="280" y="147"/>
                    </a:cubicBezTo>
                    <a:cubicBezTo>
                      <a:pt x="269" y="136"/>
                      <a:pt x="250" y="136"/>
                      <a:pt x="239" y="147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12"/>
                      <a:pt x="161" y="0"/>
                      <a:pt x="145" y="0"/>
                    </a:cubicBezTo>
                    <a:close/>
                    <a:moveTo>
                      <a:pt x="145" y="0"/>
                    </a:moveTo>
                    <a:cubicBezTo>
                      <a:pt x="145" y="0"/>
                      <a:pt x="145" y="0"/>
                      <a:pt x="1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2" name="Freeform 32"/>
              <p:cNvSpPr>
                <a:spLocks noEditPoints="1"/>
              </p:cNvSpPr>
              <p:nvPr/>
            </p:nvSpPr>
            <p:spPr bwMode="auto">
              <a:xfrm>
                <a:off x="4071938" y="1947863"/>
                <a:ext cx="166688" cy="153988"/>
              </a:xfrm>
              <a:custGeom>
                <a:avLst/>
                <a:gdLst>
                  <a:gd name="T0" fmla="*/ 313 w 313"/>
                  <a:gd name="T1" fmla="*/ 146 h 289"/>
                  <a:gd name="T2" fmla="*/ 284 w 313"/>
                  <a:gd name="T3" fmla="*/ 117 h 289"/>
                  <a:gd name="T4" fmla="*/ 102 w 313"/>
                  <a:gd name="T5" fmla="*/ 117 h 289"/>
                  <a:gd name="T6" fmla="*/ 167 w 313"/>
                  <a:gd name="T7" fmla="*/ 52 h 289"/>
                  <a:gd name="T8" fmla="*/ 167 w 313"/>
                  <a:gd name="T9" fmla="*/ 11 h 289"/>
                  <a:gd name="T10" fmla="*/ 126 w 313"/>
                  <a:gd name="T11" fmla="*/ 11 h 289"/>
                  <a:gd name="T12" fmla="*/ 11 w 313"/>
                  <a:gd name="T13" fmla="*/ 125 h 289"/>
                  <a:gd name="T14" fmla="*/ 11 w 313"/>
                  <a:gd name="T15" fmla="*/ 166 h 289"/>
                  <a:gd name="T16" fmla="*/ 126 w 313"/>
                  <a:gd name="T17" fmla="*/ 280 h 289"/>
                  <a:gd name="T18" fmla="*/ 146 w 313"/>
                  <a:gd name="T19" fmla="*/ 289 h 289"/>
                  <a:gd name="T20" fmla="*/ 167 w 313"/>
                  <a:gd name="T21" fmla="*/ 280 h 289"/>
                  <a:gd name="T22" fmla="*/ 167 w 313"/>
                  <a:gd name="T23" fmla="*/ 239 h 289"/>
                  <a:gd name="T24" fmla="*/ 102 w 313"/>
                  <a:gd name="T25" fmla="*/ 175 h 289"/>
                  <a:gd name="T26" fmla="*/ 285 w 313"/>
                  <a:gd name="T27" fmla="*/ 175 h 289"/>
                  <a:gd name="T28" fmla="*/ 313 w 313"/>
                  <a:gd name="T29" fmla="*/ 146 h 289"/>
                  <a:gd name="T30" fmla="*/ 313 w 313"/>
                  <a:gd name="T31" fmla="*/ 146 h 289"/>
                  <a:gd name="T32" fmla="*/ 313 w 313"/>
                  <a:gd name="T33" fmla="*/ 14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3" h="289">
                    <a:moveTo>
                      <a:pt x="313" y="146"/>
                    </a:moveTo>
                    <a:cubicBezTo>
                      <a:pt x="313" y="130"/>
                      <a:pt x="300" y="117"/>
                      <a:pt x="284" y="117"/>
                    </a:cubicBezTo>
                    <a:cubicBezTo>
                      <a:pt x="102" y="117"/>
                      <a:pt x="102" y="117"/>
                      <a:pt x="102" y="117"/>
                    </a:cubicBezTo>
                    <a:cubicBezTo>
                      <a:pt x="167" y="52"/>
                      <a:pt x="167" y="52"/>
                      <a:pt x="167" y="52"/>
                    </a:cubicBezTo>
                    <a:cubicBezTo>
                      <a:pt x="178" y="41"/>
                      <a:pt x="178" y="22"/>
                      <a:pt x="167" y="11"/>
                    </a:cubicBezTo>
                    <a:cubicBezTo>
                      <a:pt x="155" y="0"/>
                      <a:pt x="137" y="0"/>
                      <a:pt x="126" y="11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0" y="136"/>
                      <a:pt x="0" y="155"/>
                      <a:pt x="11" y="166"/>
                    </a:cubicBezTo>
                    <a:cubicBezTo>
                      <a:pt x="126" y="280"/>
                      <a:pt x="126" y="280"/>
                      <a:pt x="126" y="280"/>
                    </a:cubicBezTo>
                    <a:cubicBezTo>
                      <a:pt x="131" y="286"/>
                      <a:pt x="139" y="289"/>
                      <a:pt x="146" y="289"/>
                    </a:cubicBezTo>
                    <a:cubicBezTo>
                      <a:pt x="153" y="289"/>
                      <a:pt x="161" y="286"/>
                      <a:pt x="167" y="280"/>
                    </a:cubicBezTo>
                    <a:cubicBezTo>
                      <a:pt x="178" y="269"/>
                      <a:pt x="178" y="251"/>
                      <a:pt x="167" y="239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285" y="175"/>
                      <a:pt x="285" y="175"/>
                      <a:pt x="285" y="175"/>
                    </a:cubicBezTo>
                    <a:cubicBezTo>
                      <a:pt x="301" y="175"/>
                      <a:pt x="313" y="162"/>
                      <a:pt x="313" y="146"/>
                    </a:cubicBezTo>
                    <a:close/>
                    <a:moveTo>
                      <a:pt x="313" y="146"/>
                    </a:moveTo>
                    <a:cubicBezTo>
                      <a:pt x="313" y="146"/>
                      <a:pt x="313" y="146"/>
                      <a:pt x="313" y="1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Freeform 33"/>
              <p:cNvSpPr>
                <a:spLocks noEditPoints="1"/>
              </p:cNvSpPr>
              <p:nvPr/>
            </p:nvSpPr>
            <p:spPr bwMode="auto">
              <a:xfrm>
                <a:off x="4745038" y="1947863"/>
                <a:ext cx="168275" cy="153988"/>
              </a:xfrm>
              <a:custGeom>
                <a:avLst/>
                <a:gdLst>
                  <a:gd name="T0" fmla="*/ 188 w 314"/>
                  <a:gd name="T1" fmla="*/ 11 h 289"/>
                  <a:gd name="T2" fmla="*/ 147 w 314"/>
                  <a:gd name="T3" fmla="*/ 11 h 289"/>
                  <a:gd name="T4" fmla="*/ 147 w 314"/>
                  <a:gd name="T5" fmla="*/ 52 h 289"/>
                  <a:gd name="T6" fmla="*/ 212 w 314"/>
                  <a:gd name="T7" fmla="*/ 117 h 289"/>
                  <a:gd name="T8" fmla="*/ 29 w 314"/>
                  <a:gd name="T9" fmla="*/ 117 h 289"/>
                  <a:gd name="T10" fmla="*/ 0 w 314"/>
                  <a:gd name="T11" fmla="*/ 146 h 289"/>
                  <a:gd name="T12" fmla="*/ 29 w 314"/>
                  <a:gd name="T13" fmla="*/ 175 h 289"/>
                  <a:gd name="T14" fmla="*/ 212 w 314"/>
                  <a:gd name="T15" fmla="*/ 175 h 289"/>
                  <a:gd name="T16" fmla="*/ 147 w 314"/>
                  <a:gd name="T17" fmla="*/ 239 h 289"/>
                  <a:gd name="T18" fmla="*/ 147 w 314"/>
                  <a:gd name="T19" fmla="*/ 280 h 289"/>
                  <a:gd name="T20" fmla="*/ 168 w 314"/>
                  <a:gd name="T21" fmla="*/ 289 h 289"/>
                  <a:gd name="T22" fmla="*/ 188 w 314"/>
                  <a:gd name="T23" fmla="*/ 280 h 289"/>
                  <a:gd name="T24" fmla="*/ 302 w 314"/>
                  <a:gd name="T25" fmla="*/ 166 h 289"/>
                  <a:gd name="T26" fmla="*/ 302 w 314"/>
                  <a:gd name="T27" fmla="*/ 125 h 289"/>
                  <a:gd name="T28" fmla="*/ 188 w 314"/>
                  <a:gd name="T29" fmla="*/ 11 h 289"/>
                  <a:gd name="T30" fmla="*/ 188 w 314"/>
                  <a:gd name="T31" fmla="*/ 11 h 289"/>
                  <a:gd name="T32" fmla="*/ 188 w 314"/>
                  <a:gd name="T33" fmla="*/ 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4" h="289">
                    <a:moveTo>
                      <a:pt x="188" y="11"/>
                    </a:moveTo>
                    <a:cubicBezTo>
                      <a:pt x="177" y="0"/>
                      <a:pt x="158" y="0"/>
                      <a:pt x="147" y="11"/>
                    </a:cubicBezTo>
                    <a:cubicBezTo>
                      <a:pt x="136" y="22"/>
                      <a:pt x="136" y="41"/>
                      <a:pt x="147" y="52"/>
                    </a:cubicBezTo>
                    <a:cubicBezTo>
                      <a:pt x="212" y="117"/>
                      <a:pt x="212" y="117"/>
                      <a:pt x="212" y="117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13" y="117"/>
                      <a:pt x="0" y="130"/>
                      <a:pt x="0" y="146"/>
                    </a:cubicBezTo>
                    <a:cubicBezTo>
                      <a:pt x="0" y="162"/>
                      <a:pt x="13" y="175"/>
                      <a:pt x="29" y="175"/>
                    </a:cubicBezTo>
                    <a:cubicBezTo>
                      <a:pt x="212" y="175"/>
                      <a:pt x="212" y="175"/>
                      <a:pt x="212" y="175"/>
                    </a:cubicBezTo>
                    <a:cubicBezTo>
                      <a:pt x="147" y="239"/>
                      <a:pt x="147" y="239"/>
                      <a:pt x="147" y="239"/>
                    </a:cubicBezTo>
                    <a:cubicBezTo>
                      <a:pt x="136" y="251"/>
                      <a:pt x="136" y="269"/>
                      <a:pt x="147" y="280"/>
                    </a:cubicBezTo>
                    <a:cubicBezTo>
                      <a:pt x="153" y="286"/>
                      <a:pt x="160" y="289"/>
                      <a:pt x="168" y="289"/>
                    </a:cubicBezTo>
                    <a:cubicBezTo>
                      <a:pt x="175" y="289"/>
                      <a:pt x="182" y="286"/>
                      <a:pt x="188" y="280"/>
                    </a:cubicBezTo>
                    <a:cubicBezTo>
                      <a:pt x="302" y="166"/>
                      <a:pt x="302" y="166"/>
                      <a:pt x="302" y="166"/>
                    </a:cubicBezTo>
                    <a:cubicBezTo>
                      <a:pt x="314" y="155"/>
                      <a:pt x="314" y="136"/>
                      <a:pt x="302" y="125"/>
                    </a:cubicBezTo>
                    <a:lnTo>
                      <a:pt x="188" y="11"/>
                    </a:lnTo>
                    <a:close/>
                    <a:moveTo>
                      <a:pt x="188" y="11"/>
                    </a:moveTo>
                    <a:cubicBezTo>
                      <a:pt x="188" y="11"/>
                      <a:pt x="188" y="11"/>
                      <a:pt x="188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Freeform 34"/>
              <p:cNvSpPr>
                <a:spLocks noEditPoints="1"/>
              </p:cNvSpPr>
              <p:nvPr/>
            </p:nvSpPr>
            <p:spPr bwMode="auto">
              <a:xfrm>
                <a:off x="4191000" y="1725613"/>
                <a:ext cx="128588" cy="127000"/>
              </a:xfrm>
              <a:custGeom>
                <a:avLst/>
                <a:gdLst>
                  <a:gd name="T0" fmla="*/ 0 w 240"/>
                  <a:gd name="T1" fmla="*/ 29 h 237"/>
                  <a:gd name="T2" fmla="*/ 0 w 240"/>
                  <a:gd name="T3" fmla="*/ 191 h 237"/>
                  <a:gd name="T4" fmla="*/ 29 w 240"/>
                  <a:gd name="T5" fmla="*/ 220 h 237"/>
                  <a:gd name="T6" fmla="*/ 58 w 240"/>
                  <a:gd name="T7" fmla="*/ 191 h 237"/>
                  <a:gd name="T8" fmla="*/ 58 w 240"/>
                  <a:gd name="T9" fmla="*/ 99 h 237"/>
                  <a:gd name="T10" fmla="*/ 187 w 240"/>
                  <a:gd name="T11" fmla="*/ 229 h 237"/>
                  <a:gd name="T12" fmla="*/ 208 w 240"/>
                  <a:gd name="T13" fmla="*/ 237 h 237"/>
                  <a:gd name="T14" fmla="*/ 228 w 240"/>
                  <a:gd name="T15" fmla="*/ 229 h 237"/>
                  <a:gd name="T16" fmla="*/ 228 w 240"/>
                  <a:gd name="T17" fmla="*/ 188 h 237"/>
                  <a:gd name="T18" fmla="*/ 99 w 240"/>
                  <a:gd name="T19" fmla="*/ 58 h 237"/>
                  <a:gd name="T20" fmla="*/ 191 w 240"/>
                  <a:gd name="T21" fmla="*/ 58 h 237"/>
                  <a:gd name="T22" fmla="*/ 220 w 240"/>
                  <a:gd name="T23" fmla="*/ 29 h 237"/>
                  <a:gd name="T24" fmla="*/ 191 w 240"/>
                  <a:gd name="T25" fmla="*/ 0 h 237"/>
                  <a:gd name="T26" fmla="*/ 29 w 240"/>
                  <a:gd name="T27" fmla="*/ 0 h 237"/>
                  <a:gd name="T28" fmla="*/ 0 w 240"/>
                  <a:gd name="T29" fmla="*/ 29 h 237"/>
                  <a:gd name="T30" fmla="*/ 0 w 240"/>
                  <a:gd name="T31" fmla="*/ 29 h 237"/>
                  <a:gd name="T32" fmla="*/ 0 w 240"/>
                  <a:gd name="T33" fmla="*/ 2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237">
                    <a:moveTo>
                      <a:pt x="0" y="29"/>
                    </a:move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07"/>
                      <a:pt x="13" y="220"/>
                      <a:pt x="29" y="220"/>
                    </a:cubicBezTo>
                    <a:cubicBezTo>
                      <a:pt x="45" y="220"/>
                      <a:pt x="58" y="207"/>
                      <a:pt x="58" y="191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187" y="229"/>
                      <a:pt x="187" y="229"/>
                      <a:pt x="187" y="229"/>
                    </a:cubicBezTo>
                    <a:cubicBezTo>
                      <a:pt x="193" y="234"/>
                      <a:pt x="201" y="237"/>
                      <a:pt x="208" y="237"/>
                    </a:cubicBezTo>
                    <a:cubicBezTo>
                      <a:pt x="215" y="237"/>
                      <a:pt x="223" y="234"/>
                      <a:pt x="228" y="229"/>
                    </a:cubicBezTo>
                    <a:cubicBezTo>
                      <a:pt x="240" y="217"/>
                      <a:pt x="240" y="199"/>
                      <a:pt x="228" y="188"/>
                    </a:cubicBezTo>
                    <a:cubicBezTo>
                      <a:pt x="99" y="58"/>
                      <a:pt x="99" y="58"/>
                      <a:pt x="99" y="58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07" y="58"/>
                      <a:pt x="220" y="45"/>
                      <a:pt x="220" y="29"/>
                    </a:cubicBezTo>
                    <a:cubicBezTo>
                      <a:pt x="220" y="13"/>
                      <a:pt x="207" y="0"/>
                      <a:pt x="19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lose/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5" name="Freeform 35"/>
              <p:cNvSpPr>
                <a:spLocks noEditPoints="1"/>
              </p:cNvSpPr>
              <p:nvPr/>
            </p:nvSpPr>
            <p:spPr bwMode="auto">
              <a:xfrm>
                <a:off x="4665663" y="2198688"/>
                <a:ext cx="128588" cy="127000"/>
              </a:xfrm>
              <a:custGeom>
                <a:avLst/>
                <a:gdLst>
                  <a:gd name="T0" fmla="*/ 19 w 239"/>
                  <a:gd name="T1" fmla="*/ 210 h 239"/>
                  <a:gd name="T2" fmla="*/ 49 w 239"/>
                  <a:gd name="T3" fmla="*/ 239 h 239"/>
                  <a:gd name="T4" fmla="*/ 210 w 239"/>
                  <a:gd name="T5" fmla="*/ 239 h 239"/>
                  <a:gd name="T6" fmla="*/ 239 w 239"/>
                  <a:gd name="T7" fmla="*/ 210 h 239"/>
                  <a:gd name="T8" fmla="*/ 239 w 239"/>
                  <a:gd name="T9" fmla="*/ 49 h 239"/>
                  <a:gd name="T10" fmla="*/ 210 w 239"/>
                  <a:gd name="T11" fmla="*/ 19 h 239"/>
                  <a:gd name="T12" fmla="*/ 181 w 239"/>
                  <a:gd name="T13" fmla="*/ 49 h 239"/>
                  <a:gd name="T14" fmla="*/ 181 w 239"/>
                  <a:gd name="T15" fmla="*/ 140 h 239"/>
                  <a:gd name="T16" fmla="*/ 52 w 239"/>
                  <a:gd name="T17" fmla="*/ 11 h 239"/>
                  <a:gd name="T18" fmla="*/ 11 w 239"/>
                  <a:gd name="T19" fmla="*/ 11 h 239"/>
                  <a:gd name="T20" fmla="*/ 11 w 239"/>
                  <a:gd name="T21" fmla="*/ 52 h 239"/>
                  <a:gd name="T22" fmla="*/ 140 w 239"/>
                  <a:gd name="T23" fmla="*/ 181 h 239"/>
                  <a:gd name="T24" fmla="*/ 49 w 239"/>
                  <a:gd name="T25" fmla="*/ 181 h 239"/>
                  <a:gd name="T26" fmla="*/ 19 w 239"/>
                  <a:gd name="T27" fmla="*/ 210 h 239"/>
                  <a:gd name="T28" fmla="*/ 19 w 239"/>
                  <a:gd name="T29" fmla="*/ 210 h 239"/>
                  <a:gd name="T30" fmla="*/ 19 w 239"/>
                  <a:gd name="T31" fmla="*/ 21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239">
                    <a:moveTo>
                      <a:pt x="19" y="210"/>
                    </a:moveTo>
                    <a:cubicBezTo>
                      <a:pt x="19" y="226"/>
                      <a:pt x="33" y="239"/>
                      <a:pt x="49" y="239"/>
                    </a:cubicBezTo>
                    <a:cubicBezTo>
                      <a:pt x="210" y="239"/>
                      <a:pt x="210" y="239"/>
                      <a:pt x="210" y="239"/>
                    </a:cubicBezTo>
                    <a:cubicBezTo>
                      <a:pt x="226" y="239"/>
                      <a:pt x="239" y="226"/>
                      <a:pt x="239" y="210"/>
                    </a:cubicBezTo>
                    <a:cubicBezTo>
                      <a:pt x="239" y="49"/>
                      <a:pt x="239" y="49"/>
                      <a:pt x="239" y="49"/>
                    </a:cubicBezTo>
                    <a:cubicBezTo>
                      <a:pt x="239" y="33"/>
                      <a:pt x="226" y="19"/>
                      <a:pt x="210" y="19"/>
                    </a:cubicBezTo>
                    <a:cubicBezTo>
                      <a:pt x="194" y="19"/>
                      <a:pt x="181" y="33"/>
                      <a:pt x="181" y="49"/>
                    </a:cubicBezTo>
                    <a:cubicBezTo>
                      <a:pt x="181" y="140"/>
                      <a:pt x="181" y="140"/>
                      <a:pt x="181" y="140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41" y="0"/>
                      <a:pt x="22" y="0"/>
                      <a:pt x="11" y="11"/>
                    </a:cubicBezTo>
                    <a:cubicBezTo>
                      <a:pt x="0" y="22"/>
                      <a:pt x="0" y="41"/>
                      <a:pt x="11" y="52"/>
                    </a:cubicBezTo>
                    <a:cubicBezTo>
                      <a:pt x="140" y="181"/>
                      <a:pt x="140" y="181"/>
                      <a:pt x="140" y="181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33" y="181"/>
                      <a:pt x="19" y="194"/>
                      <a:pt x="19" y="210"/>
                    </a:cubicBezTo>
                    <a:close/>
                    <a:moveTo>
                      <a:pt x="19" y="210"/>
                    </a:moveTo>
                    <a:cubicBezTo>
                      <a:pt x="19" y="210"/>
                      <a:pt x="19" y="210"/>
                      <a:pt x="19" y="2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6" name="Freeform 36"/>
              <p:cNvSpPr>
                <a:spLocks noEditPoints="1"/>
              </p:cNvSpPr>
              <p:nvPr/>
            </p:nvSpPr>
            <p:spPr bwMode="auto">
              <a:xfrm>
                <a:off x="4191000" y="2198688"/>
                <a:ext cx="128588" cy="128588"/>
              </a:xfrm>
              <a:custGeom>
                <a:avLst/>
                <a:gdLst>
                  <a:gd name="T0" fmla="*/ 228 w 239"/>
                  <a:gd name="T1" fmla="*/ 11 h 240"/>
                  <a:gd name="T2" fmla="*/ 187 w 239"/>
                  <a:gd name="T3" fmla="*/ 11 h 240"/>
                  <a:gd name="T4" fmla="*/ 58 w 239"/>
                  <a:gd name="T5" fmla="*/ 140 h 240"/>
                  <a:gd name="T6" fmla="*/ 58 w 239"/>
                  <a:gd name="T7" fmla="*/ 49 h 240"/>
                  <a:gd name="T8" fmla="*/ 29 w 239"/>
                  <a:gd name="T9" fmla="*/ 20 h 240"/>
                  <a:gd name="T10" fmla="*/ 0 w 239"/>
                  <a:gd name="T11" fmla="*/ 49 h 240"/>
                  <a:gd name="T12" fmla="*/ 0 w 239"/>
                  <a:gd name="T13" fmla="*/ 210 h 240"/>
                  <a:gd name="T14" fmla="*/ 29 w 239"/>
                  <a:gd name="T15" fmla="*/ 240 h 240"/>
                  <a:gd name="T16" fmla="*/ 190 w 239"/>
                  <a:gd name="T17" fmla="*/ 240 h 240"/>
                  <a:gd name="T18" fmla="*/ 219 w 239"/>
                  <a:gd name="T19" fmla="*/ 210 h 240"/>
                  <a:gd name="T20" fmla="*/ 190 w 239"/>
                  <a:gd name="T21" fmla="*/ 181 h 240"/>
                  <a:gd name="T22" fmla="*/ 99 w 239"/>
                  <a:gd name="T23" fmla="*/ 181 h 240"/>
                  <a:gd name="T24" fmla="*/ 228 w 239"/>
                  <a:gd name="T25" fmla="*/ 52 h 240"/>
                  <a:gd name="T26" fmla="*/ 228 w 239"/>
                  <a:gd name="T27" fmla="*/ 11 h 240"/>
                  <a:gd name="T28" fmla="*/ 228 w 239"/>
                  <a:gd name="T29" fmla="*/ 11 h 240"/>
                  <a:gd name="T30" fmla="*/ 228 w 239"/>
                  <a:gd name="T31" fmla="*/ 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240">
                    <a:moveTo>
                      <a:pt x="228" y="11"/>
                    </a:moveTo>
                    <a:cubicBezTo>
                      <a:pt x="217" y="0"/>
                      <a:pt x="198" y="0"/>
                      <a:pt x="187" y="11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33"/>
                      <a:pt x="45" y="20"/>
                      <a:pt x="29" y="20"/>
                    </a:cubicBezTo>
                    <a:cubicBezTo>
                      <a:pt x="13" y="20"/>
                      <a:pt x="0" y="33"/>
                      <a:pt x="0" y="49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26"/>
                      <a:pt x="13" y="240"/>
                      <a:pt x="29" y="240"/>
                    </a:cubicBezTo>
                    <a:cubicBezTo>
                      <a:pt x="190" y="240"/>
                      <a:pt x="190" y="240"/>
                      <a:pt x="190" y="240"/>
                    </a:cubicBezTo>
                    <a:cubicBezTo>
                      <a:pt x="206" y="240"/>
                      <a:pt x="219" y="226"/>
                      <a:pt x="219" y="210"/>
                    </a:cubicBezTo>
                    <a:cubicBezTo>
                      <a:pt x="219" y="194"/>
                      <a:pt x="206" y="181"/>
                      <a:pt x="190" y="181"/>
                    </a:cubicBezTo>
                    <a:cubicBezTo>
                      <a:pt x="99" y="181"/>
                      <a:pt x="99" y="181"/>
                      <a:pt x="99" y="181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39" y="41"/>
                      <a:pt x="239" y="22"/>
                      <a:pt x="228" y="11"/>
                    </a:cubicBezTo>
                    <a:close/>
                    <a:moveTo>
                      <a:pt x="228" y="11"/>
                    </a:moveTo>
                    <a:cubicBezTo>
                      <a:pt x="228" y="11"/>
                      <a:pt x="228" y="11"/>
                      <a:pt x="228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7" name="Freeform 37"/>
              <p:cNvSpPr>
                <a:spLocks noEditPoints="1"/>
              </p:cNvSpPr>
              <p:nvPr/>
            </p:nvSpPr>
            <p:spPr bwMode="auto">
              <a:xfrm>
                <a:off x="4665663" y="1725613"/>
                <a:ext cx="128588" cy="127000"/>
              </a:xfrm>
              <a:custGeom>
                <a:avLst/>
                <a:gdLst>
                  <a:gd name="T0" fmla="*/ 211 w 240"/>
                  <a:gd name="T1" fmla="*/ 220 h 237"/>
                  <a:gd name="T2" fmla="*/ 240 w 240"/>
                  <a:gd name="T3" fmla="*/ 191 h 237"/>
                  <a:gd name="T4" fmla="*/ 240 w 240"/>
                  <a:gd name="T5" fmla="*/ 29 h 237"/>
                  <a:gd name="T6" fmla="*/ 211 w 240"/>
                  <a:gd name="T7" fmla="*/ 0 h 237"/>
                  <a:gd name="T8" fmla="*/ 49 w 240"/>
                  <a:gd name="T9" fmla="*/ 0 h 237"/>
                  <a:gd name="T10" fmla="*/ 20 w 240"/>
                  <a:gd name="T11" fmla="*/ 29 h 237"/>
                  <a:gd name="T12" fmla="*/ 49 w 240"/>
                  <a:gd name="T13" fmla="*/ 58 h 237"/>
                  <a:gd name="T14" fmla="*/ 141 w 240"/>
                  <a:gd name="T15" fmla="*/ 58 h 237"/>
                  <a:gd name="T16" fmla="*/ 12 w 240"/>
                  <a:gd name="T17" fmla="*/ 188 h 237"/>
                  <a:gd name="T18" fmla="*/ 12 w 240"/>
                  <a:gd name="T19" fmla="*/ 229 h 237"/>
                  <a:gd name="T20" fmla="*/ 32 w 240"/>
                  <a:gd name="T21" fmla="*/ 237 h 237"/>
                  <a:gd name="T22" fmla="*/ 52 w 240"/>
                  <a:gd name="T23" fmla="*/ 229 h 237"/>
                  <a:gd name="T24" fmla="*/ 182 w 240"/>
                  <a:gd name="T25" fmla="*/ 99 h 237"/>
                  <a:gd name="T26" fmla="*/ 182 w 240"/>
                  <a:gd name="T27" fmla="*/ 191 h 237"/>
                  <a:gd name="T28" fmla="*/ 211 w 240"/>
                  <a:gd name="T29" fmla="*/ 220 h 237"/>
                  <a:gd name="T30" fmla="*/ 211 w 240"/>
                  <a:gd name="T31" fmla="*/ 220 h 237"/>
                  <a:gd name="T32" fmla="*/ 211 w 240"/>
                  <a:gd name="T33" fmla="*/ 22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237">
                    <a:moveTo>
                      <a:pt x="211" y="220"/>
                    </a:moveTo>
                    <a:cubicBezTo>
                      <a:pt x="227" y="220"/>
                      <a:pt x="240" y="207"/>
                      <a:pt x="240" y="191"/>
                    </a:cubicBezTo>
                    <a:cubicBezTo>
                      <a:pt x="240" y="29"/>
                      <a:pt x="240" y="29"/>
                      <a:pt x="240" y="29"/>
                    </a:cubicBezTo>
                    <a:cubicBezTo>
                      <a:pt x="240" y="13"/>
                      <a:pt x="227" y="0"/>
                      <a:pt x="211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0"/>
                      <a:pt x="20" y="13"/>
                      <a:pt x="20" y="29"/>
                    </a:cubicBezTo>
                    <a:cubicBezTo>
                      <a:pt x="20" y="45"/>
                      <a:pt x="33" y="58"/>
                      <a:pt x="49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2" y="188"/>
                      <a:pt x="12" y="188"/>
                      <a:pt x="12" y="188"/>
                    </a:cubicBezTo>
                    <a:cubicBezTo>
                      <a:pt x="0" y="199"/>
                      <a:pt x="0" y="217"/>
                      <a:pt x="12" y="229"/>
                    </a:cubicBezTo>
                    <a:cubicBezTo>
                      <a:pt x="17" y="234"/>
                      <a:pt x="25" y="237"/>
                      <a:pt x="32" y="237"/>
                    </a:cubicBezTo>
                    <a:cubicBezTo>
                      <a:pt x="39" y="237"/>
                      <a:pt x="47" y="234"/>
                      <a:pt x="52" y="22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2" y="207"/>
                      <a:pt x="195" y="220"/>
                      <a:pt x="211" y="220"/>
                    </a:cubicBezTo>
                    <a:close/>
                    <a:moveTo>
                      <a:pt x="211" y="220"/>
                    </a:moveTo>
                    <a:cubicBezTo>
                      <a:pt x="211" y="220"/>
                      <a:pt x="211" y="220"/>
                      <a:pt x="211" y="2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" name="Freeform 38"/>
              <p:cNvSpPr>
                <a:spLocks noEditPoints="1"/>
              </p:cNvSpPr>
              <p:nvPr/>
            </p:nvSpPr>
            <p:spPr bwMode="auto">
              <a:xfrm>
                <a:off x="4256088" y="1819275"/>
                <a:ext cx="471488" cy="414338"/>
              </a:xfrm>
              <a:custGeom>
                <a:avLst/>
                <a:gdLst>
                  <a:gd name="T0" fmla="*/ 292 w 881"/>
                  <a:gd name="T1" fmla="*/ 29 h 776"/>
                  <a:gd name="T2" fmla="*/ 441 w 881"/>
                  <a:gd name="T3" fmla="*/ 776 h 776"/>
                  <a:gd name="T4" fmla="*/ 799 w 881"/>
                  <a:gd name="T5" fmla="*/ 239 h 776"/>
                  <a:gd name="T6" fmla="*/ 129 w 881"/>
                  <a:gd name="T7" fmla="*/ 496 h 776"/>
                  <a:gd name="T8" fmla="*/ 219 w 881"/>
                  <a:gd name="T9" fmla="*/ 280 h 776"/>
                  <a:gd name="T10" fmla="*/ 222 w 881"/>
                  <a:gd name="T11" fmla="*/ 496 h 776"/>
                  <a:gd name="T12" fmla="*/ 267 w 881"/>
                  <a:gd name="T13" fmla="*/ 387 h 776"/>
                  <a:gd name="T14" fmla="*/ 411 w 881"/>
                  <a:gd name="T15" fmla="*/ 280 h 776"/>
                  <a:gd name="T16" fmla="*/ 281 w 881"/>
                  <a:gd name="T17" fmla="*/ 496 h 776"/>
                  <a:gd name="T18" fmla="*/ 470 w 881"/>
                  <a:gd name="T19" fmla="*/ 64 h 776"/>
                  <a:gd name="T20" fmla="*/ 470 w 881"/>
                  <a:gd name="T21" fmla="*/ 222 h 776"/>
                  <a:gd name="T22" fmla="*/ 411 w 881"/>
                  <a:gd name="T23" fmla="*/ 65 h 776"/>
                  <a:gd name="T24" fmla="*/ 294 w 881"/>
                  <a:gd name="T25" fmla="*/ 221 h 776"/>
                  <a:gd name="T26" fmla="*/ 411 w 881"/>
                  <a:gd name="T27" fmla="*/ 554 h 776"/>
                  <a:gd name="T28" fmla="*/ 299 w 881"/>
                  <a:gd name="T29" fmla="*/ 554 h 776"/>
                  <a:gd name="T30" fmla="*/ 470 w 881"/>
                  <a:gd name="T31" fmla="*/ 710 h 776"/>
                  <a:gd name="T32" fmla="*/ 586 w 881"/>
                  <a:gd name="T33" fmla="*/ 554 h 776"/>
                  <a:gd name="T34" fmla="*/ 470 w 881"/>
                  <a:gd name="T35" fmla="*/ 496 h 776"/>
                  <a:gd name="T36" fmla="*/ 606 w 881"/>
                  <a:gd name="T37" fmla="*/ 280 h 776"/>
                  <a:gd name="T38" fmla="*/ 603 w 881"/>
                  <a:gd name="T39" fmla="*/ 496 h 776"/>
                  <a:gd name="T40" fmla="*/ 665 w 881"/>
                  <a:gd name="T41" fmla="*/ 280 h 776"/>
                  <a:gd name="T42" fmla="*/ 752 w 881"/>
                  <a:gd name="T43" fmla="*/ 496 h 776"/>
                  <a:gd name="T44" fmla="*/ 675 w 881"/>
                  <a:gd name="T45" fmla="*/ 387 h 776"/>
                  <a:gd name="T46" fmla="*/ 726 w 881"/>
                  <a:gd name="T47" fmla="*/ 222 h 776"/>
                  <a:gd name="T48" fmla="*/ 612 w 881"/>
                  <a:gd name="T49" fmla="*/ 127 h 776"/>
                  <a:gd name="T50" fmla="*/ 726 w 881"/>
                  <a:gd name="T51" fmla="*/ 222 h 776"/>
                  <a:gd name="T52" fmla="*/ 272 w 881"/>
                  <a:gd name="T53" fmla="*/ 127 h 776"/>
                  <a:gd name="T54" fmla="*/ 156 w 881"/>
                  <a:gd name="T55" fmla="*/ 222 h 776"/>
                  <a:gd name="T56" fmla="*/ 155 w 881"/>
                  <a:gd name="T57" fmla="*/ 554 h 776"/>
                  <a:gd name="T58" fmla="*/ 305 w 881"/>
                  <a:gd name="T59" fmla="*/ 689 h 776"/>
                  <a:gd name="T60" fmla="*/ 582 w 881"/>
                  <a:gd name="T61" fmla="*/ 686 h 776"/>
                  <a:gd name="T62" fmla="*/ 725 w 881"/>
                  <a:gd name="T63" fmla="*/ 554 h 776"/>
                  <a:gd name="T64" fmla="*/ 582 w 881"/>
                  <a:gd name="T65" fmla="*/ 68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1" h="776">
                    <a:moveTo>
                      <a:pt x="440" y="0"/>
                    </a:moveTo>
                    <a:cubicBezTo>
                      <a:pt x="390" y="0"/>
                      <a:pt x="340" y="9"/>
                      <a:pt x="292" y="29"/>
                    </a:cubicBezTo>
                    <a:cubicBezTo>
                      <a:pt x="95" y="111"/>
                      <a:pt x="0" y="338"/>
                      <a:pt x="82" y="536"/>
                    </a:cubicBezTo>
                    <a:cubicBezTo>
                      <a:pt x="142" y="681"/>
                      <a:pt x="283" y="776"/>
                      <a:pt x="441" y="776"/>
                    </a:cubicBezTo>
                    <a:cubicBezTo>
                      <a:pt x="492" y="776"/>
                      <a:pt x="542" y="766"/>
                      <a:pt x="589" y="746"/>
                    </a:cubicBezTo>
                    <a:cubicBezTo>
                      <a:pt x="787" y="664"/>
                      <a:pt x="881" y="436"/>
                      <a:pt x="799" y="239"/>
                    </a:cubicBezTo>
                    <a:cubicBezTo>
                      <a:pt x="739" y="94"/>
                      <a:pt x="598" y="0"/>
                      <a:pt x="440" y="0"/>
                    </a:cubicBezTo>
                    <a:close/>
                    <a:moveTo>
                      <a:pt x="129" y="496"/>
                    </a:moveTo>
                    <a:cubicBezTo>
                      <a:pt x="103" y="424"/>
                      <a:pt x="105" y="347"/>
                      <a:pt x="129" y="280"/>
                    </a:cubicBezTo>
                    <a:cubicBezTo>
                      <a:pt x="219" y="280"/>
                      <a:pt x="219" y="280"/>
                      <a:pt x="219" y="280"/>
                    </a:cubicBezTo>
                    <a:cubicBezTo>
                      <a:pt x="213" y="315"/>
                      <a:pt x="209" y="351"/>
                      <a:pt x="209" y="387"/>
                    </a:cubicBezTo>
                    <a:cubicBezTo>
                      <a:pt x="209" y="421"/>
                      <a:pt x="214" y="458"/>
                      <a:pt x="222" y="496"/>
                    </a:cubicBezTo>
                    <a:lnTo>
                      <a:pt x="129" y="496"/>
                    </a:lnTo>
                    <a:close/>
                    <a:moveTo>
                      <a:pt x="267" y="387"/>
                    </a:moveTo>
                    <a:cubicBezTo>
                      <a:pt x="267" y="350"/>
                      <a:pt x="271" y="314"/>
                      <a:pt x="278" y="280"/>
                    </a:cubicBezTo>
                    <a:cubicBezTo>
                      <a:pt x="411" y="280"/>
                      <a:pt x="411" y="280"/>
                      <a:pt x="411" y="280"/>
                    </a:cubicBezTo>
                    <a:cubicBezTo>
                      <a:pt x="411" y="496"/>
                      <a:pt x="411" y="496"/>
                      <a:pt x="411" y="496"/>
                    </a:cubicBezTo>
                    <a:cubicBezTo>
                      <a:pt x="281" y="496"/>
                      <a:pt x="281" y="496"/>
                      <a:pt x="281" y="496"/>
                    </a:cubicBezTo>
                    <a:cubicBezTo>
                      <a:pt x="272" y="459"/>
                      <a:pt x="267" y="422"/>
                      <a:pt x="267" y="387"/>
                    </a:cubicBezTo>
                    <a:close/>
                    <a:moveTo>
                      <a:pt x="470" y="64"/>
                    </a:moveTo>
                    <a:cubicBezTo>
                      <a:pt x="518" y="81"/>
                      <a:pt x="563" y="142"/>
                      <a:pt x="591" y="222"/>
                    </a:cubicBezTo>
                    <a:cubicBezTo>
                      <a:pt x="470" y="222"/>
                      <a:pt x="470" y="222"/>
                      <a:pt x="470" y="222"/>
                    </a:cubicBezTo>
                    <a:lnTo>
                      <a:pt x="470" y="64"/>
                    </a:lnTo>
                    <a:close/>
                    <a:moveTo>
                      <a:pt x="411" y="65"/>
                    </a:moveTo>
                    <a:cubicBezTo>
                      <a:pt x="411" y="221"/>
                      <a:pt x="411" y="221"/>
                      <a:pt x="411" y="221"/>
                    </a:cubicBezTo>
                    <a:cubicBezTo>
                      <a:pt x="294" y="221"/>
                      <a:pt x="294" y="221"/>
                      <a:pt x="294" y="221"/>
                    </a:cubicBezTo>
                    <a:cubicBezTo>
                      <a:pt x="321" y="144"/>
                      <a:pt x="364" y="84"/>
                      <a:pt x="411" y="65"/>
                    </a:cubicBezTo>
                    <a:close/>
                    <a:moveTo>
                      <a:pt x="411" y="554"/>
                    </a:moveTo>
                    <a:cubicBezTo>
                      <a:pt x="411" y="708"/>
                      <a:pt x="411" y="708"/>
                      <a:pt x="411" y="708"/>
                    </a:cubicBezTo>
                    <a:cubicBezTo>
                      <a:pt x="367" y="688"/>
                      <a:pt x="326" y="626"/>
                      <a:pt x="299" y="554"/>
                    </a:cubicBezTo>
                    <a:lnTo>
                      <a:pt x="411" y="554"/>
                    </a:lnTo>
                    <a:close/>
                    <a:moveTo>
                      <a:pt x="470" y="710"/>
                    </a:moveTo>
                    <a:cubicBezTo>
                      <a:pt x="470" y="554"/>
                      <a:pt x="470" y="554"/>
                      <a:pt x="470" y="554"/>
                    </a:cubicBezTo>
                    <a:cubicBezTo>
                      <a:pt x="586" y="554"/>
                      <a:pt x="586" y="554"/>
                      <a:pt x="586" y="554"/>
                    </a:cubicBezTo>
                    <a:cubicBezTo>
                      <a:pt x="559" y="629"/>
                      <a:pt x="516" y="691"/>
                      <a:pt x="470" y="710"/>
                    </a:cubicBezTo>
                    <a:close/>
                    <a:moveTo>
                      <a:pt x="470" y="496"/>
                    </a:moveTo>
                    <a:cubicBezTo>
                      <a:pt x="470" y="280"/>
                      <a:pt x="470" y="280"/>
                      <a:pt x="470" y="280"/>
                    </a:cubicBezTo>
                    <a:cubicBezTo>
                      <a:pt x="606" y="280"/>
                      <a:pt x="606" y="280"/>
                      <a:pt x="606" y="280"/>
                    </a:cubicBezTo>
                    <a:cubicBezTo>
                      <a:pt x="614" y="314"/>
                      <a:pt x="617" y="350"/>
                      <a:pt x="617" y="387"/>
                    </a:cubicBezTo>
                    <a:cubicBezTo>
                      <a:pt x="617" y="422"/>
                      <a:pt x="612" y="459"/>
                      <a:pt x="603" y="496"/>
                    </a:cubicBezTo>
                    <a:lnTo>
                      <a:pt x="470" y="496"/>
                    </a:lnTo>
                    <a:close/>
                    <a:moveTo>
                      <a:pt x="665" y="280"/>
                    </a:moveTo>
                    <a:cubicBezTo>
                      <a:pt x="752" y="280"/>
                      <a:pt x="752" y="280"/>
                      <a:pt x="752" y="280"/>
                    </a:cubicBezTo>
                    <a:cubicBezTo>
                      <a:pt x="777" y="352"/>
                      <a:pt x="775" y="428"/>
                      <a:pt x="752" y="496"/>
                    </a:cubicBezTo>
                    <a:cubicBezTo>
                      <a:pt x="663" y="496"/>
                      <a:pt x="663" y="496"/>
                      <a:pt x="663" y="496"/>
                    </a:cubicBezTo>
                    <a:cubicBezTo>
                      <a:pt x="671" y="458"/>
                      <a:pt x="675" y="421"/>
                      <a:pt x="675" y="387"/>
                    </a:cubicBezTo>
                    <a:cubicBezTo>
                      <a:pt x="676" y="351"/>
                      <a:pt x="672" y="315"/>
                      <a:pt x="665" y="280"/>
                    </a:cubicBezTo>
                    <a:close/>
                    <a:moveTo>
                      <a:pt x="726" y="222"/>
                    </a:moveTo>
                    <a:cubicBezTo>
                      <a:pt x="651" y="222"/>
                      <a:pt x="651" y="222"/>
                      <a:pt x="651" y="222"/>
                    </a:cubicBezTo>
                    <a:cubicBezTo>
                      <a:pt x="641" y="188"/>
                      <a:pt x="628" y="156"/>
                      <a:pt x="612" y="127"/>
                    </a:cubicBezTo>
                    <a:cubicBezTo>
                      <a:pt x="606" y="115"/>
                      <a:pt x="599" y="104"/>
                      <a:pt x="592" y="94"/>
                    </a:cubicBezTo>
                    <a:cubicBezTo>
                      <a:pt x="647" y="122"/>
                      <a:pt x="694" y="166"/>
                      <a:pt x="726" y="222"/>
                    </a:cubicBezTo>
                    <a:close/>
                    <a:moveTo>
                      <a:pt x="295" y="92"/>
                    </a:moveTo>
                    <a:cubicBezTo>
                      <a:pt x="287" y="103"/>
                      <a:pt x="279" y="114"/>
                      <a:pt x="272" y="127"/>
                    </a:cubicBezTo>
                    <a:cubicBezTo>
                      <a:pt x="256" y="155"/>
                      <a:pt x="243" y="188"/>
                      <a:pt x="233" y="222"/>
                    </a:cubicBezTo>
                    <a:cubicBezTo>
                      <a:pt x="156" y="222"/>
                      <a:pt x="156" y="222"/>
                      <a:pt x="156" y="222"/>
                    </a:cubicBezTo>
                    <a:cubicBezTo>
                      <a:pt x="187" y="167"/>
                      <a:pt x="235" y="121"/>
                      <a:pt x="295" y="92"/>
                    </a:cubicBezTo>
                    <a:close/>
                    <a:moveTo>
                      <a:pt x="155" y="554"/>
                    </a:moveTo>
                    <a:cubicBezTo>
                      <a:pt x="238" y="554"/>
                      <a:pt x="238" y="554"/>
                      <a:pt x="238" y="554"/>
                    </a:cubicBezTo>
                    <a:cubicBezTo>
                      <a:pt x="254" y="603"/>
                      <a:pt x="277" y="651"/>
                      <a:pt x="305" y="689"/>
                    </a:cubicBezTo>
                    <a:cubicBezTo>
                      <a:pt x="243" y="661"/>
                      <a:pt x="190" y="614"/>
                      <a:pt x="155" y="554"/>
                    </a:cubicBezTo>
                    <a:close/>
                    <a:moveTo>
                      <a:pt x="582" y="686"/>
                    </a:moveTo>
                    <a:cubicBezTo>
                      <a:pt x="609" y="648"/>
                      <a:pt x="631" y="602"/>
                      <a:pt x="647" y="554"/>
                    </a:cubicBezTo>
                    <a:cubicBezTo>
                      <a:pt x="725" y="554"/>
                      <a:pt x="725" y="554"/>
                      <a:pt x="725" y="554"/>
                    </a:cubicBezTo>
                    <a:cubicBezTo>
                      <a:pt x="693" y="610"/>
                      <a:pt x="644" y="656"/>
                      <a:pt x="582" y="686"/>
                    </a:cubicBezTo>
                    <a:close/>
                    <a:moveTo>
                      <a:pt x="582" y="686"/>
                    </a:moveTo>
                    <a:cubicBezTo>
                      <a:pt x="582" y="686"/>
                      <a:pt x="582" y="686"/>
                      <a:pt x="582" y="6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8" name="Agrupar 7"/>
          <p:cNvGrpSpPr/>
          <p:nvPr/>
        </p:nvGrpSpPr>
        <p:grpSpPr>
          <a:xfrm>
            <a:off x="10586894" y="2756382"/>
            <a:ext cx="1119346" cy="1373343"/>
            <a:chOff x="10767801" y="2756382"/>
            <a:chExt cx="1119346" cy="1373343"/>
          </a:xfrm>
        </p:grpSpPr>
        <p:sp>
          <p:nvSpPr>
            <p:cNvPr id="163" name="Rectangle 43"/>
            <p:cNvSpPr/>
            <p:nvPr/>
          </p:nvSpPr>
          <p:spPr>
            <a:xfrm>
              <a:off x="10767801" y="3741927"/>
              <a:ext cx="1119346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d-ID" sz="1200" dirty="0">
                  <a:solidFill>
                    <a:srgbClr val="1E284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Adequação caso a caso</a:t>
              </a:r>
            </a:p>
          </p:txBody>
        </p:sp>
        <p:grpSp>
          <p:nvGrpSpPr>
            <p:cNvPr id="218" name="Agrupar 217"/>
            <p:cNvGrpSpPr/>
            <p:nvPr/>
          </p:nvGrpSpPr>
          <p:grpSpPr>
            <a:xfrm>
              <a:off x="11064023" y="2756382"/>
              <a:ext cx="461963" cy="434975"/>
              <a:chOff x="8623300" y="1592263"/>
              <a:chExt cx="461963" cy="434975"/>
            </a:xfrm>
            <a:solidFill>
              <a:srgbClr val="1E2845"/>
            </a:solidFill>
          </p:grpSpPr>
          <p:sp>
            <p:nvSpPr>
              <p:cNvPr id="213" name="Freeform 42"/>
              <p:cNvSpPr>
                <a:spLocks noEditPoints="1"/>
              </p:cNvSpPr>
              <p:nvPr/>
            </p:nvSpPr>
            <p:spPr bwMode="auto">
              <a:xfrm>
                <a:off x="8728075" y="1670051"/>
                <a:ext cx="257175" cy="279400"/>
              </a:xfrm>
              <a:custGeom>
                <a:avLst/>
                <a:gdLst>
                  <a:gd name="T0" fmla="*/ 0 w 79"/>
                  <a:gd name="T1" fmla="*/ 86 h 86"/>
                  <a:gd name="T2" fmla="*/ 79 w 79"/>
                  <a:gd name="T3" fmla="*/ 86 h 86"/>
                  <a:gd name="T4" fmla="*/ 50 w 79"/>
                  <a:gd name="T5" fmla="*/ 49 h 86"/>
                  <a:gd name="T6" fmla="*/ 65 w 79"/>
                  <a:gd name="T7" fmla="*/ 26 h 86"/>
                  <a:gd name="T8" fmla="*/ 39 w 79"/>
                  <a:gd name="T9" fmla="*/ 0 h 86"/>
                  <a:gd name="T10" fmla="*/ 14 w 79"/>
                  <a:gd name="T11" fmla="*/ 26 h 86"/>
                  <a:gd name="T12" fmla="*/ 29 w 79"/>
                  <a:gd name="T13" fmla="*/ 49 h 86"/>
                  <a:gd name="T14" fmla="*/ 0 w 79"/>
                  <a:gd name="T15" fmla="*/ 86 h 86"/>
                  <a:gd name="T16" fmla="*/ 0 w 79"/>
                  <a:gd name="T17" fmla="*/ 86 h 86"/>
                  <a:gd name="T18" fmla="*/ 0 w 79"/>
                  <a:gd name="T1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86">
                    <a:moveTo>
                      <a:pt x="0" y="86"/>
                    </a:move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68"/>
                      <a:pt x="66" y="53"/>
                      <a:pt x="50" y="49"/>
                    </a:cubicBezTo>
                    <a:cubicBezTo>
                      <a:pt x="58" y="45"/>
                      <a:pt x="65" y="36"/>
                      <a:pt x="65" y="26"/>
                    </a:cubicBezTo>
                    <a:cubicBezTo>
                      <a:pt x="65" y="11"/>
                      <a:pt x="53" y="0"/>
                      <a:pt x="39" y="0"/>
                    </a:cubicBezTo>
                    <a:cubicBezTo>
                      <a:pt x="25" y="0"/>
                      <a:pt x="14" y="11"/>
                      <a:pt x="14" y="26"/>
                    </a:cubicBezTo>
                    <a:cubicBezTo>
                      <a:pt x="14" y="36"/>
                      <a:pt x="20" y="45"/>
                      <a:pt x="29" y="49"/>
                    </a:cubicBezTo>
                    <a:cubicBezTo>
                      <a:pt x="12" y="53"/>
                      <a:pt x="0" y="68"/>
                      <a:pt x="0" y="86"/>
                    </a:cubicBezTo>
                    <a:close/>
                    <a:moveTo>
                      <a:pt x="0" y="86"/>
                    </a:moveTo>
                    <a:cubicBezTo>
                      <a:pt x="0" y="86"/>
                      <a:pt x="0" y="86"/>
                      <a:pt x="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Freeform 43"/>
              <p:cNvSpPr>
                <a:spLocks noEditPoints="1"/>
              </p:cNvSpPr>
              <p:nvPr/>
            </p:nvSpPr>
            <p:spPr bwMode="auto">
              <a:xfrm>
                <a:off x="8623300" y="1592263"/>
                <a:ext cx="133350" cy="133350"/>
              </a:xfrm>
              <a:custGeom>
                <a:avLst/>
                <a:gdLst>
                  <a:gd name="T0" fmla="*/ 5 w 41"/>
                  <a:gd name="T1" fmla="*/ 41 h 41"/>
                  <a:gd name="T2" fmla="*/ 10 w 41"/>
                  <a:gd name="T3" fmla="*/ 36 h 41"/>
                  <a:gd name="T4" fmla="*/ 10 w 41"/>
                  <a:gd name="T5" fmla="*/ 10 h 41"/>
                  <a:gd name="T6" fmla="*/ 36 w 41"/>
                  <a:gd name="T7" fmla="*/ 10 h 41"/>
                  <a:gd name="T8" fmla="*/ 41 w 41"/>
                  <a:gd name="T9" fmla="*/ 5 h 41"/>
                  <a:gd name="T10" fmla="*/ 36 w 41"/>
                  <a:gd name="T11" fmla="*/ 0 h 41"/>
                  <a:gd name="T12" fmla="*/ 9 w 41"/>
                  <a:gd name="T13" fmla="*/ 0 h 41"/>
                  <a:gd name="T14" fmla="*/ 0 w 41"/>
                  <a:gd name="T15" fmla="*/ 9 h 41"/>
                  <a:gd name="T16" fmla="*/ 0 w 41"/>
                  <a:gd name="T17" fmla="*/ 36 h 41"/>
                  <a:gd name="T18" fmla="*/ 5 w 41"/>
                  <a:gd name="T19" fmla="*/ 41 h 41"/>
                  <a:gd name="T20" fmla="*/ 5 w 41"/>
                  <a:gd name="T21" fmla="*/ 41 h 41"/>
                  <a:gd name="T22" fmla="*/ 5 w 41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5" y="41"/>
                    </a:moveTo>
                    <a:cubicBezTo>
                      <a:pt x="7" y="41"/>
                      <a:pt x="10" y="39"/>
                      <a:pt x="10" y="36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9" y="10"/>
                      <a:pt x="41" y="7"/>
                      <a:pt x="41" y="5"/>
                    </a:cubicBezTo>
                    <a:cubicBezTo>
                      <a:pt x="41" y="2"/>
                      <a:pt x="39" y="0"/>
                      <a:pt x="3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2" y="41"/>
                      <a:pt x="5" y="41"/>
                    </a:cubicBezTo>
                    <a:close/>
                    <a:moveTo>
                      <a:pt x="5" y="41"/>
                    </a:moveTo>
                    <a:cubicBezTo>
                      <a:pt x="5" y="41"/>
                      <a:pt x="5" y="41"/>
                      <a:pt x="5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44"/>
              <p:cNvSpPr>
                <a:spLocks noEditPoints="1"/>
              </p:cNvSpPr>
              <p:nvPr/>
            </p:nvSpPr>
            <p:spPr bwMode="auto">
              <a:xfrm>
                <a:off x="8951913" y="1592263"/>
                <a:ext cx="133350" cy="133350"/>
              </a:xfrm>
              <a:custGeom>
                <a:avLst/>
                <a:gdLst>
                  <a:gd name="T0" fmla="*/ 33 w 41"/>
                  <a:gd name="T1" fmla="*/ 0 h 41"/>
                  <a:gd name="T2" fmla="*/ 5 w 41"/>
                  <a:gd name="T3" fmla="*/ 0 h 41"/>
                  <a:gd name="T4" fmla="*/ 0 w 41"/>
                  <a:gd name="T5" fmla="*/ 5 h 41"/>
                  <a:gd name="T6" fmla="*/ 5 w 41"/>
                  <a:gd name="T7" fmla="*/ 10 h 41"/>
                  <a:gd name="T8" fmla="*/ 32 w 41"/>
                  <a:gd name="T9" fmla="*/ 10 h 41"/>
                  <a:gd name="T10" fmla="*/ 32 w 41"/>
                  <a:gd name="T11" fmla="*/ 36 h 41"/>
                  <a:gd name="T12" fmla="*/ 37 w 41"/>
                  <a:gd name="T13" fmla="*/ 41 h 41"/>
                  <a:gd name="T14" fmla="*/ 41 w 41"/>
                  <a:gd name="T15" fmla="*/ 36 h 41"/>
                  <a:gd name="T16" fmla="*/ 41 w 41"/>
                  <a:gd name="T17" fmla="*/ 9 h 41"/>
                  <a:gd name="T18" fmla="*/ 33 w 41"/>
                  <a:gd name="T19" fmla="*/ 0 h 41"/>
                  <a:gd name="T20" fmla="*/ 33 w 41"/>
                  <a:gd name="T21" fmla="*/ 0 h 41"/>
                  <a:gd name="T22" fmla="*/ 33 w 41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3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9"/>
                      <a:pt x="34" y="41"/>
                      <a:pt x="37" y="41"/>
                    </a:cubicBezTo>
                    <a:cubicBezTo>
                      <a:pt x="39" y="41"/>
                      <a:pt x="41" y="39"/>
                      <a:pt x="41" y="36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4"/>
                      <a:pt x="37" y="0"/>
                      <a:pt x="33" y="0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45"/>
              <p:cNvSpPr>
                <a:spLocks noEditPoints="1"/>
              </p:cNvSpPr>
              <p:nvPr/>
            </p:nvSpPr>
            <p:spPr bwMode="auto">
              <a:xfrm>
                <a:off x="8951913" y="1893888"/>
                <a:ext cx="133350" cy="133350"/>
              </a:xfrm>
              <a:custGeom>
                <a:avLst/>
                <a:gdLst>
                  <a:gd name="T0" fmla="*/ 37 w 41"/>
                  <a:gd name="T1" fmla="*/ 0 h 41"/>
                  <a:gd name="T2" fmla="*/ 32 w 41"/>
                  <a:gd name="T3" fmla="*/ 5 h 41"/>
                  <a:gd name="T4" fmla="*/ 32 w 41"/>
                  <a:gd name="T5" fmla="*/ 31 h 41"/>
                  <a:gd name="T6" fmla="*/ 5 w 41"/>
                  <a:gd name="T7" fmla="*/ 31 h 41"/>
                  <a:gd name="T8" fmla="*/ 0 w 41"/>
                  <a:gd name="T9" fmla="*/ 36 h 41"/>
                  <a:gd name="T10" fmla="*/ 5 w 41"/>
                  <a:gd name="T11" fmla="*/ 41 h 41"/>
                  <a:gd name="T12" fmla="*/ 33 w 41"/>
                  <a:gd name="T13" fmla="*/ 41 h 41"/>
                  <a:gd name="T14" fmla="*/ 41 w 41"/>
                  <a:gd name="T15" fmla="*/ 32 h 41"/>
                  <a:gd name="T16" fmla="*/ 41 w 41"/>
                  <a:gd name="T17" fmla="*/ 5 h 41"/>
                  <a:gd name="T18" fmla="*/ 37 w 41"/>
                  <a:gd name="T19" fmla="*/ 0 h 41"/>
                  <a:gd name="T20" fmla="*/ 37 w 41"/>
                  <a:gd name="T21" fmla="*/ 0 h 41"/>
                  <a:gd name="T22" fmla="*/ 37 w 41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37" y="0"/>
                    </a:moveTo>
                    <a:cubicBezTo>
                      <a:pt x="34" y="0"/>
                      <a:pt x="32" y="2"/>
                      <a:pt x="32" y="5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1"/>
                      <a:pt x="0" y="33"/>
                      <a:pt x="0" y="36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7" y="41"/>
                      <a:pt x="41" y="37"/>
                      <a:pt x="41" y="32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2"/>
                      <a:pt x="39" y="0"/>
                      <a:pt x="37" y="0"/>
                    </a:cubicBezTo>
                    <a:close/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46"/>
              <p:cNvSpPr>
                <a:spLocks noEditPoints="1"/>
              </p:cNvSpPr>
              <p:nvPr/>
            </p:nvSpPr>
            <p:spPr bwMode="auto">
              <a:xfrm>
                <a:off x="8623300" y="1893888"/>
                <a:ext cx="133350" cy="133350"/>
              </a:xfrm>
              <a:custGeom>
                <a:avLst/>
                <a:gdLst>
                  <a:gd name="T0" fmla="*/ 36 w 41"/>
                  <a:gd name="T1" fmla="*/ 31 h 41"/>
                  <a:gd name="T2" fmla="*/ 10 w 41"/>
                  <a:gd name="T3" fmla="*/ 31 h 41"/>
                  <a:gd name="T4" fmla="*/ 10 w 41"/>
                  <a:gd name="T5" fmla="*/ 5 h 41"/>
                  <a:gd name="T6" fmla="*/ 5 w 41"/>
                  <a:gd name="T7" fmla="*/ 0 h 41"/>
                  <a:gd name="T8" fmla="*/ 0 w 41"/>
                  <a:gd name="T9" fmla="*/ 5 h 41"/>
                  <a:gd name="T10" fmla="*/ 0 w 41"/>
                  <a:gd name="T11" fmla="*/ 32 h 41"/>
                  <a:gd name="T12" fmla="*/ 9 w 41"/>
                  <a:gd name="T13" fmla="*/ 41 h 41"/>
                  <a:gd name="T14" fmla="*/ 36 w 41"/>
                  <a:gd name="T15" fmla="*/ 41 h 41"/>
                  <a:gd name="T16" fmla="*/ 41 w 41"/>
                  <a:gd name="T17" fmla="*/ 36 h 41"/>
                  <a:gd name="T18" fmla="*/ 36 w 41"/>
                  <a:gd name="T19" fmla="*/ 31 h 41"/>
                  <a:gd name="T20" fmla="*/ 36 w 41"/>
                  <a:gd name="T21" fmla="*/ 31 h 41"/>
                  <a:gd name="T22" fmla="*/ 36 w 41"/>
                  <a:gd name="T23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36" y="31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1"/>
                      <a:pt x="9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9" y="41"/>
                      <a:pt x="41" y="39"/>
                      <a:pt x="41" y="36"/>
                    </a:cubicBezTo>
                    <a:cubicBezTo>
                      <a:pt x="41" y="33"/>
                      <a:pt x="39" y="31"/>
                      <a:pt x="36" y="31"/>
                    </a:cubicBezTo>
                    <a:close/>
                    <a:moveTo>
                      <a:pt x="36" y="31"/>
                    </a:moveTo>
                    <a:cubicBezTo>
                      <a:pt x="36" y="31"/>
                      <a:pt x="36" y="31"/>
                      <a:pt x="3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3" name="Agrupar 2"/>
          <p:cNvGrpSpPr/>
          <p:nvPr/>
        </p:nvGrpSpPr>
        <p:grpSpPr>
          <a:xfrm>
            <a:off x="387270" y="1399769"/>
            <a:ext cx="948094" cy="948094"/>
            <a:chOff x="213920" y="3123520"/>
            <a:chExt cx="597450" cy="597450"/>
          </a:xfrm>
        </p:grpSpPr>
        <p:sp>
          <p:nvSpPr>
            <p:cNvPr id="127" name="Oval 71"/>
            <p:cNvSpPr/>
            <p:nvPr/>
          </p:nvSpPr>
          <p:spPr>
            <a:xfrm flipH="1">
              <a:off x="213920" y="3123520"/>
              <a:ext cx="597450" cy="597450"/>
            </a:xfrm>
            <a:prstGeom prst="ellipse">
              <a:avLst/>
            </a:prstGeom>
            <a:solidFill>
              <a:srgbClr val="24A0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Cruz 1"/>
            <p:cNvSpPr/>
            <p:nvPr/>
          </p:nvSpPr>
          <p:spPr>
            <a:xfrm>
              <a:off x="353895" y="3254853"/>
              <a:ext cx="317499" cy="334783"/>
            </a:xfrm>
            <a:prstGeom prst="plus">
              <a:avLst>
                <a:gd name="adj" fmla="val 34000"/>
              </a:avLst>
            </a:prstGeom>
            <a:solidFill>
              <a:srgbClr val="1E2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3" name="Freeform: Shape 22">
            <a:extLst>
              <a:ext uri="{FF2B5EF4-FFF2-40B4-BE49-F238E27FC236}">
                <a16:creationId xmlns:a16="http://schemas.microsoft.com/office/drawing/2014/main" id="{A55E69CA-9E7B-4782-AB42-20ED2828B200}"/>
              </a:ext>
            </a:extLst>
          </p:cNvPr>
          <p:cNvSpPr/>
          <p:nvPr/>
        </p:nvSpPr>
        <p:spPr>
          <a:xfrm flipH="1">
            <a:off x="10590460" y="0"/>
            <a:ext cx="6727473" cy="728663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57F7C609-2405-4BAA-8426-B658B371E2C0}"/>
              </a:ext>
            </a:extLst>
          </p:cNvPr>
          <p:cNvGrpSpPr/>
          <p:nvPr/>
        </p:nvGrpSpPr>
        <p:grpSpPr>
          <a:xfrm>
            <a:off x="9027358" y="134532"/>
            <a:ext cx="3100817" cy="495320"/>
            <a:chOff x="8921661" y="92133"/>
            <a:chExt cx="3100817" cy="495320"/>
          </a:xfrm>
        </p:grpSpPr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60EF3B22-C6AB-4DBF-86D8-42C5D74333DE}"/>
                </a:ext>
              </a:extLst>
            </p:cNvPr>
            <p:cNvGrpSpPr/>
            <p:nvPr/>
          </p:nvGrpSpPr>
          <p:grpSpPr>
            <a:xfrm>
              <a:off x="8921661" y="163662"/>
              <a:ext cx="1627252" cy="401338"/>
              <a:chOff x="12998450" y="8788400"/>
              <a:chExt cx="6842125" cy="1687513"/>
            </a:xfrm>
          </p:grpSpPr>
          <p:sp>
            <p:nvSpPr>
              <p:cNvPr id="100" name="Freeform 98">
                <a:extLst>
                  <a:ext uri="{FF2B5EF4-FFF2-40B4-BE49-F238E27FC236}">
                    <a16:creationId xmlns:a16="http://schemas.microsoft.com/office/drawing/2014/main" id="{9DB75E72-95B7-4BF1-A756-25C109A78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0213" y="8807450"/>
                <a:ext cx="892175" cy="974725"/>
              </a:xfrm>
              <a:custGeom>
                <a:avLst/>
                <a:gdLst>
                  <a:gd name="T0" fmla="*/ 313 w 562"/>
                  <a:gd name="T1" fmla="*/ 58 h 614"/>
                  <a:gd name="T2" fmla="*/ 313 w 562"/>
                  <a:gd name="T3" fmla="*/ 614 h 614"/>
                  <a:gd name="T4" fmla="*/ 249 w 562"/>
                  <a:gd name="T5" fmla="*/ 614 h 614"/>
                  <a:gd name="T6" fmla="*/ 249 w 562"/>
                  <a:gd name="T7" fmla="*/ 58 h 614"/>
                  <a:gd name="T8" fmla="*/ 0 w 562"/>
                  <a:gd name="T9" fmla="*/ 58 h 614"/>
                  <a:gd name="T10" fmla="*/ 0 w 562"/>
                  <a:gd name="T11" fmla="*/ 0 h 614"/>
                  <a:gd name="T12" fmla="*/ 562 w 562"/>
                  <a:gd name="T13" fmla="*/ 0 h 614"/>
                  <a:gd name="T14" fmla="*/ 562 w 562"/>
                  <a:gd name="T15" fmla="*/ 58 h 614"/>
                  <a:gd name="T16" fmla="*/ 313 w 562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2" h="614">
                    <a:moveTo>
                      <a:pt x="313" y="58"/>
                    </a:moveTo>
                    <a:lnTo>
                      <a:pt x="313" y="614"/>
                    </a:lnTo>
                    <a:lnTo>
                      <a:pt x="249" y="614"/>
                    </a:lnTo>
                    <a:lnTo>
                      <a:pt x="24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62" y="58"/>
                    </a:lnTo>
                    <a:lnTo>
                      <a:pt x="313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99">
                <a:extLst>
                  <a:ext uri="{FF2B5EF4-FFF2-40B4-BE49-F238E27FC236}">
                    <a16:creationId xmlns:a16="http://schemas.microsoft.com/office/drawing/2014/main" id="{A8D7F8CE-1C9E-4FCD-B4F4-781E6FC57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9825" y="8804275"/>
                <a:ext cx="977900" cy="981075"/>
              </a:xfrm>
              <a:custGeom>
                <a:avLst/>
                <a:gdLst>
                  <a:gd name="T0" fmla="*/ 339 w 616"/>
                  <a:gd name="T1" fmla="*/ 0 h 618"/>
                  <a:gd name="T2" fmla="*/ 279 w 616"/>
                  <a:gd name="T3" fmla="*/ 0 h 618"/>
                  <a:gd name="T4" fmla="*/ 0 w 616"/>
                  <a:gd name="T5" fmla="*/ 618 h 618"/>
                  <a:gd name="T6" fmla="*/ 69 w 616"/>
                  <a:gd name="T7" fmla="*/ 618 h 618"/>
                  <a:gd name="T8" fmla="*/ 135 w 616"/>
                  <a:gd name="T9" fmla="*/ 471 h 618"/>
                  <a:gd name="T10" fmla="*/ 277 w 616"/>
                  <a:gd name="T11" fmla="*/ 471 h 618"/>
                  <a:gd name="T12" fmla="*/ 317 w 616"/>
                  <a:gd name="T13" fmla="*/ 471 h 618"/>
                  <a:gd name="T14" fmla="*/ 432 w 616"/>
                  <a:gd name="T15" fmla="*/ 471 h 618"/>
                  <a:gd name="T16" fmla="*/ 460 w 616"/>
                  <a:gd name="T17" fmla="*/ 419 h 618"/>
                  <a:gd name="T18" fmla="*/ 470 w 616"/>
                  <a:gd name="T19" fmla="*/ 439 h 618"/>
                  <a:gd name="T20" fmla="*/ 548 w 616"/>
                  <a:gd name="T21" fmla="*/ 618 h 618"/>
                  <a:gd name="T22" fmla="*/ 616 w 616"/>
                  <a:gd name="T23" fmla="*/ 618 h 618"/>
                  <a:gd name="T24" fmla="*/ 339 w 616"/>
                  <a:gd name="T25" fmla="*/ 0 h 618"/>
                  <a:gd name="T26" fmla="*/ 161 w 616"/>
                  <a:gd name="T27" fmla="*/ 413 h 618"/>
                  <a:gd name="T28" fmla="*/ 175 w 616"/>
                  <a:gd name="T29" fmla="*/ 381 h 618"/>
                  <a:gd name="T30" fmla="*/ 309 w 616"/>
                  <a:gd name="T31" fmla="*/ 77 h 618"/>
                  <a:gd name="T32" fmla="*/ 444 w 616"/>
                  <a:gd name="T33" fmla="*/ 381 h 618"/>
                  <a:gd name="T34" fmla="*/ 458 w 616"/>
                  <a:gd name="T35" fmla="*/ 413 h 618"/>
                  <a:gd name="T36" fmla="*/ 161 w 616"/>
                  <a:gd name="T37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618">
                    <a:moveTo>
                      <a:pt x="339" y="0"/>
                    </a:moveTo>
                    <a:lnTo>
                      <a:pt x="279" y="0"/>
                    </a:lnTo>
                    <a:lnTo>
                      <a:pt x="0" y="618"/>
                    </a:lnTo>
                    <a:lnTo>
                      <a:pt x="69" y="618"/>
                    </a:lnTo>
                    <a:lnTo>
                      <a:pt x="135" y="471"/>
                    </a:lnTo>
                    <a:lnTo>
                      <a:pt x="277" y="471"/>
                    </a:lnTo>
                    <a:lnTo>
                      <a:pt x="317" y="471"/>
                    </a:lnTo>
                    <a:lnTo>
                      <a:pt x="432" y="471"/>
                    </a:lnTo>
                    <a:lnTo>
                      <a:pt x="460" y="419"/>
                    </a:lnTo>
                    <a:lnTo>
                      <a:pt x="470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9" y="0"/>
                    </a:lnTo>
                    <a:close/>
                    <a:moveTo>
                      <a:pt x="161" y="413"/>
                    </a:moveTo>
                    <a:lnTo>
                      <a:pt x="175" y="381"/>
                    </a:lnTo>
                    <a:lnTo>
                      <a:pt x="309" y="77"/>
                    </a:lnTo>
                    <a:lnTo>
                      <a:pt x="444" y="381"/>
                    </a:lnTo>
                    <a:lnTo>
                      <a:pt x="458" y="413"/>
                    </a:lnTo>
                    <a:lnTo>
                      <a:pt x="161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100">
                <a:extLst>
                  <a:ext uri="{FF2B5EF4-FFF2-40B4-BE49-F238E27FC236}">
                    <a16:creationId xmlns:a16="http://schemas.microsoft.com/office/drawing/2014/main" id="{A0A0F71A-7C70-4AAA-BA4E-EE6E298B9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4050" y="8807450"/>
                <a:ext cx="869950" cy="974725"/>
              </a:xfrm>
              <a:custGeom>
                <a:avLst/>
                <a:gdLst>
                  <a:gd name="T0" fmla="*/ 309 w 548"/>
                  <a:gd name="T1" fmla="*/ 58 h 614"/>
                  <a:gd name="T2" fmla="*/ 309 w 548"/>
                  <a:gd name="T3" fmla="*/ 614 h 614"/>
                  <a:gd name="T4" fmla="*/ 245 w 548"/>
                  <a:gd name="T5" fmla="*/ 614 h 614"/>
                  <a:gd name="T6" fmla="*/ 245 w 548"/>
                  <a:gd name="T7" fmla="*/ 58 h 614"/>
                  <a:gd name="T8" fmla="*/ 0 w 548"/>
                  <a:gd name="T9" fmla="*/ 58 h 614"/>
                  <a:gd name="T10" fmla="*/ 0 w 548"/>
                  <a:gd name="T11" fmla="*/ 0 h 614"/>
                  <a:gd name="T12" fmla="*/ 548 w 548"/>
                  <a:gd name="T13" fmla="*/ 0 h 614"/>
                  <a:gd name="T14" fmla="*/ 548 w 548"/>
                  <a:gd name="T15" fmla="*/ 58 h 614"/>
                  <a:gd name="T16" fmla="*/ 309 w 548"/>
                  <a:gd name="T17" fmla="*/ 5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14">
                    <a:moveTo>
                      <a:pt x="309" y="58"/>
                    </a:moveTo>
                    <a:lnTo>
                      <a:pt x="309" y="614"/>
                    </a:lnTo>
                    <a:lnTo>
                      <a:pt x="245" y="614"/>
                    </a:lnTo>
                    <a:lnTo>
                      <a:pt x="245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548" y="0"/>
                    </a:lnTo>
                    <a:lnTo>
                      <a:pt x="548" y="58"/>
                    </a:lnTo>
                    <a:lnTo>
                      <a:pt x="309" y="58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Rectangle 101">
                <a:extLst>
                  <a:ext uri="{FF2B5EF4-FFF2-40B4-BE49-F238E27FC236}">
                    <a16:creationId xmlns:a16="http://schemas.microsoft.com/office/drawing/2014/main" id="{013F92E9-EF63-4105-B97B-E7FDDDAFF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9725" y="8807450"/>
                <a:ext cx="101600" cy="974725"/>
              </a:xfrm>
              <a:prstGeom prst="rect">
                <a:avLst/>
              </a:pr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Freeform 102">
                <a:extLst>
                  <a:ext uri="{FF2B5EF4-FFF2-40B4-BE49-F238E27FC236}">
                    <a16:creationId xmlns:a16="http://schemas.microsoft.com/office/drawing/2014/main" id="{3111EABB-0E88-49D5-9C79-F10E6E864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3875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9 w 270"/>
                  <a:gd name="T5" fmla="*/ 250 h 317"/>
                  <a:gd name="T6" fmla="*/ 32 w 270"/>
                  <a:gd name="T7" fmla="*/ 159 h 317"/>
                  <a:gd name="T8" fmla="*/ 69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54 w 270"/>
                  <a:gd name="T17" fmla="*/ 31 h 317"/>
                  <a:gd name="T18" fmla="*/ 159 w 270"/>
                  <a:gd name="T19" fmla="*/ 0 h 317"/>
                  <a:gd name="T20" fmla="*/ 46 w 270"/>
                  <a:gd name="T21" fmla="*/ 46 h 317"/>
                  <a:gd name="T22" fmla="*/ 0 w 270"/>
                  <a:gd name="T23" fmla="*/ 159 h 317"/>
                  <a:gd name="T24" fmla="*/ 46 w 270"/>
                  <a:gd name="T25" fmla="*/ 272 h 317"/>
                  <a:gd name="T26" fmla="*/ 159 w 270"/>
                  <a:gd name="T27" fmla="*/ 317 h 317"/>
                  <a:gd name="T28" fmla="*/ 254 w 270"/>
                  <a:gd name="T29" fmla="*/ 286 h 317"/>
                  <a:gd name="T30" fmla="*/ 270 w 270"/>
                  <a:gd name="T31" fmla="*/ 271 h 317"/>
                  <a:gd name="T32" fmla="*/ 248 w 270"/>
                  <a:gd name="T33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9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9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6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4" y="40"/>
                      <a:pt x="259" y="35"/>
                      <a:pt x="254" y="31"/>
                    </a:cubicBezTo>
                    <a:cubicBezTo>
                      <a:pt x="227" y="10"/>
                      <a:pt x="196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6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6" y="317"/>
                      <a:pt x="227" y="307"/>
                      <a:pt x="254" y="286"/>
                    </a:cubicBezTo>
                    <a:cubicBezTo>
                      <a:pt x="260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Freeform 103">
                <a:extLst>
                  <a:ext uri="{FF2B5EF4-FFF2-40B4-BE49-F238E27FC236}">
                    <a16:creationId xmlns:a16="http://schemas.microsoft.com/office/drawing/2014/main" id="{BE35A3CA-DD3B-44F1-8AEE-8805F955CA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62675" y="8804275"/>
                <a:ext cx="977900" cy="981075"/>
              </a:xfrm>
              <a:custGeom>
                <a:avLst/>
                <a:gdLst>
                  <a:gd name="T0" fmla="*/ 337 w 616"/>
                  <a:gd name="T1" fmla="*/ 0 h 618"/>
                  <a:gd name="T2" fmla="*/ 277 w 616"/>
                  <a:gd name="T3" fmla="*/ 0 h 618"/>
                  <a:gd name="T4" fmla="*/ 0 w 616"/>
                  <a:gd name="T5" fmla="*/ 618 h 618"/>
                  <a:gd name="T6" fmla="*/ 68 w 616"/>
                  <a:gd name="T7" fmla="*/ 618 h 618"/>
                  <a:gd name="T8" fmla="*/ 132 w 616"/>
                  <a:gd name="T9" fmla="*/ 471 h 618"/>
                  <a:gd name="T10" fmla="*/ 437 w 616"/>
                  <a:gd name="T11" fmla="*/ 471 h 618"/>
                  <a:gd name="T12" fmla="*/ 462 w 616"/>
                  <a:gd name="T13" fmla="*/ 423 h 618"/>
                  <a:gd name="T14" fmla="*/ 468 w 616"/>
                  <a:gd name="T15" fmla="*/ 439 h 618"/>
                  <a:gd name="T16" fmla="*/ 548 w 616"/>
                  <a:gd name="T17" fmla="*/ 618 h 618"/>
                  <a:gd name="T18" fmla="*/ 616 w 616"/>
                  <a:gd name="T19" fmla="*/ 618 h 618"/>
                  <a:gd name="T20" fmla="*/ 337 w 616"/>
                  <a:gd name="T21" fmla="*/ 0 h 618"/>
                  <a:gd name="T22" fmla="*/ 159 w 616"/>
                  <a:gd name="T23" fmla="*/ 413 h 618"/>
                  <a:gd name="T24" fmla="*/ 173 w 616"/>
                  <a:gd name="T25" fmla="*/ 381 h 618"/>
                  <a:gd name="T26" fmla="*/ 307 w 616"/>
                  <a:gd name="T27" fmla="*/ 77 h 618"/>
                  <a:gd name="T28" fmla="*/ 442 w 616"/>
                  <a:gd name="T29" fmla="*/ 381 h 618"/>
                  <a:gd name="T30" fmla="*/ 456 w 616"/>
                  <a:gd name="T31" fmla="*/ 413 h 618"/>
                  <a:gd name="T32" fmla="*/ 159 w 616"/>
                  <a:gd name="T33" fmla="*/ 41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6" h="618">
                    <a:moveTo>
                      <a:pt x="337" y="0"/>
                    </a:moveTo>
                    <a:lnTo>
                      <a:pt x="277" y="0"/>
                    </a:lnTo>
                    <a:lnTo>
                      <a:pt x="0" y="618"/>
                    </a:lnTo>
                    <a:lnTo>
                      <a:pt x="68" y="618"/>
                    </a:lnTo>
                    <a:lnTo>
                      <a:pt x="132" y="471"/>
                    </a:lnTo>
                    <a:lnTo>
                      <a:pt x="437" y="471"/>
                    </a:lnTo>
                    <a:lnTo>
                      <a:pt x="462" y="423"/>
                    </a:lnTo>
                    <a:lnTo>
                      <a:pt x="468" y="439"/>
                    </a:lnTo>
                    <a:lnTo>
                      <a:pt x="548" y="618"/>
                    </a:lnTo>
                    <a:lnTo>
                      <a:pt x="616" y="618"/>
                    </a:lnTo>
                    <a:lnTo>
                      <a:pt x="337" y="0"/>
                    </a:lnTo>
                    <a:close/>
                    <a:moveTo>
                      <a:pt x="159" y="413"/>
                    </a:moveTo>
                    <a:lnTo>
                      <a:pt x="173" y="381"/>
                    </a:lnTo>
                    <a:lnTo>
                      <a:pt x="307" y="77"/>
                    </a:lnTo>
                    <a:lnTo>
                      <a:pt x="442" y="381"/>
                    </a:lnTo>
                    <a:lnTo>
                      <a:pt x="456" y="413"/>
                    </a:lnTo>
                    <a:lnTo>
                      <a:pt x="159" y="41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Freeform 104">
                <a:extLst>
                  <a:ext uri="{FF2B5EF4-FFF2-40B4-BE49-F238E27FC236}">
                    <a16:creationId xmlns:a16="http://schemas.microsoft.com/office/drawing/2014/main" id="{F1818B71-005B-4CA7-9AF8-D7F1AEC2A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0" y="8788400"/>
                <a:ext cx="860425" cy="1012825"/>
              </a:xfrm>
              <a:custGeom>
                <a:avLst/>
                <a:gdLst>
                  <a:gd name="T0" fmla="*/ 248 w 270"/>
                  <a:gd name="T1" fmla="*/ 249 h 317"/>
                  <a:gd name="T2" fmla="*/ 159 w 270"/>
                  <a:gd name="T3" fmla="*/ 287 h 317"/>
                  <a:gd name="T4" fmla="*/ 68 w 270"/>
                  <a:gd name="T5" fmla="*/ 250 h 317"/>
                  <a:gd name="T6" fmla="*/ 32 w 270"/>
                  <a:gd name="T7" fmla="*/ 159 h 317"/>
                  <a:gd name="T8" fmla="*/ 68 w 270"/>
                  <a:gd name="T9" fmla="*/ 67 h 317"/>
                  <a:gd name="T10" fmla="*/ 159 w 270"/>
                  <a:gd name="T11" fmla="*/ 30 h 317"/>
                  <a:gd name="T12" fmla="*/ 246 w 270"/>
                  <a:gd name="T13" fmla="*/ 66 h 317"/>
                  <a:gd name="T14" fmla="*/ 268 w 270"/>
                  <a:gd name="T15" fmla="*/ 44 h 317"/>
                  <a:gd name="T16" fmla="*/ 261 w 270"/>
                  <a:gd name="T17" fmla="*/ 37 h 317"/>
                  <a:gd name="T18" fmla="*/ 253 w 270"/>
                  <a:gd name="T19" fmla="*/ 31 h 317"/>
                  <a:gd name="T20" fmla="*/ 159 w 270"/>
                  <a:gd name="T21" fmla="*/ 0 h 317"/>
                  <a:gd name="T22" fmla="*/ 46 w 270"/>
                  <a:gd name="T23" fmla="*/ 46 h 317"/>
                  <a:gd name="T24" fmla="*/ 0 w 270"/>
                  <a:gd name="T25" fmla="*/ 159 h 317"/>
                  <a:gd name="T26" fmla="*/ 46 w 270"/>
                  <a:gd name="T27" fmla="*/ 272 h 317"/>
                  <a:gd name="T28" fmla="*/ 159 w 270"/>
                  <a:gd name="T29" fmla="*/ 317 h 317"/>
                  <a:gd name="T30" fmla="*/ 253 w 270"/>
                  <a:gd name="T31" fmla="*/ 286 h 317"/>
                  <a:gd name="T32" fmla="*/ 270 w 270"/>
                  <a:gd name="T33" fmla="*/ 271 h 317"/>
                  <a:gd name="T34" fmla="*/ 248 w 270"/>
                  <a:gd name="T35" fmla="*/ 24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17">
                    <a:moveTo>
                      <a:pt x="248" y="249"/>
                    </a:moveTo>
                    <a:cubicBezTo>
                      <a:pt x="227" y="273"/>
                      <a:pt x="196" y="287"/>
                      <a:pt x="159" y="287"/>
                    </a:cubicBezTo>
                    <a:cubicBezTo>
                      <a:pt x="123" y="287"/>
                      <a:pt x="93" y="275"/>
                      <a:pt x="68" y="250"/>
                    </a:cubicBezTo>
                    <a:cubicBezTo>
                      <a:pt x="44" y="225"/>
                      <a:pt x="32" y="195"/>
                      <a:pt x="32" y="159"/>
                    </a:cubicBezTo>
                    <a:cubicBezTo>
                      <a:pt x="32" y="122"/>
                      <a:pt x="44" y="92"/>
                      <a:pt x="68" y="67"/>
                    </a:cubicBezTo>
                    <a:cubicBezTo>
                      <a:pt x="93" y="42"/>
                      <a:pt x="123" y="30"/>
                      <a:pt x="159" y="30"/>
                    </a:cubicBezTo>
                    <a:cubicBezTo>
                      <a:pt x="195" y="30"/>
                      <a:pt x="225" y="43"/>
                      <a:pt x="246" y="66"/>
                    </a:cubicBezTo>
                    <a:cubicBezTo>
                      <a:pt x="268" y="44"/>
                      <a:pt x="268" y="44"/>
                      <a:pt x="268" y="44"/>
                    </a:cubicBezTo>
                    <a:cubicBezTo>
                      <a:pt x="266" y="42"/>
                      <a:pt x="263" y="39"/>
                      <a:pt x="261" y="37"/>
                    </a:cubicBezTo>
                    <a:cubicBezTo>
                      <a:pt x="258" y="35"/>
                      <a:pt x="256" y="33"/>
                      <a:pt x="253" y="31"/>
                    </a:cubicBezTo>
                    <a:cubicBezTo>
                      <a:pt x="227" y="10"/>
                      <a:pt x="195" y="0"/>
                      <a:pt x="159" y="0"/>
                    </a:cubicBezTo>
                    <a:cubicBezTo>
                      <a:pt x="114" y="0"/>
                      <a:pt x="77" y="15"/>
                      <a:pt x="46" y="46"/>
                    </a:cubicBezTo>
                    <a:cubicBezTo>
                      <a:pt x="15" y="76"/>
                      <a:pt x="0" y="114"/>
                      <a:pt x="0" y="159"/>
                    </a:cubicBezTo>
                    <a:cubicBezTo>
                      <a:pt x="0" y="203"/>
                      <a:pt x="15" y="241"/>
                      <a:pt x="46" y="272"/>
                    </a:cubicBezTo>
                    <a:cubicBezTo>
                      <a:pt x="77" y="303"/>
                      <a:pt x="114" y="317"/>
                      <a:pt x="159" y="317"/>
                    </a:cubicBezTo>
                    <a:cubicBezTo>
                      <a:pt x="195" y="317"/>
                      <a:pt x="227" y="307"/>
                      <a:pt x="253" y="286"/>
                    </a:cubicBezTo>
                    <a:cubicBezTo>
                      <a:pt x="259" y="282"/>
                      <a:pt x="265" y="277"/>
                      <a:pt x="270" y="271"/>
                    </a:cubicBezTo>
                    <a:lnTo>
                      <a:pt x="248" y="249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Freeform 105">
                <a:extLst>
                  <a:ext uri="{FF2B5EF4-FFF2-40B4-BE49-F238E27FC236}">
                    <a16:creationId xmlns:a16="http://schemas.microsoft.com/office/drawing/2014/main" id="{54E7D0D9-C5CB-4898-AC43-69D60AAAD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5650" y="10261600"/>
                <a:ext cx="5000625" cy="214313"/>
              </a:xfrm>
              <a:custGeom>
                <a:avLst/>
                <a:gdLst>
                  <a:gd name="T0" fmla="*/ 1533 w 1570"/>
                  <a:gd name="T1" fmla="*/ 15 h 67"/>
                  <a:gd name="T2" fmla="*/ 1528 w 1570"/>
                  <a:gd name="T3" fmla="*/ 21 h 67"/>
                  <a:gd name="T4" fmla="*/ 1479 w 1570"/>
                  <a:gd name="T5" fmla="*/ 20 h 67"/>
                  <a:gd name="T6" fmla="*/ 1479 w 1570"/>
                  <a:gd name="T7" fmla="*/ 13 h 67"/>
                  <a:gd name="T8" fmla="*/ 1437 w 1570"/>
                  <a:gd name="T9" fmla="*/ 48 h 67"/>
                  <a:gd name="T10" fmla="*/ 1436 w 1570"/>
                  <a:gd name="T11" fmla="*/ 19 h 67"/>
                  <a:gd name="T12" fmla="*/ 1405 w 1570"/>
                  <a:gd name="T13" fmla="*/ 53 h 67"/>
                  <a:gd name="T14" fmla="*/ 1389 w 1570"/>
                  <a:gd name="T15" fmla="*/ 15 h 67"/>
                  <a:gd name="T16" fmla="*/ 1317 w 1570"/>
                  <a:gd name="T17" fmla="*/ 34 h 67"/>
                  <a:gd name="T18" fmla="*/ 1351 w 1570"/>
                  <a:gd name="T19" fmla="*/ 1 h 67"/>
                  <a:gd name="T20" fmla="*/ 1344 w 1570"/>
                  <a:gd name="T21" fmla="*/ 46 h 67"/>
                  <a:gd name="T22" fmla="*/ 1288 w 1570"/>
                  <a:gd name="T23" fmla="*/ 34 h 67"/>
                  <a:gd name="T24" fmla="*/ 1254 w 1570"/>
                  <a:gd name="T25" fmla="*/ 53 h 67"/>
                  <a:gd name="T26" fmla="*/ 1172 w 1570"/>
                  <a:gd name="T27" fmla="*/ 36 h 67"/>
                  <a:gd name="T28" fmla="*/ 1164 w 1570"/>
                  <a:gd name="T29" fmla="*/ 41 h 67"/>
                  <a:gd name="T30" fmla="*/ 1096 w 1570"/>
                  <a:gd name="T31" fmla="*/ 24 h 67"/>
                  <a:gd name="T32" fmla="*/ 1125 w 1570"/>
                  <a:gd name="T33" fmla="*/ 39 h 67"/>
                  <a:gd name="T34" fmla="*/ 1067 w 1570"/>
                  <a:gd name="T35" fmla="*/ 53 h 67"/>
                  <a:gd name="T36" fmla="*/ 1039 w 1570"/>
                  <a:gd name="T37" fmla="*/ 53 h 67"/>
                  <a:gd name="T38" fmla="*/ 992 w 1570"/>
                  <a:gd name="T39" fmla="*/ 34 h 67"/>
                  <a:gd name="T40" fmla="*/ 1019 w 1570"/>
                  <a:gd name="T41" fmla="*/ 46 h 67"/>
                  <a:gd name="T42" fmla="*/ 957 w 1570"/>
                  <a:gd name="T43" fmla="*/ 20 h 67"/>
                  <a:gd name="T44" fmla="*/ 946 w 1570"/>
                  <a:gd name="T45" fmla="*/ 15 h 67"/>
                  <a:gd name="T46" fmla="*/ 920 w 1570"/>
                  <a:gd name="T47" fmla="*/ 53 h 67"/>
                  <a:gd name="T48" fmla="*/ 891 w 1570"/>
                  <a:gd name="T49" fmla="*/ 53 h 67"/>
                  <a:gd name="T50" fmla="*/ 910 w 1570"/>
                  <a:gd name="T51" fmla="*/ 1 h 67"/>
                  <a:gd name="T52" fmla="*/ 850 w 1570"/>
                  <a:gd name="T53" fmla="*/ 36 h 67"/>
                  <a:gd name="T54" fmla="*/ 841 w 1570"/>
                  <a:gd name="T55" fmla="*/ 41 h 67"/>
                  <a:gd name="T56" fmla="*/ 806 w 1570"/>
                  <a:gd name="T57" fmla="*/ 20 h 67"/>
                  <a:gd name="T58" fmla="*/ 784 w 1570"/>
                  <a:gd name="T59" fmla="*/ 20 h 67"/>
                  <a:gd name="T60" fmla="*/ 767 w 1570"/>
                  <a:gd name="T61" fmla="*/ 40 h 67"/>
                  <a:gd name="T62" fmla="*/ 734 w 1570"/>
                  <a:gd name="T63" fmla="*/ 34 h 67"/>
                  <a:gd name="T64" fmla="*/ 720 w 1570"/>
                  <a:gd name="T65" fmla="*/ 53 h 67"/>
                  <a:gd name="T66" fmla="*/ 712 w 1570"/>
                  <a:gd name="T67" fmla="*/ 15 h 67"/>
                  <a:gd name="T68" fmla="*/ 661 w 1570"/>
                  <a:gd name="T69" fmla="*/ 34 h 67"/>
                  <a:gd name="T70" fmla="*/ 622 w 1570"/>
                  <a:gd name="T71" fmla="*/ 43 h 67"/>
                  <a:gd name="T72" fmla="*/ 619 w 1570"/>
                  <a:gd name="T73" fmla="*/ 53 h 67"/>
                  <a:gd name="T74" fmla="*/ 612 w 1570"/>
                  <a:gd name="T75" fmla="*/ 15 h 67"/>
                  <a:gd name="T76" fmla="*/ 603 w 1570"/>
                  <a:gd name="T77" fmla="*/ 13 h 67"/>
                  <a:gd name="T78" fmla="*/ 567 w 1570"/>
                  <a:gd name="T79" fmla="*/ 34 h 67"/>
                  <a:gd name="T80" fmla="*/ 533 w 1570"/>
                  <a:gd name="T81" fmla="*/ 34 h 67"/>
                  <a:gd name="T82" fmla="*/ 500 w 1570"/>
                  <a:gd name="T83" fmla="*/ 0 h 67"/>
                  <a:gd name="T84" fmla="*/ 373 w 1570"/>
                  <a:gd name="T85" fmla="*/ 39 h 67"/>
                  <a:gd name="T86" fmla="*/ 365 w 1570"/>
                  <a:gd name="T87" fmla="*/ 15 h 67"/>
                  <a:gd name="T88" fmla="*/ 339 w 1570"/>
                  <a:gd name="T89" fmla="*/ 34 h 67"/>
                  <a:gd name="T90" fmla="*/ 325 w 1570"/>
                  <a:gd name="T91" fmla="*/ 13 h 67"/>
                  <a:gd name="T92" fmla="*/ 285 w 1570"/>
                  <a:gd name="T93" fmla="*/ 53 h 67"/>
                  <a:gd name="T94" fmla="*/ 285 w 1570"/>
                  <a:gd name="T95" fmla="*/ 8 h 67"/>
                  <a:gd name="T96" fmla="*/ 185 w 1570"/>
                  <a:gd name="T97" fmla="*/ 15 h 67"/>
                  <a:gd name="T98" fmla="*/ 178 w 1570"/>
                  <a:gd name="T99" fmla="*/ 53 h 67"/>
                  <a:gd name="T100" fmla="*/ 163 w 1570"/>
                  <a:gd name="T101" fmla="*/ 8 h 67"/>
                  <a:gd name="T102" fmla="*/ 136 w 1570"/>
                  <a:gd name="T103" fmla="*/ 34 h 67"/>
                  <a:gd name="T104" fmla="*/ 135 w 1570"/>
                  <a:gd name="T105" fmla="*/ 21 h 67"/>
                  <a:gd name="T106" fmla="*/ 143 w 1570"/>
                  <a:gd name="T107" fmla="*/ 1 h 67"/>
                  <a:gd name="T108" fmla="*/ 56 w 1570"/>
                  <a:gd name="T109" fmla="*/ 15 h 67"/>
                  <a:gd name="T110" fmla="*/ 34 w 1570"/>
                  <a:gd name="T111" fmla="*/ 34 h 67"/>
                  <a:gd name="T112" fmla="*/ 50 w 1570"/>
                  <a:gd name="T113" fmla="*/ 5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0" h="67">
                    <a:moveTo>
                      <a:pt x="1541" y="67"/>
                    </a:moveTo>
                    <a:cubicBezTo>
                      <a:pt x="1549" y="67"/>
                      <a:pt x="1549" y="67"/>
                      <a:pt x="1549" y="67"/>
                    </a:cubicBezTo>
                    <a:cubicBezTo>
                      <a:pt x="1570" y="15"/>
                      <a:pt x="1570" y="15"/>
                      <a:pt x="1570" y="15"/>
                    </a:cubicBezTo>
                    <a:cubicBezTo>
                      <a:pt x="1562" y="15"/>
                      <a:pt x="1562" y="15"/>
                      <a:pt x="1562" y="15"/>
                    </a:cubicBezTo>
                    <a:cubicBezTo>
                      <a:pt x="1551" y="43"/>
                      <a:pt x="1551" y="43"/>
                      <a:pt x="1551" y="43"/>
                    </a:cubicBezTo>
                    <a:cubicBezTo>
                      <a:pt x="1541" y="15"/>
                      <a:pt x="1541" y="15"/>
                      <a:pt x="1541" y="15"/>
                    </a:cubicBezTo>
                    <a:cubicBezTo>
                      <a:pt x="1533" y="15"/>
                      <a:pt x="1533" y="15"/>
                      <a:pt x="1533" y="15"/>
                    </a:cubicBezTo>
                    <a:cubicBezTo>
                      <a:pt x="1547" y="52"/>
                      <a:pt x="1547" y="52"/>
                      <a:pt x="1547" y="52"/>
                    </a:cubicBezTo>
                    <a:lnTo>
                      <a:pt x="1541" y="67"/>
                    </a:lnTo>
                    <a:close/>
                    <a:moveTo>
                      <a:pt x="1510" y="53"/>
                    </a:moveTo>
                    <a:cubicBezTo>
                      <a:pt x="1517" y="53"/>
                      <a:pt x="1517" y="53"/>
                      <a:pt x="1517" y="53"/>
                    </a:cubicBezTo>
                    <a:cubicBezTo>
                      <a:pt x="1517" y="32"/>
                      <a:pt x="1517" y="32"/>
                      <a:pt x="1517" y="32"/>
                    </a:cubicBezTo>
                    <a:cubicBezTo>
                      <a:pt x="1517" y="25"/>
                      <a:pt x="1521" y="21"/>
                      <a:pt x="1528" y="21"/>
                    </a:cubicBezTo>
                    <a:cubicBezTo>
                      <a:pt x="1528" y="21"/>
                      <a:pt x="1528" y="21"/>
                      <a:pt x="1528" y="21"/>
                    </a:cubicBezTo>
                    <a:cubicBezTo>
                      <a:pt x="1528" y="13"/>
                      <a:pt x="1528" y="13"/>
                      <a:pt x="1528" y="13"/>
                    </a:cubicBezTo>
                    <a:cubicBezTo>
                      <a:pt x="1523" y="13"/>
                      <a:pt x="1519" y="16"/>
                      <a:pt x="1517" y="20"/>
                    </a:cubicBezTo>
                    <a:cubicBezTo>
                      <a:pt x="1517" y="15"/>
                      <a:pt x="1517" y="15"/>
                      <a:pt x="1517" y="15"/>
                    </a:cubicBezTo>
                    <a:cubicBezTo>
                      <a:pt x="1510" y="15"/>
                      <a:pt x="1510" y="15"/>
                      <a:pt x="1510" y="15"/>
                    </a:cubicBezTo>
                    <a:lnTo>
                      <a:pt x="1510" y="53"/>
                    </a:lnTo>
                    <a:close/>
                    <a:moveTo>
                      <a:pt x="1466" y="34"/>
                    </a:moveTo>
                    <a:cubicBezTo>
                      <a:pt x="1466" y="26"/>
                      <a:pt x="1472" y="20"/>
                      <a:pt x="1479" y="20"/>
                    </a:cubicBezTo>
                    <a:cubicBezTo>
                      <a:pt x="1486" y="20"/>
                      <a:pt x="1492" y="26"/>
                      <a:pt x="1492" y="34"/>
                    </a:cubicBezTo>
                    <a:cubicBezTo>
                      <a:pt x="1492" y="41"/>
                      <a:pt x="1486" y="47"/>
                      <a:pt x="1479" y="47"/>
                    </a:cubicBezTo>
                    <a:cubicBezTo>
                      <a:pt x="1472" y="47"/>
                      <a:pt x="1466" y="41"/>
                      <a:pt x="1466" y="34"/>
                    </a:cubicBezTo>
                    <a:close/>
                    <a:moveTo>
                      <a:pt x="1458" y="34"/>
                    </a:moveTo>
                    <a:cubicBezTo>
                      <a:pt x="1458" y="44"/>
                      <a:pt x="1466" y="54"/>
                      <a:pt x="1479" y="54"/>
                    </a:cubicBezTo>
                    <a:cubicBezTo>
                      <a:pt x="1492" y="54"/>
                      <a:pt x="1499" y="44"/>
                      <a:pt x="1499" y="34"/>
                    </a:cubicBezTo>
                    <a:cubicBezTo>
                      <a:pt x="1499" y="23"/>
                      <a:pt x="1492" y="13"/>
                      <a:pt x="1479" y="13"/>
                    </a:cubicBezTo>
                    <a:cubicBezTo>
                      <a:pt x="1466" y="13"/>
                      <a:pt x="1458" y="23"/>
                      <a:pt x="1458" y="34"/>
                    </a:cubicBezTo>
                    <a:close/>
                    <a:moveTo>
                      <a:pt x="1449" y="25"/>
                    </a:moveTo>
                    <a:cubicBezTo>
                      <a:pt x="1448" y="16"/>
                      <a:pt x="1442" y="13"/>
                      <a:pt x="1436" y="13"/>
                    </a:cubicBezTo>
                    <a:cubicBezTo>
                      <a:pt x="1429" y="13"/>
                      <a:pt x="1423" y="18"/>
                      <a:pt x="1423" y="25"/>
                    </a:cubicBezTo>
                    <a:cubicBezTo>
                      <a:pt x="1423" y="31"/>
                      <a:pt x="1428" y="33"/>
                      <a:pt x="1433" y="35"/>
                    </a:cubicBezTo>
                    <a:cubicBezTo>
                      <a:pt x="1440" y="37"/>
                      <a:pt x="1443" y="39"/>
                      <a:pt x="1443" y="42"/>
                    </a:cubicBezTo>
                    <a:cubicBezTo>
                      <a:pt x="1443" y="46"/>
                      <a:pt x="1440" y="48"/>
                      <a:pt x="1437" y="48"/>
                    </a:cubicBezTo>
                    <a:cubicBezTo>
                      <a:pt x="1434" y="48"/>
                      <a:pt x="1430" y="47"/>
                      <a:pt x="1430" y="42"/>
                    </a:cubicBezTo>
                    <a:cubicBezTo>
                      <a:pt x="1422" y="42"/>
                      <a:pt x="1422" y="42"/>
                      <a:pt x="1422" y="42"/>
                    </a:cubicBezTo>
                    <a:cubicBezTo>
                      <a:pt x="1423" y="51"/>
                      <a:pt x="1430" y="54"/>
                      <a:pt x="1436" y="54"/>
                    </a:cubicBezTo>
                    <a:cubicBezTo>
                      <a:pt x="1444" y="54"/>
                      <a:pt x="1450" y="49"/>
                      <a:pt x="1450" y="42"/>
                    </a:cubicBezTo>
                    <a:cubicBezTo>
                      <a:pt x="1450" y="33"/>
                      <a:pt x="1444" y="32"/>
                      <a:pt x="1438" y="30"/>
                    </a:cubicBezTo>
                    <a:cubicBezTo>
                      <a:pt x="1434" y="29"/>
                      <a:pt x="1431" y="27"/>
                      <a:pt x="1431" y="24"/>
                    </a:cubicBezTo>
                    <a:cubicBezTo>
                      <a:pt x="1431" y="22"/>
                      <a:pt x="1433" y="19"/>
                      <a:pt x="1436" y="19"/>
                    </a:cubicBezTo>
                    <a:cubicBezTo>
                      <a:pt x="1440" y="19"/>
                      <a:pt x="1442" y="22"/>
                      <a:pt x="1442" y="25"/>
                    </a:cubicBezTo>
                    <a:lnTo>
                      <a:pt x="1449" y="25"/>
                    </a:lnTo>
                    <a:close/>
                    <a:moveTo>
                      <a:pt x="1405" y="53"/>
                    </a:moveTo>
                    <a:cubicBezTo>
                      <a:pt x="1412" y="53"/>
                      <a:pt x="1412" y="53"/>
                      <a:pt x="1412" y="53"/>
                    </a:cubicBezTo>
                    <a:cubicBezTo>
                      <a:pt x="1412" y="15"/>
                      <a:pt x="1412" y="15"/>
                      <a:pt x="1412" y="15"/>
                    </a:cubicBezTo>
                    <a:cubicBezTo>
                      <a:pt x="1405" y="15"/>
                      <a:pt x="1405" y="15"/>
                      <a:pt x="1405" y="15"/>
                    </a:cubicBezTo>
                    <a:lnTo>
                      <a:pt x="1405" y="53"/>
                    </a:lnTo>
                    <a:close/>
                    <a:moveTo>
                      <a:pt x="1405" y="8"/>
                    </a:moveTo>
                    <a:cubicBezTo>
                      <a:pt x="1412" y="8"/>
                      <a:pt x="1412" y="8"/>
                      <a:pt x="1412" y="8"/>
                    </a:cubicBezTo>
                    <a:cubicBezTo>
                      <a:pt x="1412" y="1"/>
                      <a:pt x="1412" y="1"/>
                      <a:pt x="1412" y="1"/>
                    </a:cubicBezTo>
                    <a:cubicBezTo>
                      <a:pt x="1405" y="1"/>
                      <a:pt x="1405" y="1"/>
                      <a:pt x="1405" y="1"/>
                    </a:cubicBezTo>
                    <a:lnTo>
                      <a:pt x="1405" y="8"/>
                    </a:lnTo>
                    <a:close/>
                    <a:moveTo>
                      <a:pt x="1397" y="15"/>
                    </a:moveTo>
                    <a:cubicBezTo>
                      <a:pt x="1389" y="15"/>
                      <a:pt x="1389" y="15"/>
                      <a:pt x="1389" y="15"/>
                    </a:cubicBezTo>
                    <a:cubicBezTo>
                      <a:pt x="1378" y="44"/>
                      <a:pt x="1378" y="44"/>
                      <a:pt x="1378" y="44"/>
                    </a:cubicBezTo>
                    <a:cubicBezTo>
                      <a:pt x="1368" y="15"/>
                      <a:pt x="1368" y="15"/>
                      <a:pt x="1368" y="15"/>
                    </a:cubicBezTo>
                    <a:cubicBezTo>
                      <a:pt x="1360" y="15"/>
                      <a:pt x="1360" y="15"/>
                      <a:pt x="1360" y="15"/>
                    </a:cubicBezTo>
                    <a:cubicBezTo>
                      <a:pt x="1375" y="53"/>
                      <a:pt x="1375" y="53"/>
                      <a:pt x="1375" y="53"/>
                    </a:cubicBezTo>
                    <a:cubicBezTo>
                      <a:pt x="1382" y="53"/>
                      <a:pt x="1382" y="53"/>
                      <a:pt x="1382" y="53"/>
                    </a:cubicBezTo>
                    <a:lnTo>
                      <a:pt x="1397" y="15"/>
                    </a:lnTo>
                    <a:close/>
                    <a:moveTo>
                      <a:pt x="1317" y="34"/>
                    </a:moveTo>
                    <a:cubicBezTo>
                      <a:pt x="1317" y="26"/>
                      <a:pt x="1323" y="20"/>
                      <a:pt x="1331" y="20"/>
                    </a:cubicBezTo>
                    <a:cubicBezTo>
                      <a:pt x="1335" y="20"/>
                      <a:pt x="1338" y="22"/>
                      <a:pt x="1340" y="24"/>
                    </a:cubicBezTo>
                    <a:cubicBezTo>
                      <a:pt x="1343" y="26"/>
                      <a:pt x="1344" y="30"/>
                      <a:pt x="1344" y="34"/>
                    </a:cubicBezTo>
                    <a:cubicBezTo>
                      <a:pt x="1344" y="37"/>
                      <a:pt x="1343" y="41"/>
                      <a:pt x="1341" y="43"/>
                    </a:cubicBezTo>
                    <a:cubicBezTo>
                      <a:pt x="1338" y="46"/>
                      <a:pt x="1335" y="47"/>
                      <a:pt x="1331" y="47"/>
                    </a:cubicBezTo>
                    <a:cubicBezTo>
                      <a:pt x="1322" y="47"/>
                      <a:pt x="1318" y="41"/>
                      <a:pt x="1317" y="34"/>
                    </a:cubicBezTo>
                    <a:close/>
                    <a:moveTo>
                      <a:pt x="1351" y="1"/>
                    </a:moveTo>
                    <a:cubicBezTo>
                      <a:pt x="1344" y="1"/>
                      <a:pt x="1344" y="1"/>
                      <a:pt x="1344" y="1"/>
                    </a:cubicBezTo>
                    <a:cubicBezTo>
                      <a:pt x="1344" y="14"/>
                      <a:pt x="1344" y="14"/>
                      <a:pt x="1344" y="14"/>
                    </a:cubicBezTo>
                    <a:cubicBezTo>
                      <a:pt x="1344" y="21"/>
                      <a:pt x="1344" y="21"/>
                      <a:pt x="1344" y="21"/>
                    </a:cubicBezTo>
                    <a:cubicBezTo>
                      <a:pt x="1342" y="18"/>
                      <a:pt x="1338" y="13"/>
                      <a:pt x="1330" y="13"/>
                    </a:cubicBezTo>
                    <a:cubicBezTo>
                      <a:pt x="1319" y="13"/>
                      <a:pt x="1310" y="22"/>
                      <a:pt x="1310" y="34"/>
                    </a:cubicBezTo>
                    <a:cubicBezTo>
                      <a:pt x="1310" y="45"/>
                      <a:pt x="1318" y="54"/>
                      <a:pt x="1330" y="54"/>
                    </a:cubicBezTo>
                    <a:cubicBezTo>
                      <a:pt x="1338" y="54"/>
                      <a:pt x="1342" y="50"/>
                      <a:pt x="1344" y="46"/>
                    </a:cubicBezTo>
                    <a:cubicBezTo>
                      <a:pt x="1344" y="53"/>
                      <a:pt x="1344" y="53"/>
                      <a:pt x="1344" y="53"/>
                    </a:cubicBezTo>
                    <a:cubicBezTo>
                      <a:pt x="1351" y="53"/>
                      <a:pt x="1351" y="53"/>
                      <a:pt x="1351" y="53"/>
                    </a:cubicBezTo>
                    <a:lnTo>
                      <a:pt x="1351" y="1"/>
                    </a:lnTo>
                    <a:close/>
                    <a:moveTo>
                      <a:pt x="1288" y="34"/>
                    </a:moveTo>
                    <a:cubicBezTo>
                      <a:pt x="1270" y="34"/>
                      <a:pt x="1270" y="34"/>
                      <a:pt x="1270" y="34"/>
                    </a:cubicBezTo>
                    <a:cubicBezTo>
                      <a:pt x="1279" y="10"/>
                      <a:pt x="1279" y="10"/>
                      <a:pt x="1279" y="10"/>
                    </a:cubicBezTo>
                    <a:lnTo>
                      <a:pt x="1288" y="34"/>
                    </a:lnTo>
                    <a:close/>
                    <a:moveTo>
                      <a:pt x="1268" y="41"/>
                    </a:moveTo>
                    <a:cubicBezTo>
                      <a:pt x="1290" y="41"/>
                      <a:pt x="1290" y="41"/>
                      <a:pt x="1290" y="41"/>
                    </a:cubicBezTo>
                    <a:cubicBezTo>
                      <a:pt x="1295" y="53"/>
                      <a:pt x="1295" y="53"/>
                      <a:pt x="1295" y="53"/>
                    </a:cubicBezTo>
                    <a:cubicBezTo>
                      <a:pt x="1304" y="53"/>
                      <a:pt x="1304" y="53"/>
                      <a:pt x="1304" y="53"/>
                    </a:cubicBezTo>
                    <a:cubicBezTo>
                      <a:pt x="1283" y="1"/>
                      <a:pt x="1283" y="1"/>
                      <a:pt x="1283" y="1"/>
                    </a:cubicBezTo>
                    <a:cubicBezTo>
                      <a:pt x="1275" y="1"/>
                      <a:pt x="1275" y="1"/>
                      <a:pt x="1275" y="1"/>
                    </a:cubicBezTo>
                    <a:cubicBezTo>
                      <a:pt x="1254" y="53"/>
                      <a:pt x="1254" y="53"/>
                      <a:pt x="1254" y="53"/>
                    </a:cubicBezTo>
                    <a:cubicBezTo>
                      <a:pt x="1263" y="53"/>
                      <a:pt x="1263" y="53"/>
                      <a:pt x="1263" y="53"/>
                    </a:cubicBezTo>
                    <a:lnTo>
                      <a:pt x="1268" y="41"/>
                    </a:lnTo>
                    <a:close/>
                    <a:moveTo>
                      <a:pt x="1140" y="30"/>
                    </a:moveTo>
                    <a:cubicBezTo>
                      <a:pt x="1140" y="25"/>
                      <a:pt x="1145" y="20"/>
                      <a:pt x="1152" y="20"/>
                    </a:cubicBezTo>
                    <a:cubicBezTo>
                      <a:pt x="1160" y="20"/>
                      <a:pt x="1165" y="25"/>
                      <a:pt x="1165" y="30"/>
                    </a:cubicBezTo>
                    <a:lnTo>
                      <a:pt x="1140" y="30"/>
                    </a:lnTo>
                    <a:close/>
                    <a:moveTo>
                      <a:pt x="1172" y="36"/>
                    </a:moveTo>
                    <a:cubicBezTo>
                      <a:pt x="1173" y="30"/>
                      <a:pt x="1171" y="24"/>
                      <a:pt x="1167" y="19"/>
                    </a:cubicBezTo>
                    <a:cubicBezTo>
                      <a:pt x="1163" y="15"/>
                      <a:pt x="1158" y="13"/>
                      <a:pt x="1152" y="13"/>
                    </a:cubicBezTo>
                    <a:cubicBezTo>
                      <a:pt x="1141" y="13"/>
                      <a:pt x="1132" y="23"/>
                      <a:pt x="1132" y="34"/>
                    </a:cubicBezTo>
                    <a:cubicBezTo>
                      <a:pt x="1132" y="44"/>
                      <a:pt x="1140" y="54"/>
                      <a:pt x="1152" y="54"/>
                    </a:cubicBezTo>
                    <a:cubicBezTo>
                      <a:pt x="1156" y="54"/>
                      <a:pt x="1160" y="53"/>
                      <a:pt x="1163" y="51"/>
                    </a:cubicBezTo>
                    <a:cubicBezTo>
                      <a:pt x="1167" y="49"/>
                      <a:pt x="1169" y="46"/>
                      <a:pt x="1171" y="41"/>
                    </a:cubicBezTo>
                    <a:cubicBezTo>
                      <a:pt x="1164" y="41"/>
                      <a:pt x="1164" y="41"/>
                      <a:pt x="1164" y="41"/>
                    </a:cubicBezTo>
                    <a:cubicBezTo>
                      <a:pt x="1161" y="45"/>
                      <a:pt x="1158" y="48"/>
                      <a:pt x="1152" y="48"/>
                    </a:cubicBezTo>
                    <a:cubicBezTo>
                      <a:pt x="1147" y="48"/>
                      <a:pt x="1140" y="44"/>
                      <a:pt x="1139" y="36"/>
                    </a:cubicBezTo>
                    <a:lnTo>
                      <a:pt x="1172" y="36"/>
                    </a:lnTo>
                    <a:close/>
                    <a:moveTo>
                      <a:pt x="1117" y="39"/>
                    </a:moveTo>
                    <a:cubicBezTo>
                      <a:pt x="1116" y="43"/>
                      <a:pt x="1112" y="47"/>
                      <a:pt x="1105" y="47"/>
                    </a:cubicBezTo>
                    <a:cubicBezTo>
                      <a:pt x="1098" y="47"/>
                      <a:pt x="1092" y="42"/>
                      <a:pt x="1092" y="34"/>
                    </a:cubicBezTo>
                    <a:cubicBezTo>
                      <a:pt x="1092" y="30"/>
                      <a:pt x="1093" y="26"/>
                      <a:pt x="1096" y="24"/>
                    </a:cubicBezTo>
                    <a:cubicBezTo>
                      <a:pt x="1098" y="21"/>
                      <a:pt x="1101" y="20"/>
                      <a:pt x="1105" y="20"/>
                    </a:cubicBezTo>
                    <a:cubicBezTo>
                      <a:pt x="1110" y="20"/>
                      <a:pt x="1115" y="23"/>
                      <a:pt x="1117" y="28"/>
                    </a:cubicBezTo>
                    <a:cubicBezTo>
                      <a:pt x="1125" y="28"/>
                      <a:pt x="1125" y="28"/>
                      <a:pt x="1125" y="28"/>
                    </a:cubicBezTo>
                    <a:cubicBezTo>
                      <a:pt x="1122" y="19"/>
                      <a:pt x="1114" y="13"/>
                      <a:pt x="1105" y="13"/>
                    </a:cubicBezTo>
                    <a:cubicBezTo>
                      <a:pt x="1093" y="13"/>
                      <a:pt x="1085" y="22"/>
                      <a:pt x="1085" y="34"/>
                    </a:cubicBezTo>
                    <a:cubicBezTo>
                      <a:pt x="1085" y="44"/>
                      <a:pt x="1093" y="54"/>
                      <a:pt x="1105" y="54"/>
                    </a:cubicBezTo>
                    <a:cubicBezTo>
                      <a:pt x="1115" y="54"/>
                      <a:pt x="1122" y="48"/>
                      <a:pt x="1125" y="39"/>
                    </a:cubicBezTo>
                    <a:lnTo>
                      <a:pt x="1117" y="39"/>
                    </a:lnTo>
                    <a:close/>
                    <a:moveTo>
                      <a:pt x="1039" y="53"/>
                    </a:moveTo>
                    <a:cubicBezTo>
                      <a:pt x="1046" y="53"/>
                      <a:pt x="1046" y="53"/>
                      <a:pt x="1046" y="53"/>
                    </a:cubicBezTo>
                    <a:cubicBezTo>
                      <a:pt x="1046" y="32"/>
                      <a:pt x="1046" y="32"/>
                      <a:pt x="1046" y="32"/>
                    </a:cubicBezTo>
                    <a:cubicBezTo>
                      <a:pt x="1046" y="25"/>
                      <a:pt x="1050" y="20"/>
                      <a:pt x="1057" y="20"/>
                    </a:cubicBezTo>
                    <a:cubicBezTo>
                      <a:pt x="1064" y="20"/>
                      <a:pt x="1067" y="25"/>
                      <a:pt x="1067" y="32"/>
                    </a:cubicBezTo>
                    <a:cubicBezTo>
                      <a:pt x="1067" y="53"/>
                      <a:pt x="1067" y="53"/>
                      <a:pt x="1067" y="53"/>
                    </a:cubicBezTo>
                    <a:cubicBezTo>
                      <a:pt x="1075" y="53"/>
                      <a:pt x="1075" y="53"/>
                      <a:pt x="1075" y="53"/>
                    </a:cubicBezTo>
                    <a:cubicBezTo>
                      <a:pt x="1075" y="30"/>
                      <a:pt x="1075" y="30"/>
                      <a:pt x="1075" y="30"/>
                    </a:cubicBezTo>
                    <a:cubicBezTo>
                      <a:pt x="1075" y="22"/>
                      <a:pt x="1071" y="14"/>
                      <a:pt x="1059" y="13"/>
                    </a:cubicBezTo>
                    <a:cubicBezTo>
                      <a:pt x="1052" y="13"/>
                      <a:pt x="1048" y="16"/>
                      <a:pt x="1046" y="20"/>
                    </a:cubicBezTo>
                    <a:cubicBezTo>
                      <a:pt x="1046" y="15"/>
                      <a:pt x="1046" y="15"/>
                      <a:pt x="1046" y="15"/>
                    </a:cubicBezTo>
                    <a:cubicBezTo>
                      <a:pt x="1039" y="15"/>
                      <a:pt x="1039" y="15"/>
                      <a:pt x="1039" y="15"/>
                    </a:cubicBezTo>
                    <a:lnTo>
                      <a:pt x="1039" y="53"/>
                    </a:lnTo>
                    <a:close/>
                    <a:moveTo>
                      <a:pt x="992" y="34"/>
                    </a:moveTo>
                    <a:cubicBezTo>
                      <a:pt x="992" y="27"/>
                      <a:pt x="998" y="20"/>
                      <a:pt x="1006" y="20"/>
                    </a:cubicBezTo>
                    <a:cubicBezTo>
                      <a:pt x="1012" y="20"/>
                      <a:pt x="1016" y="24"/>
                      <a:pt x="1018" y="28"/>
                    </a:cubicBezTo>
                    <a:cubicBezTo>
                      <a:pt x="1019" y="30"/>
                      <a:pt x="1019" y="32"/>
                      <a:pt x="1019" y="34"/>
                    </a:cubicBezTo>
                    <a:cubicBezTo>
                      <a:pt x="1019" y="36"/>
                      <a:pt x="1019" y="38"/>
                      <a:pt x="1018" y="40"/>
                    </a:cubicBezTo>
                    <a:cubicBezTo>
                      <a:pt x="1016" y="44"/>
                      <a:pt x="1012" y="47"/>
                      <a:pt x="1006" y="47"/>
                    </a:cubicBezTo>
                    <a:cubicBezTo>
                      <a:pt x="997" y="47"/>
                      <a:pt x="993" y="40"/>
                      <a:pt x="992" y="34"/>
                    </a:cubicBezTo>
                    <a:close/>
                    <a:moveTo>
                      <a:pt x="1027" y="15"/>
                    </a:moveTo>
                    <a:cubicBezTo>
                      <a:pt x="1019" y="15"/>
                      <a:pt x="1019" y="15"/>
                      <a:pt x="1019" y="15"/>
                    </a:cubicBezTo>
                    <a:cubicBezTo>
                      <a:pt x="1019" y="21"/>
                      <a:pt x="1019" y="21"/>
                      <a:pt x="1019" y="21"/>
                    </a:cubicBezTo>
                    <a:cubicBezTo>
                      <a:pt x="1017" y="18"/>
                      <a:pt x="1013" y="13"/>
                      <a:pt x="1005" y="13"/>
                    </a:cubicBezTo>
                    <a:cubicBezTo>
                      <a:pt x="994" y="13"/>
                      <a:pt x="985" y="22"/>
                      <a:pt x="985" y="34"/>
                    </a:cubicBezTo>
                    <a:cubicBezTo>
                      <a:pt x="985" y="44"/>
                      <a:pt x="992" y="54"/>
                      <a:pt x="1005" y="54"/>
                    </a:cubicBezTo>
                    <a:cubicBezTo>
                      <a:pt x="1011" y="54"/>
                      <a:pt x="1016" y="51"/>
                      <a:pt x="1019" y="46"/>
                    </a:cubicBezTo>
                    <a:cubicBezTo>
                      <a:pt x="1019" y="53"/>
                      <a:pt x="1019" y="53"/>
                      <a:pt x="1019" y="53"/>
                    </a:cubicBezTo>
                    <a:cubicBezTo>
                      <a:pt x="1027" y="53"/>
                      <a:pt x="1027" y="53"/>
                      <a:pt x="1027" y="53"/>
                    </a:cubicBezTo>
                    <a:lnTo>
                      <a:pt x="1027" y="15"/>
                    </a:lnTo>
                    <a:close/>
                    <a:moveTo>
                      <a:pt x="940" y="53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32"/>
                      <a:pt x="947" y="32"/>
                      <a:pt x="947" y="32"/>
                    </a:cubicBezTo>
                    <a:cubicBezTo>
                      <a:pt x="947" y="25"/>
                      <a:pt x="950" y="20"/>
                      <a:pt x="957" y="20"/>
                    </a:cubicBezTo>
                    <a:cubicBezTo>
                      <a:pt x="965" y="20"/>
                      <a:pt x="968" y="25"/>
                      <a:pt x="968" y="32"/>
                    </a:cubicBezTo>
                    <a:cubicBezTo>
                      <a:pt x="968" y="53"/>
                      <a:pt x="968" y="53"/>
                      <a:pt x="968" y="53"/>
                    </a:cubicBezTo>
                    <a:cubicBezTo>
                      <a:pt x="975" y="53"/>
                      <a:pt x="975" y="53"/>
                      <a:pt x="975" y="53"/>
                    </a:cubicBezTo>
                    <a:cubicBezTo>
                      <a:pt x="975" y="30"/>
                      <a:pt x="975" y="30"/>
                      <a:pt x="975" y="30"/>
                    </a:cubicBezTo>
                    <a:cubicBezTo>
                      <a:pt x="975" y="22"/>
                      <a:pt x="972" y="14"/>
                      <a:pt x="959" y="13"/>
                    </a:cubicBezTo>
                    <a:cubicBezTo>
                      <a:pt x="953" y="13"/>
                      <a:pt x="948" y="16"/>
                      <a:pt x="946" y="20"/>
                    </a:cubicBezTo>
                    <a:cubicBezTo>
                      <a:pt x="946" y="15"/>
                      <a:pt x="946" y="15"/>
                      <a:pt x="946" y="15"/>
                    </a:cubicBezTo>
                    <a:cubicBezTo>
                      <a:pt x="940" y="15"/>
                      <a:pt x="940" y="15"/>
                      <a:pt x="940" y="15"/>
                    </a:cubicBezTo>
                    <a:lnTo>
                      <a:pt x="940" y="53"/>
                    </a:lnTo>
                    <a:close/>
                    <a:moveTo>
                      <a:pt x="920" y="53"/>
                    </a:moveTo>
                    <a:cubicBezTo>
                      <a:pt x="927" y="53"/>
                      <a:pt x="927" y="53"/>
                      <a:pt x="927" y="53"/>
                    </a:cubicBezTo>
                    <a:cubicBezTo>
                      <a:pt x="927" y="15"/>
                      <a:pt x="927" y="15"/>
                      <a:pt x="927" y="15"/>
                    </a:cubicBezTo>
                    <a:cubicBezTo>
                      <a:pt x="920" y="15"/>
                      <a:pt x="920" y="15"/>
                      <a:pt x="920" y="15"/>
                    </a:cubicBezTo>
                    <a:lnTo>
                      <a:pt x="920" y="53"/>
                    </a:lnTo>
                    <a:close/>
                    <a:moveTo>
                      <a:pt x="920" y="8"/>
                    </a:moveTo>
                    <a:cubicBezTo>
                      <a:pt x="927" y="8"/>
                      <a:pt x="927" y="8"/>
                      <a:pt x="927" y="8"/>
                    </a:cubicBezTo>
                    <a:cubicBezTo>
                      <a:pt x="927" y="1"/>
                      <a:pt x="927" y="1"/>
                      <a:pt x="927" y="1"/>
                    </a:cubicBezTo>
                    <a:cubicBezTo>
                      <a:pt x="920" y="1"/>
                      <a:pt x="920" y="1"/>
                      <a:pt x="920" y="1"/>
                    </a:cubicBezTo>
                    <a:lnTo>
                      <a:pt x="920" y="8"/>
                    </a:lnTo>
                    <a:close/>
                    <a:moveTo>
                      <a:pt x="882" y="53"/>
                    </a:moveTo>
                    <a:cubicBezTo>
                      <a:pt x="891" y="53"/>
                      <a:pt x="891" y="53"/>
                      <a:pt x="891" y="53"/>
                    </a:cubicBezTo>
                    <a:cubicBezTo>
                      <a:pt x="891" y="31"/>
                      <a:pt x="891" y="31"/>
                      <a:pt x="891" y="31"/>
                    </a:cubicBezTo>
                    <a:cubicBezTo>
                      <a:pt x="909" y="31"/>
                      <a:pt x="909" y="31"/>
                      <a:pt x="909" y="31"/>
                    </a:cubicBezTo>
                    <a:cubicBezTo>
                      <a:pt x="909" y="23"/>
                      <a:pt x="909" y="23"/>
                      <a:pt x="909" y="23"/>
                    </a:cubicBezTo>
                    <a:cubicBezTo>
                      <a:pt x="891" y="23"/>
                      <a:pt x="891" y="23"/>
                      <a:pt x="891" y="23"/>
                    </a:cubicBezTo>
                    <a:cubicBezTo>
                      <a:pt x="891" y="8"/>
                      <a:pt x="891" y="8"/>
                      <a:pt x="891" y="8"/>
                    </a:cubicBezTo>
                    <a:cubicBezTo>
                      <a:pt x="910" y="8"/>
                      <a:pt x="910" y="8"/>
                      <a:pt x="910" y="8"/>
                    </a:cubicBezTo>
                    <a:cubicBezTo>
                      <a:pt x="910" y="1"/>
                      <a:pt x="910" y="1"/>
                      <a:pt x="910" y="1"/>
                    </a:cubicBezTo>
                    <a:cubicBezTo>
                      <a:pt x="882" y="1"/>
                      <a:pt x="882" y="1"/>
                      <a:pt x="882" y="1"/>
                    </a:cubicBezTo>
                    <a:lnTo>
                      <a:pt x="882" y="53"/>
                    </a:lnTo>
                    <a:close/>
                    <a:moveTo>
                      <a:pt x="817" y="30"/>
                    </a:moveTo>
                    <a:cubicBezTo>
                      <a:pt x="817" y="25"/>
                      <a:pt x="822" y="20"/>
                      <a:pt x="830" y="20"/>
                    </a:cubicBezTo>
                    <a:cubicBezTo>
                      <a:pt x="837" y="20"/>
                      <a:pt x="842" y="25"/>
                      <a:pt x="842" y="30"/>
                    </a:cubicBezTo>
                    <a:lnTo>
                      <a:pt x="817" y="30"/>
                    </a:lnTo>
                    <a:close/>
                    <a:moveTo>
                      <a:pt x="850" y="36"/>
                    </a:moveTo>
                    <a:cubicBezTo>
                      <a:pt x="850" y="30"/>
                      <a:pt x="848" y="24"/>
                      <a:pt x="844" y="19"/>
                    </a:cubicBezTo>
                    <a:cubicBezTo>
                      <a:pt x="840" y="15"/>
                      <a:pt x="835" y="13"/>
                      <a:pt x="830" y="13"/>
                    </a:cubicBezTo>
                    <a:cubicBezTo>
                      <a:pt x="818" y="13"/>
                      <a:pt x="809" y="23"/>
                      <a:pt x="809" y="34"/>
                    </a:cubicBezTo>
                    <a:cubicBezTo>
                      <a:pt x="809" y="44"/>
                      <a:pt x="817" y="54"/>
                      <a:pt x="830" y="54"/>
                    </a:cubicBezTo>
                    <a:cubicBezTo>
                      <a:pt x="834" y="54"/>
                      <a:pt x="838" y="53"/>
                      <a:pt x="841" y="51"/>
                    </a:cubicBezTo>
                    <a:cubicBezTo>
                      <a:pt x="844" y="49"/>
                      <a:pt x="847" y="46"/>
                      <a:pt x="849" y="41"/>
                    </a:cubicBezTo>
                    <a:cubicBezTo>
                      <a:pt x="841" y="41"/>
                      <a:pt x="841" y="41"/>
                      <a:pt x="841" y="41"/>
                    </a:cubicBezTo>
                    <a:cubicBezTo>
                      <a:pt x="839" y="45"/>
                      <a:pt x="835" y="48"/>
                      <a:pt x="830" y="48"/>
                    </a:cubicBezTo>
                    <a:cubicBezTo>
                      <a:pt x="824" y="48"/>
                      <a:pt x="817" y="44"/>
                      <a:pt x="817" y="36"/>
                    </a:cubicBezTo>
                    <a:lnTo>
                      <a:pt x="850" y="36"/>
                    </a:lnTo>
                    <a:close/>
                    <a:moveTo>
                      <a:pt x="791" y="53"/>
                    </a:moveTo>
                    <a:cubicBezTo>
                      <a:pt x="798" y="53"/>
                      <a:pt x="798" y="53"/>
                      <a:pt x="798" y="53"/>
                    </a:cubicBezTo>
                    <a:cubicBezTo>
                      <a:pt x="798" y="20"/>
                      <a:pt x="798" y="20"/>
                      <a:pt x="798" y="20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806" y="15"/>
                      <a:pt x="806" y="15"/>
                      <a:pt x="806" y="15"/>
                    </a:cubicBezTo>
                    <a:cubicBezTo>
                      <a:pt x="798" y="15"/>
                      <a:pt x="798" y="15"/>
                      <a:pt x="798" y="15"/>
                    </a:cubicBezTo>
                    <a:cubicBezTo>
                      <a:pt x="798" y="1"/>
                      <a:pt x="798" y="1"/>
                      <a:pt x="798" y="1"/>
                    </a:cubicBezTo>
                    <a:cubicBezTo>
                      <a:pt x="791" y="1"/>
                      <a:pt x="791" y="1"/>
                      <a:pt x="791" y="1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84" y="20"/>
                      <a:pt x="784" y="20"/>
                      <a:pt x="784" y="20"/>
                    </a:cubicBezTo>
                    <a:cubicBezTo>
                      <a:pt x="791" y="20"/>
                      <a:pt x="791" y="20"/>
                      <a:pt x="791" y="20"/>
                    </a:cubicBezTo>
                    <a:lnTo>
                      <a:pt x="791" y="53"/>
                    </a:lnTo>
                    <a:close/>
                    <a:moveTo>
                      <a:pt x="742" y="34"/>
                    </a:moveTo>
                    <a:cubicBezTo>
                      <a:pt x="742" y="27"/>
                      <a:pt x="747" y="20"/>
                      <a:pt x="755" y="20"/>
                    </a:cubicBezTo>
                    <a:cubicBezTo>
                      <a:pt x="761" y="20"/>
                      <a:pt x="765" y="24"/>
                      <a:pt x="767" y="28"/>
                    </a:cubicBezTo>
                    <a:cubicBezTo>
                      <a:pt x="768" y="30"/>
                      <a:pt x="768" y="32"/>
                      <a:pt x="768" y="34"/>
                    </a:cubicBezTo>
                    <a:cubicBezTo>
                      <a:pt x="768" y="36"/>
                      <a:pt x="768" y="38"/>
                      <a:pt x="767" y="40"/>
                    </a:cubicBezTo>
                    <a:cubicBezTo>
                      <a:pt x="765" y="44"/>
                      <a:pt x="761" y="47"/>
                      <a:pt x="755" y="47"/>
                    </a:cubicBezTo>
                    <a:cubicBezTo>
                      <a:pt x="746" y="47"/>
                      <a:pt x="742" y="40"/>
                      <a:pt x="742" y="34"/>
                    </a:cubicBezTo>
                    <a:close/>
                    <a:moveTo>
                      <a:pt x="776" y="15"/>
                    </a:moveTo>
                    <a:cubicBezTo>
                      <a:pt x="768" y="15"/>
                      <a:pt x="768" y="15"/>
                      <a:pt x="768" y="15"/>
                    </a:cubicBezTo>
                    <a:cubicBezTo>
                      <a:pt x="768" y="21"/>
                      <a:pt x="768" y="21"/>
                      <a:pt x="768" y="21"/>
                    </a:cubicBezTo>
                    <a:cubicBezTo>
                      <a:pt x="767" y="18"/>
                      <a:pt x="762" y="13"/>
                      <a:pt x="754" y="13"/>
                    </a:cubicBezTo>
                    <a:cubicBezTo>
                      <a:pt x="743" y="13"/>
                      <a:pt x="734" y="22"/>
                      <a:pt x="734" y="34"/>
                    </a:cubicBezTo>
                    <a:cubicBezTo>
                      <a:pt x="734" y="44"/>
                      <a:pt x="742" y="54"/>
                      <a:pt x="754" y="54"/>
                    </a:cubicBezTo>
                    <a:cubicBezTo>
                      <a:pt x="760" y="54"/>
                      <a:pt x="766" y="51"/>
                      <a:pt x="768" y="46"/>
                    </a:cubicBezTo>
                    <a:cubicBezTo>
                      <a:pt x="768" y="53"/>
                      <a:pt x="768" y="53"/>
                      <a:pt x="768" y="53"/>
                    </a:cubicBezTo>
                    <a:cubicBezTo>
                      <a:pt x="776" y="53"/>
                      <a:pt x="776" y="53"/>
                      <a:pt x="776" y="53"/>
                    </a:cubicBezTo>
                    <a:lnTo>
                      <a:pt x="776" y="15"/>
                    </a:lnTo>
                    <a:close/>
                    <a:moveTo>
                      <a:pt x="712" y="53"/>
                    </a:moveTo>
                    <a:cubicBezTo>
                      <a:pt x="720" y="53"/>
                      <a:pt x="720" y="53"/>
                      <a:pt x="720" y="53"/>
                    </a:cubicBezTo>
                    <a:cubicBezTo>
                      <a:pt x="720" y="32"/>
                      <a:pt x="720" y="32"/>
                      <a:pt x="720" y="32"/>
                    </a:cubicBezTo>
                    <a:cubicBezTo>
                      <a:pt x="720" y="25"/>
                      <a:pt x="723" y="21"/>
                      <a:pt x="730" y="21"/>
                    </a:cubicBezTo>
                    <a:cubicBezTo>
                      <a:pt x="731" y="21"/>
                      <a:pt x="731" y="21"/>
                      <a:pt x="731" y="21"/>
                    </a:cubicBezTo>
                    <a:cubicBezTo>
                      <a:pt x="731" y="13"/>
                      <a:pt x="731" y="13"/>
                      <a:pt x="731" y="13"/>
                    </a:cubicBezTo>
                    <a:cubicBezTo>
                      <a:pt x="725" y="13"/>
                      <a:pt x="721" y="16"/>
                      <a:pt x="719" y="20"/>
                    </a:cubicBezTo>
                    <a:cubicBezTo>
                      <a:pt x="719" y="15"/>
                      <a:pt x="719" y="15"/>
                      <a:pt x="719" y="15"/>
                    </a:cubicBezTo>
                    <a:cubicBezTo>
                      <a:pt x="712" y="15"/>
                      <a:pt x="712" y="15"/>
                      <a:pt x="712" y="15"/>
                    </a:cubicBezTo>
                    <a:lnTo>
                      <a:pt x="712" y="53"/>
                    </a:lnTo>
                    <a:close/>
                    <a:moveTo>
                      <a:pt x="668" y="34"/>
                    </a:moveTo>
                    <a:cubicBezTo>
                      <a:pt x="668" y="26"/>
                      <a:pt x="674" y="20"/>
                      <a:pt x="681" y="20"/>
                    </a:cubicBezTo>
                    <a:cubicBezTo>
                      <a:pt x="689" y="20"/>
                      <a:pt x="695" y="26"/>
                      <a:pt x="695" y="34"/>
                    </a:cubicBezTo>
                    <a:cubicBezTo>
                      <a:pt x="695" y="41"/>
                      <a:pt x="689" y="47"/>
                      <a:pt x="681" y="47"/>
                    </a:cubicBezTo>
                    <a:cubicBezTo>
                      <a:pt x="674" y="47"/>
                      <a:pt x="668" y="41"/>
                      <a:pt x="668" y="34"/>
                    </a:cubicBezTo>
                    <a:close/>
                    <a:moveTo>
                      <a:pt x="661" y="34"/>
                    </a:moveTo>
                    <a:cubicBezTo>
                      <a:pt x="661" y="44"/>
                      <a:pt x="668" y="54"/>
                      <a:pt x="681" y="54"/>
                    </a:cubicBezTo>
                    <a:cubicBezTo>
                      <a:pt x="694" y="54"/>
                      <a:pt x="702" y="44"/>
                      <a:pt x="702" y="34"/>
                    </a:cubicBezTo>
                    <a:cubicBezTo>
                      <a:pt x="702" y="23"/>
                      <a:pt x="694" y="13"/>
                      <a:pt x="681" y="13"/>
                    </a:cubicBezTo>
                    <a:cubicBezTo>
                      <a:pt x="668" y="13"/>
                      <a:pt x="661" y="23"/>
                      <a:pt x="661" y="34"/>
                    </a:cubicBezTo>
                    <a:close/>
                    <a:moveTo>
                      <a:pt x="645" y="34"/>
                    </a:moveTo>
                    <a:cubicBezTo>
                      <a:pt x="645" y="41"/>
                      <a:pt x="640" y="47"/>
                      <a:pt x="632" y="47"/>
                    </a:cubicBezTo>
                    <a:cubicBezTo>
                      <a:pt x="628" y="47"/>
                      <a:pt x="625" y="46"/>
                      <a:pt x="622" y="43"/>
                    </a:cubicBezTo>
                    <a:cubicBezTo>
                      <a:pt x="620" y="41"/>
                      <a:pt x="619" y="38"/>
                      <a:pt x="619" y="34"/>
                    </a:cubicBezTo>
                    <a:cubicBezTo>
                      <a:pt x="619" y="30"/>
                      <a:pt x="620" y="27"/>
                      <a:pt x="622" y="24"/>
                    </a:cubicBezTo>
                    <a:cubicBezTo>
                      <a:pt x="625" y="22"/>
                      <a:pt x="628" y="20"/>
                      <a:pt x="632" y="20"/>
                    </a:cubicBezTo>
                    <a:cubicBezTo>
                      <a:pt x="641" y="20"/>
                      <a:pt x="645" y="27"/>
                      <a:pt x="645" y="34"/>
                    </a:cubicBezTo>
                    <a:close/>
                    <a:moveTo>
                      <a:pt x="612" y="67"/>
                    </a:moveTo>
                    <a:cubicBezTo>
                      <a:pt x="619" y="67"/>
                      <a:pt x="619" y="67"/>
                      <a:pt x="619" y="67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9" y="47"/>
                      <a:pt x="619" y="47"/>
                      <a:pt x="619" y="47"/>
                    </a:cubicBezTo>
                    <a:cubicBezTo>
                      <a:pt x="621" y="50"/>
                      <a:pt x="625" y="54"/>
                      <a:pt x="633" y="54"/>
                    </a:cubicBezTo>
                    <a:cubicBezTo>
                      <a:pt x="645" y="54"/>
                      <a:pt x="653" y="45"/>
                      <a:pt x="653" y="34"/>
                    </a:cubicBezTo>
                    <a:cubicBezTo>
                      <a:pt x="653" y="24"/>
                      <a:pt x="646" y="13"/>
                      <a:pt x="633" y="13"/>
                    </a:cubicBezTo>
                    <a:cubicBezTo>
                      <a:pt x="626" y="13"/>
                      <a:pt x="621" y="17"/>
                      <a:pt x="619" y="21"/>
                    </a:cubicBezTo>
                    <a:cubicBezTo>
                      <a:pt x="619" y="15"/>
                      <a:pt x="619" y="15"/>
                      <a:pt x="619" y="15"/>
                    </a:cubicBezTo>
                    <a:cubicBezTo>
                      <a:pt x="612" y="15"/>
                      <a:pt x="612" y="15"/>
                      <a:pt x="612" y="15"/>
                    </a:cubicBezTo>
                    <a:lnTo>
                      <a:pt x="612" y="67"/>
                    </a:lnTo>
                    <a:close/>
                    <a:moveTo>
                      <a:pt x="585" y="53"/>
                    </a:moveTo>
                    <a:cubicBezTo>
                      <a:pt x="592" y="53"/>
                      <a:pt x="592" y="53"/>
                      <a:pt x="592" y="53"/>
                    </a:cubicBezTo>
                    <a:cubicBezTo>
                      <a:pt x="592" y="32"/>
                      <a:pt x="592" y="32"/>
                      <a:pt x="592" y="32"/>
                    </a:cubicBezTo>
                    <a:cubicBezTo>
                      <a:pt x="592" y="25"/>
                      <a:pt x="596" y="21"/>
                      <a:pt x="602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598" y="13"/>
                      <a:pt x="594" y="16"/>
                      <a:pt x="591" y="20"/>
                    </a:cubicBezTo>
                    <a:cubicBezTo>
                      <a:pt x="591" y="15"/>
                      <a:pt x="591" y="15"/>
                      <a:pt x="591" y="15"/>
                    </a:cubicBezTo>
                    <a:cubicBezTo>
                      <a:pt x="585" y="15"/>
                      <a:pt x="585" y="15"/>
                      <a:pt x="585" y="15"/>
                    </a:cubicBezTo>
                    <a:lnTo>
                      <a:pt x="585" y="53"/>
                    </a:lnTo>
                    <a:close/>
                    <a:moveTo>
                      <a:pt x="541" y="34"/>
                    </a:moveTo>
                    <a:cubicBezTo>
                      <a:pt x="541" y="26"/>
                      <a:pt x="546" y="20"/>
                      <a:pt x="554" y="20"/>
                    </a:cubicBezTo>
                    <a:cubicBezTo>
                      <a:pt x="561" y="20"/>
                      <a:pt x="567" y="26"/>
                      <a:pt x="567" y="34"/>
                    </a:cubicBezTo>
                    <a:cubicBezTo>
                      <a:pt x="567" y="41"/>
                      <a:pt x="561" y="47"/>
                      <a:pt x="554" y="47"/>
                    </a:cubicBezTo>
                    <a:cubicBezTo>
                      <a:pt x="546" y="47"/>
                      <a:pt x="541" y="41"/>
                      <a:pt x="541" y="34"/>
                    </a:cubicBezTo>
                    <a:close/>
                    <a:moveTo>
                      <a:pt x="533" y="34"/>
                    </a:moveTo>
                    <a:cubicBezTo>
                      <a:pt x="533" y="44"/>
                      <a:pt x="541" y="54"/>
                      <a:pt x="554" y="54"/>
                    </a:cubicBezTo>
                    <a:cubicBezTo>
                      <a:pt x="567" y="54"/>
                      <a:pt x="574" y="44"/>
                      <a:pt x="574" y="34"/>
                    </a:cubicBezTo>
                    <a:cubicBezTo>
                      <a:pt x="574" y="23"/>
                      <a:pt x="567" y="13"/>
                      <a:pt x="554" y="13"/>
                    </a:cubicBezTo>
                    <a:cubicBezTo>
                      <a:pt x="541" y="13"/>
                      <a:pt x="533" y="23"/>
                      <a:pt x="533" y="34"/>
                    </a:cubicBezTo>
                    <a:close/>
                    <a:moveTo>
                      <a:pt x="517" y="37"/>
                    </a:moveTo>
                    <a:cubicBezTo>
                      <a:pt x="515" y="39"/>
                      <a:pt x="511" y="47"/>
                      <a:pt x="500" y="47"/>
                    </a:cubicBezTo>
                    <a:cubicBezTo>
                      <a:pt x="489" y="47"/>
                      <a:pt x="482" y="38"/>
                      <a:pt x="482" y="27"/>
                    </a:cubicBezTo>
                    <a:cubicBezTo>
                      <a:pt x="482" y="16"/>
                      <a:pt x="489" y="7"/>
                      <a:pt x="500" y="7"/>
                    </a:cubicBezTo>
                    <a:cubicBezTo>
                      <a:pt x="510" y="7"/>
                      <a:pt x="515" y="13"/>
                      <a:pt x="517" y="17"/>
                    </a:cubicBezTo>
                    <a:cubicBezTo>
                      <a:pt x="525" y="17"/>
                      <a:pt x="525" y="17"/>
                      <a:pt x="525" y="17"/>
                    </a:cubicBezTo>
                    <a:cubicBezTo>
                      <a:pt x="523" y="10"/>
                      <a:pt x="515" y="0"/>
                      <a:pt x="500" y="0"/>
                    </a:cubicBezTo>
                    <a:cubicBezTo>
                      <a:pt x="484" y="0"/>
                      <a:pt x="473" y="12"/>
                      <a:pt x="473" y="27"/>
                    </a:cubicBezTo>
                    <a:cubicBezTo>
                      <a:pt x="473" y="42"/>
                      <a:pt x="485" y="54"/>
                      <a:pt x="501" y="54"/>
                    </a:cubicBezTo>
                    <a:cubicBezTo>
                      <a:pt x="512" y="54"/>
                      <a:pt x="522" y="47"/>
                      <a:pt x="525" y="37"/>
                    </a:cubicBezTo>
                    <a:lnTo>
                      <a:pt x="517" y="37"/>
                    </a:lnTo>
                    <a:close/>
                    <a:moveTo>
                      <a:pt x="355" y="53"/>
                    </a:moveTo>
                    <a:cubicBezTo>
                      <a:pt x="364" y="53"/>
                      <a:pt x="364" y="53"/>
                      <a:pt x="364" y="53"/>
                    </a:cubicBezTo>
                    <a:cubicBezTo>
                      <a:pt x="373" y="39"/>
                      <a:pt x="373" y="39"/>
                      <a:pt x="373" y="39"/>
                    </a:cubicBezTo>
                    <a:cubicBezTo>
                      <a:pt x="382" y="53"/>
                      <a:pt x="382" y="53"/>
                      <a:pt x="382" y="53"/>
                    </a:cubicBezTo>
                    <a:cubicBezTo>
                      <a:pt x="391" y="53"/>
                      <a:pt x="391" y="53"/>
                      <a:pt x="391" y="53"/>
                    </a:cubicBezTo>
                    <a:cubicBezTo>
                      <a:pt x="377" y="33"/>
                      <a:pt x="377" y="33"/>
                      <a:pt x="377" y="33"/>
                    </a:cubicBezTo>
                    <a:cubicBezTo>
                      <a:pt x="390" y="15"/>
                      <a:pt x="390" y="15"/>
                      <a:pt x="390" y="15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5" y="15"/>
                      <a:pt x="365" y="15"/>
                      <a:pt x="365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69" y="33"/>
                      <a:pt x="369" y="33"/>
                      <a:pt x="369" y="33"/>
                    </a:cubicBezTo>
                    <a:lnTo>
                      <a:pt x="355" y="53"/>
                    </a:lnTo>
                    <a:close/>
                    <a:moveTo>
                      <a:pt x="313" y="34"/>
                    </a:moveTo>
                    <a:cubicBezTo>
                      <a:pt x="313" y="27"/>
                      <a:pt x="318" y="20"/>
                      <a:pt x="326" y="20"/>
                    </a:cubicBezTo>
                    <a:cubicBezTo>
                      <a:pt x="332" y="20"/>
                      <a:pt x="336" y="24"/>
                      <a:pt x="338" y="28"/>
                    </a:cubicBezTo>
                    <a:cubicBezTo>
                      <a:pt x="339" y="30"/>
                      <a:pt x="339" y="32"/>
                      <a:pt x="339" y="34"/>
                    </a:cubicBezTo>
                    <a:cubicBezTo>
                      <a:pt x="339" y="36"/>
                      <a:pt x="339" y="38"/>
                      <a:pt x="338" y="40"/>
                    </a:cubicBezTo>
                    <a:cubicBezTo>
                      <a:pt x="336" y="44"/>
                      <a:pt x="332" y="47"/>
                      <a:pt x="326" y="47"/>
                    </a:cubicBezTo>
                    <a:cubicBezTo>
                      <a:pt x="317" y="47"/>
                      <a:pt x="313" y="40"/>
                      <a:pt x="313" y="34"/>
                    </a:cubicBezTo>
                    <a:close/>
                    <a:moveTo>
                      <a:pt x="347" y="15"/>
                    </a:move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38" y="18"/>
                      <a:pt x="333" y="13"/>
                      <a:pt x="325" y="13"/>
                    </a:cubicBezTo>
                    <a:cubicBezTo>
                      <a:pt x="314" y="13"/>
                      <a:pt x="305" y="22"/>
                      <a:pt x="305" y="34"/>
                    </a:cubicBezTo>
                    <a:cubicBezTo>
                      <a:pt x="305" y="44"/>
                      <a:pt x="313" y="54"/>
                      <a:pt x="325" y="54"/>
                    </a:cubicBezTo>
                    <a:cubicBezTo>
                      <a:pt x="331" y="54"/>
                      <a:pt x="337" y="51"/>
                      <a:pt x="339" y="46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47" y="53"/>
                      <a:pt x="347" y="53"/>
                      <a:pt x="347" y="53"/>
                    </a:cubicBezTo>
                    <a:lnTo>
                      <a:pt x="347" y="15"/>
                    </a:lnTo>
                    <a:close/>
                    <a:moveTo>
                      <a:pt x="285" y="53"/>
                    </a:moveTo>
                    <a:cubicBezTo>
                      <a:pt x="293" y="53"/>
                      <a:pt x="293" y="53"/>
                      <a:pt x="293" y="53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305" y="8"/>
                      <a:pt x="305" y="8"/>
                      <a:pt x="305" y="8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2" y="8"/>
                      <a:pt x="272" y="8"/>
                      <a:pt x="272" y="8"/>
                    </a:cubicBezTo>
                    <a:cubicBezTo>
                      <a:pt x="285" y="8"/>
                      <a:pt x="285" y="8"/>
                      <a:pt x="285" y="8"/>
                    </a:cubicBezTo>
                    <a:lnTo>
                      <a:pt x="285" y="53"/>
                    </a:lnTo>
                    <a:close/>
                    <a:moveTo>
                      <a:pt x="178" y="53"/>
                    </a:moveTo>
                    <a:cubicBezTo>
                      <a:pt x="185" y="53"/>
                      <a:pt x="185" y="53"/>
                      <a:pt x="185" y="53"/>
                    </a:cubicBezTo>
                    <a:cubicBezTo>
                      <a:pt x="185" y="20"/>
                      <a:pt x="185" y="20"/>
                      <a:pt x="185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5"/>
                      <a:pt x="193" y="15"/>
                      <a:pt x="193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8" y="20"/>
                      <a:pt x="178" y="20"/>
                      <a:pt x="178" y="20"/>
                    </a:cubicBezTo>
                    <a:lnTo>
                      <a:pt x="178" y="53"/>
                    </a:lnTo>
                    <a:close/>
                    <a:moveTo>
                      <a:pt x="155" y="53"/>
                    </a:move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55" y="15"/>
                      <a:pt x="155" y="15"/>
                      <a:pt x="155" y="15"/>
                    </a:cubicBezTo>
                    <a:lnTo>
                      <a:pt x="155" y="53"/>
                    </a:lnTo>
                    <a:close/>
                    <a:moveTo>
                      <a:pt x="155" y="8"/>
                    </a:move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5" y="1"/>
                      <a:pt x="155" y="1"/>
                      <a:pt x="155" y="1"/>
                    </a:cubicBezTo>
                    <a:lnTo>
                      <a:pt x="155" y="8"/>
                    </a:lnTo>
                    <a:close/>
                    <a:moveTo>
                      <a:pt x="109" y="34"/>
                    </a:moveTo>
                    <a:cubicBezTo>
                      <a:pt x="109" y="26"/>
                      <a:pt x="114" y="20"/>
                      <a:pt x="122" y="20"/>
                    </a:cubicBezTo>
                    <a:cubicBezTo>
                      <a:pt x="126" y="20"/>
                      <a:pt x="129" y="22"/>
                      <a:pt x="132" y="24"/>
                    </a:cubicBezTo>
                    <a:cubicBezTo>
                      <a:pt x="134" y="26"/>
                      <a:pt x="136" y="30"/>
                      <a:pt x="136" y="34"/>
                    </a:cubicBezTo>
                    <a:cubicBezTo>
                      <a:pt x="136" y="37"/>
                      <a:pt x="135" y="41"/>
                      <a:pt x="132" y="43"/>
                    </a:cubicBezTo>
                    <a:cubicBezTo>
                      <a:pt x="130" y="46"/>
                      <a:pt x="126" y="47"/>
                      <a:pt x="122" y="47"/>
                    </a:cubicBezTo>
                    <a:cubicBezTo>
                      <a:pt x="114" y="47"/>
                      <a:pt x="109" y="41"/>
                      <a:pt x="109" y="34"/>
                    </a:cubicBezTo>
                    <a:close/>
                    <a:moveTo>
                      <a:pt x="143" y="1"/>
                    </a:moveTo>
                    <a:cubicBezTo>
                      <a:pt x="135" y="1"/>
                      <a:pt x="135" y="1"/>
                      <a:pt x="135" y="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18"/>
                      <a:pt x="129" y="13"/>
                      <a:pt x="121" y="13"/>
                    </a:cubicBezTo>
                    <a:cubicBezTo>
                      <a:pt x="110" y="13"/>
                      <a:pt x="102" y="22"/>
                      <a:pt x="102" y="34"/>
                    </a:cubicBezTo>
                    <a:cubicBezTo>
                      <a:pt x="102" y="45"/>
                      <a:pt x="109" y="54"/>
                      <a:pt x="121" y="54"/>
                    </a:cubicBezTo>
                    <a:cubicBezTo>
                      <a:pt x="129" y="54"/>
                      <a:pt x="134" y="50"/>
                      <a:pt x="136" y="46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43" y="53"/>
                      <a:pt x="143" y="53"/>
                      <a:pt x="143" y="53"/>
                    </a:cubicBezTo>
                    <a:lnTo>
                      <a:pt x="143" y="1"/>
                    </a:lnTo>
                    <a:close/>
                    <a:moveTo>
                      <a:pt x="91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3"/>
                      <a:pt x="81" y="47"/>
                      <a:pt x="73" y="47"/>
                    </a:cubicBezTo>
                    <a:cubicBezTo>
                      <a:pt x="66" y="47"/>
                      <a:pt x="63" y="42"/>
                      <a:pt x="63" y="3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45"/>
                      <a:pt x="59" y="54"/>
                      <a:pt x="71" y="54"/>
                    </a:cubicBezTo>
                    <a:cubicBezTo>
                      <a:pt x="78" y="54"/>
                      <a:pt x="83" y="51"/>
                      <a:pt x="84" y="47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91" y="53"/>
                      <a:pt x="91" y="53"/>
                      <a:pt x="91" y="53"/>
                    </a:cubicBezTo>
                    <a:lnTo>
                      <a:pt x="91" y="15"/>
                    </a:lnTo>
                    <a:close/>
                    <a:moveTo>
                      <a:pt x="34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25" y="10"/>
                      <a:pt x="25" y="10"/>
                      <a:pt x="25" y="10"/>
                    </a:cubicBezTo>
                    <a:lnTo>
                      <a:pt x="34" y="34"/>
                    </a:lnTo>
                    <a:close/>
                    <a:moveTo>
                      <a:pt x="14" y="41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Freeform 106">
                <a:extLst>
                  <a:ext uri="{FF2B5EF4-FFF2-40B4-BE49-F238E27FC236}">
                    <a16:creationId xmlns:a16="http://schemas.microsoft.com/office/drawing/2014/main" id="{5DDCEC9C-673E-40AA-A1DC-40CCD172D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25" y="8845550"/>
                <a:ext cx="53975" cy="74613"/>
              </a:xfrm>
              <a:custGeom>
                <a:avLst/>
                <a:gdLst>
                  <a:gd name="T0" fmla="*/ 0 w 17"/>
                  <a:gd name="T1" fmla="*/ 23 h 23"/>
                  <a:gd name="T2" fmla="*/ 5 w 17"/>
                  <a:gd name="T3" fmla="*/ 23 h 23"/>
                  <a:gd name="T4" fmla="*/ 5 w 17"/>
                  <a:gd name="T5" fmla="*/ 4 h 23"/>
                  <a:gd name="T6" fmla="*/ 8 w 17"/>
                  <a:gd name="T7" fmla="*/ 4 h 23"/>
                  <a:gd name="T8" fmla="*/ 11 w 17"/>
                  <a:gd name="T9" fmla="*/ 5 h 23"/>
                  <a:gd name="T10" fmla="*/ 13 w 17"/>
                  <a:gd name="T11" fmla="*/ 8 h 23"/>
                  <a:gd name="T12" fmla="*/ 11 w 17"/>
                  <a:gd name="T13" fmla="*/ 12 h 23"/>
                  <a:gd name="T14" fmla="*/ 7 w 17"/>
                  <a:gd name="T15" fmla="*/ 12 h 23"/>
                  <a:gd name="T16" fmla="*/ 6 w 17"/>
                  <a:gd name="T17" fmla="*/ 12 h 23"/>
                  <a:gd name="T18" fmla="*/ 12 w 17"/>
                  <a:gd name="T19" fmla="*/ 23 h 23"/>
                  <a:gd name="T20" fmla="*/ 17 w 17"/>
                  <a:gd name="T21" fmla="*/ 23 h 23"/>
                  <a:gd name="T22" fmla="*/ 12 w 17"/>
                  <a:gd name="T23" fmla="*/ 15 h 23"/>
                  <a:gd name="T24" fmla="*/ 16 w 17"/>
                  <a:gd name="T25" fmla="*/ 12 h 23"/>
                  <a:gd name="T26" fmla="*/ 17 w 17"/>
                  <a:gd name="T27" fmla="*/ 8 h 23"/>
                  <a:gd name="T28" fmla="*/ 14 w 17"/>
                  <a:gd name="T29" fmla="*/ 1 h 23"/>
                  <a:gd name="T30" fmla="*/ 7 w 17"/>
                  <a:gd name="T31" fmla="*/ 0 h 23"/>
                  <a:gd name="T32" fmla="*/ 0 w 17"/>
                  <a:gd name="T33" fmla="*/ 0 h 23"/>
                  <a:gd name="T34" fmla="*/ 0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0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5"/>
                    </a:cubicBezTo>
                    <a:cubicBezTo>
                      <a:pt x="12" y="5"/>
                      <a:pt x="13" y="7"/>
                      <a:pt x="13" y="8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4"/>
                      <a:pt x="15" y="14"/>
                      <a:pt x="16" y="12"/>
                    </a:cubicBezTo>
                    <a:cubicBezTo>
                      <a:pt x="17" y="11"/>
                      <a:pt x="17" y="9"/>
                      <a:pt x="17" y="8"/>
                    </a:cubicBezTo>
                    <a:cubicBezTo>
                      <a:pt x="17" y="5"/>
                      <a:pt x="16" y="3"/>
                      <a:pt x="14" y="1"/>
                    </a:cubicBezTo>
                    <a:cubicBezTo>
                      <a:pt x="13" y="0"/>
                      <a:pt x="11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Freeform 107">
                <a:extLst>
                  <a:ext uri="{FF2B5EF4-FFF2-40B4-BE49-F238E27FC236}">
                    <a16:creationId xmlns:a16="http://schemas.microsoft.com/office/drawing/2014/main" id="{56C2F824-DA29-42EF-95E2-E8761F027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18325" y="8804275"/>
                <a:ext cx="152400" cy="157163"/>
              </a:xfrm>
              <a:custGeom>
                <a:avLst/>
                <a:gdLst>
                  <a:gd name="T0" fmla="*/ 44 w 48"/>
                  <a:gd name="T1" fmla="*/ 25 h 49"/>
                  <a:gd name="T2" fmla="*/ 24 w 48"/>
                  <a:gd name="T3" fmla="*/ 45 h 49"/>
                  <a:gd name="T4" fmla="*/ 4 w 48"/>
                  <a:gd name="T5" fmla="*/ 25 h 49"/>
                  <a:gd name="T6" fmla="*/ 24 w 48"/>
                  <a:gd name="T7" fmla="*/ 5 h 49"/>
                  <a:gd name="T8" fmla="*/ 44 w 48"/>
                  <a:gd name="T9" fmla="*/ 25 h 49"/>
                  <a:gd name="T10" fmla="*/ 48 w 48"/>
                  <a:gd name="T11" fmla="*/ 25 h 49"/>
                  <a:gd name="T12" fmla="*/ 24 w 48"/>
                  <a:gd name="T13" fmla="*/ 0 h 49"/>
                  <a:gd name="T14" fmla="*/ 0 w 48"/>
                  <a:gd name="T15" fmla="*/ 25 h 49"/>
                  <a:gd name="T16" fmla="*/ 24 w 48"/>
                  <a:gd name="T17" fmla="*/ 49 h 49"/>
                  <a:gd name="T18" fmla="*/ 48 w 48"/>
                  <a:gd name="T19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44" y="25"/>
                    </a:moveTo>
                    <a:cubicBezTo>
                      <a:pt x="44" y="36"/>
                      <a:pt x="35" y="45"/>
                      <a:pt x="24" y="45"/>
                    </a:cubicBezTo>
                    <a:cubicBezTo>
                      <a:pt x="13" y="45"/>
                      <a:pt x="4" y="36"/>
                      <a:pt x="4" y="25"/>
                    </a:cubicBezTo>
                    <a:cubicBezTo>
                      <a:pt x="4" y="13"/>
                      <a:pt x="13" y="5"/>
                      <a:pt x="24" y="5"/>
                    </a:cubicBezTo>
                    <a:cubicBezTo>
                      <a:pt x="35" y="5"/>
                      <a:pt x="44" y="13"/>
                      <a:pt x="44" y="25"/>
                    </a:cubicBezTo>
                    <a:moveTo>
                      <a:pt x="48" y="25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7" y="49"/>
                      <a:pt x="48" y="38"/>
                      <a:pt x="48" y="25"/>
                    </a:cubicBezTo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Freeform 108">
                <a:extLst>
                  <a:ext uri="{FF2B5EF4-FFF2-40B4-BE49-F238E27FC236}">
                    <a16:creationId xmlns:a16="http://schemas.microsoft.com/office/drawing/2014/main" id="{C547AE7F-8152-4B47-97CE-0EDAED0F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1375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109">
                <a:extLst>
                  <a:ext uri="{FF2B5EF4-FFF2-40B4-BE49-F238E27FC236}">
                    <a16:creationId xmlns:a16="http://schemas.microsoft.com/office/drawing/2014/main" id="{A62A8661-497F-4138-9F05-A1E2A3943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2088" y="10261600"/>
                <a:ext cx="92075" cy="169863"/>
              </a:xfrm>
              <a:custGeom>
                <a:avLst/>
                <a:gdLst>
                  <a:gd name="T0" fmla="*/ 10 w 58"/>
                  <a:gd name="T1" fmla="*/ 107 h 107"/>
                  <a:gd name="T2" fmla="*/ 58 w 58"/>
                  <a:gd name="T3" fmla="*/ 0 h 107"/>
                  <a:gd name="T4" fmla="*/ 46 w 58"/>
                  <a:gd name="T5" fmla="*/ 0 h 107"/>
                  <a:gd name="T6" fmla="*/ 0 w 58"/>
                  <a:gd name="T7" fmla="*/ 107 h 107"/>
                  <a:gd name="T8" fmla="*/ 10 w 5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10" y="107"/>
                    </a:moveTo>
                    <a:lnTo>
                      <a:pt x="58" y="0"/>
                    </a:lnTo>
                    <a:lnTo>
                      <a:pt x="46" y="0"/>
                    </a:lnTo>
                    <a:lnTo>
                      <a:pt x="0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Freeform 110">
                <a:extLst>
                  <a:ext uri="{FF2B5EF4-FFF2-40B4-BE49-F238E27FC236}">
                    <a16:creationId xmlns:a16="http://schemas.microsoft.com/office/drawing/2014/main" id="{C56AF686-5B55-4B6E-8E85-614A7CBD7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3113" y="10261600"/>
                <a:ext cx="96838" cy="169863"/>
              </a:xfrm>
              <a:custGeom>
                <a:avLst/>
                <a:gdLst>
                  <a:gd name="T0" fmla="*/ 12 w 61"/>
                  <a:gd name="T1" fmla="*/ 107 h 107"/>
                  <a:gd name="T2" fmla="*/ 61 w 61"/>
                  <a:gd name="T3" fmla="*/ 0 h 107"/>
                  <a:gd name="T4" fmla="*/ 49 w 61"/>
                  <a:gd name="T5" fmla="*/ 0 h 107"/>
                  <a:gd name="T6" fmla="*/ 0 w 61"/>
                  <a:gd name="T7" fmla="*/ 107 h 107"/>
                  <a:gd name="T8" fmla="*/ 12 w 61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7">
                    <a:moveTo>
                      <a:pt x="12" y="107"/>
                    </a:moveTo>
                    <a:lnTo>
                      <a:pt x="61" y="0"/>
                    </a:lnTo>
                    <a:lnTo>
                      <a:pt x="49" y="0"/>
                    </a:lnTo>
                    <a:lnTo>
                      <a:pt x="0" y="107"/>
                    </a:lnTo>
                    <a:lnTo>
                      <a:pt x="12" y="107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111">
                <a:extLst>
                  <a:ext uri="{FF2B5EF4-FFF2-40B4-BE49-F238E27FC236}">
                    <a16:creationId xmlns:a16="http://schemas.microsoft.com/office/drawing/2014/main" id="{6C945D21-62D5-4602-AB6F-68F1C6035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8450" y="8807450"/>
                <a:ext cx="968375" cy="1624013"/>
              </a:xfrm>
              <a:custGeom>
                <a:avLst/>
                <a:gdLst>
                  <a:gd name="T0" fmla="*/ 309 w 610"/>
                  <a:gd name="T1" fmla="*/ 0 h 1023"/>
                  <a:gd name="T2" fmla="*/ 0 w 610"/>
                  <a:gd name="T3" fmla="*/ 0 h 1023"/>
                  <a:gd name="T4" fmla="*/ 456 w 610"/>
                  <a:gd name="T5" fmla="*/ 1023 h 1023"/>
                  <a:gd name="T6" fmla="*/ 610 w 610"/>
                  <a:gd name="T7" fmla="*/ 677 h 1023"/>
                  <a:gd name="T8" fmla="*/ 309 w 610"/>
                  <a:gd name="T9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1023">
                    <a:moveTo>
                      <a:pt x="309" y="0"/>
                    </a:moveTo>
                    <a:lnTo>
                      <a:pt x="0" y="0"/>
                    </a:lnTo>
                    <a:lnTo>
                      <a:pt x="456" y="1023"/>
                    </a:lnTo>
                    <a:lnTo>
                      <a:pt x="610" y="677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1E28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112">
                <a:extLst>
                  <a:ext uri="{FF2B5EF4-FFF2-40B4-BE49-F238E27FC236}">
                    <a16:creationId xmlns:a16="http://schemas.microsoft.com/office/drawing/2014/main" id="{F66BE50C-51FF-43F5-BDDA-16C7D9E7F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8807450"/>
                <a:ext cx="641350" cy="990600"/>
              </a:xfrm>
              <a:custGeom>
                <a:avLst/>
                <a:gdLst>
                  <a:gd name="T0" fmla="*/ 257 w 404"/>
                  <a:gd name="T1" fmla="*/ 0 h 624"/>
                  <a:gd name="T2" fmla="*/ 0 w 404"/>
                  <a:gd name="T3" fmla="*/ 0 h 624"/>
                  <a:gd name="T4" fmla="*/ 275 w 404"/>
                  <a:gd name="T5" fmla="*/ 624 h 624"/>
                  <a:gd name="T6" fmla="*/ 404 w 404"/>
                  <a:gd name="T7" fmla="*/ 332 h 624"/>
                  <a:gd name="T8" fmla="*/ 257 w 404"/>
                  <a:gd name="T9" fmla="*/ 0 h 624"/>
                  <a:gd name="T10" fmla="*/ 257 w 404"/>
                  <a:gd name="T1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624">
                    <a:moveTo>
                      <a:pt x="257" y="0"/>
                    </a:moveTo>
                    <a:lnTo>
                      <a:pt x="0" y="0"/>
                    </a:lnTo>
                    <a:lnTo>
                      <a:pt x="275" y="624"/>
                    </a:lnTo>
                    <a:lnTo>
                      <a:pt x="404" y="332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5C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pic>
          <p:nvPicPr>
            <p:cNvPr id="97" name="Imagem 96">
              <a:extLst>
                <a:ext uri="{FF2B5EF4-FFF2-40B4-BE49-F238E27FC236}">
                  <a16:creationId xmlns:a16="http://schemas.microsoft.com/office/drawing/2014/main" id="{AD998F19-01E4-40A0-BE80-45CD686B6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8503" y="92133"/>
              <a:ext cx="963975" cy="49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0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9" grpId="0"/>
      <p:bldP spid="119" grpId="0"/>
      <p:bldP spid="89" grpId="0" animBg="1"/>
      <p:bldP spid="133" grpId="0"/>
      <p:bldP spid="164" grpId="0"/>
      <p:bldP spid="166" grpId="0"/>
      <p:bldP spid="1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mond 21"/>
          <p:cNvSpPr/>
          <p:nvPr/>
        </p:nvSpPr>
        <p:spPr>
          <a:xfrm>
            <a:off x="6219239" y="-1808178"/>
            <a:ext cx="9602821" cy="9602821"/>
          </a:xfrm>
          <a:prstGeom prst="diamond">
            <a:avLst/>
          </a:prstGeom>
          <a:solidFill>
            <a:srgbClr val="24A07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Agrupar 6"/>
          <p:cNvGrpSpPr/>
          <p:nvPr/>
        </p:nvGrpSpPr>
        <p:grpSpPr>
          <a:xfrm>
            <a:off x="1244203" y="1696073"/>
            <a:ext cx="4582517" cy="1130211"/>
            <a:chOff x="12998450" y="8788400"/>
            <a:chExt cx="6842125" cy="1687513"/>
          </a:xfrm>
        </p:grpSpPr>
        <p:sp>
          <p:nvSpPr>
            <p:cNvPr id="8" name="Freeform 98"/>
            <p:cNvSpPr>
              <a:spLocks/>
            </p:cNvSpPr>
            <p:nvPr/>
          </p:nvSpPr>
          <p:spPr bwMode="auto">
            <a:xfrm>
              <a:off x="14400213" y="8807450"/>
              <a:ext cx="892175" cy="974725"/>
            </a:xfrm>
            <a:custGeom>
              <a:avLst/>
              <a:gdLst>
                <a:gd name="T0" fmla="*/ 313 w 562"/>
                <a:gd name="T1" fmla="*/ 58 h 614"/>
                <a:gd name="T2" fmla="*/ 313 w 562"/>
                <a:gd name="T3" fmla="*/ 614 h 614"/>
                <a:gd name="T4" fmla="*/ 249 w 562"/>
                <a:gd name="T5" fmla="*/ 614 h 614"/>
                <a:gd name="T6" fmla="*/ 249 w 562"/>
                <a:gd name="T7" fmla="*/ 58 h 614"/>
                <a:gd name="T8" fmla="*/ 0 w 562"/>
                <a:gd name="T9" fmla="*/ 58 h 614"/>
                <a:gd name="T10" fmla="*/ 0 w 562"/>
                <a:gd name="T11" fmla="*/ 0 h 614"/>
                <a:gd name="T12" fmla="*/ 562 w 562"/>
                <a:gd name="T13" fmla="*/ 0 h 614"/>
                <a:gd name="T14" fmla="*/ 562 w 562"/>
                <a:gd name="T15" fmla="*/ 58 h 614"/>
                <a:gd name="T16" fmla="*/ 313 w 562"/>
                <a:gd name="T17" fmla="*/ 5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614">
                  <a:moveTo>
                    <a:pt x="313" y="58"/>
                  </a:moveTo>
                  <a:lnTo>
                    <a:pt x="313" y="614"/>
                  </a:lnTo>
                  <a:lnTo>
                    <a:pt x="249" y="614"/>
                  </a:lnTo>
                  <a:lnTo>
                    <a:pt x="24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562" y="0"/>
                  </a:lnTo>
                  <a:lnTo>
                    <a:pt x="562" y="58"/>
                  </a:lnTo>
                  <a:lnTo>
                    <a:pt x="313" y="58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99"/>
            <p:cNvSpPr>
              <a:spLocks noEditPoints="1"/>
            </p:cNvSpPr>
            <p:nvPr/>
          </p:nvSpPr>
          <p:spPr bwMode="auto">
            <a:xfrm>
              <a:off x="15109825" y="8804275"/>
              <a:ext cx="977900" cy="981075"/>
            </a:xfrm>
            <a:custGeom>
              <a:avLst/>
              <a:gdLst>
                <a:gd name="T0" fmla="*/ 339 w 616"/>
                <a:gd name="T1" fmla="*/ 0 h 618"/>
                <a:gd name="T2" fmla="*/ 279 w 616"/>
                <a:gd name="T3" fmla="*/ 0 h 618"/>
                <a:gd name="T4" fmla="*/ 0 w 616"/>
                <a:gd name="T5" fmla="*/ 618 h 618"/>
                <a:gd name="T6" fmla="*/ 69 w 616"/>
                <a:gd name="T7" fmla="*/ 618 h 618"/>
                <a:gd name="T8" fmla="*/ 135 w 616"/>
                <a:gd name="T9" fmla="*/ 471 h 618"/>
                <a:gd name="T10" fmla="*/ 277 w 616"/>
                <a:gd name="T11" fmla="*/ 471 h 618"/>
                <a:gd name="T12" fmla="*/ 317 w 616"/>
                <a:gd name="T13" fmla="*/ 471 h 618"/>
                <a:gd name="T14" fmla="*/ 432 w 616"/>
                <a:gd name="T15" fmla="*/ 471 h 618"/>
                <a:gd name="T16" fmla="*/ 460 w 616"/>
                <a:gd name="T17" fmla="*/ 419 h 618"/>
                <a:gd name="T18" fmla="*/ 470 w 616"/>
                <a:gd name="T19" fmla="*/ 439 h 618"/>
                <a:gd name="T20" fmla="*/ 548 w 616"/>
                <a:gd name="T21" fmla="*/ 618 h 618"/>
                <a:gd name="T22" fmla="*/ 616 w 616"/>
                <a:gd name="T23" fmla="*/ 618 h 618"/>
                <a:gd name="T24" fmla="*/ 339 w 616"/>
                <a:gd name="T25" fmla="*/ 0 h 618"/>
                <a:gd name="T26" fmla="*/ 161 w 616"/>
                <a:gd name="T27" fmla="*/ 413 h 618"/>
                <a:gd name="T28" fmla="*/ 175 w 616"/>
                <a:gd name="T29" fmla="*/ 381 h 618"/>
                <a:gd name="T30" fmla="*/ 309 w 616"/>
                <a:gd name="T31" fmla="*/ 77 h 618"/>
                <a:gd name="T32" fmla="*/ 444 w 616"/>
                <a:gd name="T33" fmla="*/ 381 h 618"/>
                <a:gd name="T34" fmla="*/ 458 w 616"/>
                <a:gd name="T35" fmla="*/ 413 h 618"/>
                <a:gd name="T36" fmla="*/ 161 w 616"/>
                <a:gd name="T37" fmla="*/ 4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618">
                  <a:moveTo>
                    <a:pt x="339" y="0"/>
                  </a:moveTo>
                  <a:lnTo>
                    <a:pt x="279" y="0"/>
                  </a:lnTo>
                  <a:lnTo>
                    <a:pt x="0" y="618"/>
                  </a:lnTo>
                  <a:lnTo>
                    <a:pt x="69" y="618"/>
                  </a:lnTo>
                  <a:lnTo>
                    <a:pt x="135" y="471"/>
                  </a:lnTo>
                  <a:lnTo>
                    <a:pt x="277" y="471"/>
                  </a:lnTo>
                  <a:lnTo>
                    <a:pt x="317" y="471"/>
                  </a:lnTo>
                  <a:lnTo>
                    <a:pt x="432" y="471"/>
                  </a:lnTo>
                  <a:lnTo>
                    <a:pt x="460" y="419"/>
                  </a:lnTo>
                  <a:lnTo>
                    <a:pt x="470" y="439"/>
                  </a:lnTo>
                  <a:lnTo>
                    <a:pt x="548" y="618"/>
                  </a:lnTo>
                  <a:lnTo>
                    <a:pt x="616" y="618"/>
                  </a:lnTo>
                  <a:lnTo>
                    <a:pt x="339" y="0"/>
                  </a:lnTo>
                  <a:close/>
                  <a:moveTo>
                    <a:pt x="161" y="413"/>
                  </a:moveTo>
                  <a:lnTo>
                    <a:pt x="175" y="381"/>
                  </a:lnTo>
                  <a:lnTo>
                    <a:pt x="309" y="77"/>
                  </a:lnTo>
                  <a:lnTo>
                    <a:pt x="444" y="381"/>
                  </a:lnTo>
                  <a:lnTo>
                    <a:pt x="458" y="413"/>
                  </a:lnTo>
                  <a:lnTo>
                    <a:pt x="161" y="41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00"/>
            <p:cNvSpPr>
              <a:spLocks/>
            </p:cNvSpPr>
            <p:nvPr/>
          </p:nvSpPr>
          <p:spPr bwMode="auto">
            <a:xfrm>
              <a:off x="15894050" y="8807450"/>
              <a:ext cx="869950" cy="974725"/>
            </a:xfrm>
            <a:custGeom>
              <a:avLst/>
              <a:gdLst>
                <a:gd name="T0" fmla="*/ 309 w 548"/>
                <a:gd name="T1" fmla="*/ 58 h 614"/>
                <a:gd name="T2" fmla="*/ 309 w 548"/>
                <a:gd name="T3" fmla="*/ 614 h 614"/>
                <a:gd name="T4" fmla="*/ 245 w 548"/>
                <a:gd name="T5" fmla="*/ 614 h 614"/>
                <a:gd name="T6" fmla="*/ 245 w 548"/>
                <a:gd name="T7" fmla="*/ 58 h 614"/>
                <a:gd name="T8" fmla="*/ 0 w 548"/>
                <a:gd name="T9" fmla="*/ 58 h 614"/>
                <a:gd name="T10" fmla="*/ 0 w 548"/>
                <a:gd name="T11" fmla="*/ 0 h 614"/>
                <a:gd name="T12" fmla="*/ 548 w 548"/>
                <a:gd name="T13" fmla="*/ 0 h 614"/>
                <a:gd name="T14" fmla="*/ 548 w 548"/>
                <a:gd name="T15" fmla="*/ 58 h 614"/>
                <a:gd name="T16" fmla="*/ 309 w 548"/>
                <a:gd name="T17" fmla="*/ 5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614">
                  <a:moveTo>
                    <a:pt x="309" y="58"/>
                  </a:moveTo>
                  <a:lnTo>
                    <a:pt x="309" y="614"/>
                  </a:lnTo>
                  <a:lnTo>
                    <a:pt x="245" y="614"/>
                  </a:lnTo>
                  <a:lnTo>
                    <a:pt x="245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58"/>
                  </a:lnTo>
                  <a:lnTo>
                    <a:pt x="309" y="58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101"/>
            <p:cNvSpPr>
              <a:spLocks noChangeArrowheads="1"/>
            </p:cNvSpPr>
            <p:nvPr/>
          </p:nvSpPr>
          <p:spPr bwMode="auto">
            <a:xfrm>
              <a:off x="16849725" y="8807450"/>
              <a:ext cx="101600" cy="974725"/>
            </a:xfrm>
            <a:prstGeom prst="rect">
              <a:avLst/>
            </a:pr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2"/>
            <p:cNvSpPr>
              <a:spLocks/>
            </p:cNvSpPr>
            <p:nvPr/>
          </p:nvSpPr>
          <p:spPr bwMode="auto">
            <a:xfrm>
              <a:off x="17033875" y="8788400"/>
              <a:ext cx="860425" cy="1012825"/>
            </a:xfrm>
            <a:custGeom>
              <a:avLst/>
              <a:gdLst>
                <a:gd name="T0" fmla="*/ 248 w 270"/>
                <a:gd name="T1" fmla="*/ 249 h 317"/>
                <a:gd name="T2" fmla="*/ 159 w 270"/>
                <a:gd name="T3" fmla="*/ 287 h 317"/>
                <a:gd name="T4" fmla="*/ 69 w 270"/>
                <a:gd name="T5" fmla="*/ 250 h 317"/>
                <a:gd name="T6" fmla="*/ 32 w 270"/>
                <a:gd name="T7" fmla="*/ 159 h 317"/>
                <a:gd name="T8" fmla="*/ 69 w 270"/>
                <a:gd name="T9" fmla="*/ 67 h 317"/>
                <a:gd name="T10" fmla="*/ 159 w 270"/>
                <a:gd name="T11" fmla="*/ 30 h 317"/>
                <a:gd name="T12" fmla="*/ 246 w 270"/>
                <a:gd name="T13" fmla="*/ 66 h 317"/>
                <a:gd name="T14" fmla="*/ 268 w 270"/>
                <a:gd name="T15" fmla="*/ 44 h 317"/>
                <a:gd name="T16" fmla="*/ 254 w 270"/>
                <a:gd name="T17" fmla="*/ 31 h 317"/>
                <a:gd name="T18" fmla="*/ 159 w 270"/>
                <a:gd name="T19" fmla="*/ 0 h 317"/>
                <a:gd name="T20" fmla="*/ 46 w 270"/>
                <a:gd name="T21" fmla="*/ 46 h 317"/>
                <a:gd name="T22" fmla="*/ 0 w 270"/>
                <a:gd name="T23" fmla="*/ 159 h 317"/>
                <a:gd name="T24" fmla="*/ 46 w 270"/>
                <a:gd name="T25" fmla="*/ 272 h 317"/>
                <a:gd name="T26" fmla="*/ 159 w 270"/>
                <a:gd name="T27" fmla="*/ 317 h 317"/>
                <a:gd name="T28" fmla="*/ 254 w 270"/>
                <a:gd name="T29" fmla="*/ 286 h 317"/>
                <a:gd name="T30" fmla="*/ 270 w 270"/>
                <a:gd name="T31" fmla="*/ 271 h 317"/>
                <a:gd name="T32" fmla="*/ 248 w 270"/>
                <a:gd name="T33" fmla="*/ 24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317">
                  <a:moveTo>
                    <a:pt x="248" y="249"/>
                  </a:moveTo>
                  <a:cubicBezTo>
                    <a:pt x="227" y="273"/>
                    <a:pt x="196" y="287"/>
                    <a:pt x="159" y="287"/>
                  </a:cubicBezTo>
                  <a:cubicBezTo>
                    <a:pt x="123" y="287"/>
                    <a:pt x="93" y="275"/>
                    <a:pt x="69" y="250"/>
                  </a:cubicBezTo>
                  <a:cubicBezTo>
                    <a:pt x="44" y="225"/>
                    <a:pt x="32" y="195"/>
                    <a:pt x="32" y="159"/>
                  </a:cubicBezTo>
                  <a:cubicBezTo>
                    <a:pt x="32" y="122"/>
                    <a:pt x="44" y="92"/>
                    <a:pt x="69" y="67"/>
                  </a:cubicBezTo>
                  <a:cubicBezTo>
                    <a:pt x="93" y="42"/>
                    <a:pt x="123" y="30"/>
                    <a:pt x="159" y="30"/>
                  </a:cubicBezTo>
                  <a:cubicBezTo>
                    <a:pt x="195" y="30"/>
                    <a:pt x="226" y="43"/>
                    <a:pt x="246" y="66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4" y="40"/>
                    <a:pt x="259" y="35"/>
                    <a:pt x="254" y="31"/>
                  </a:cubicBezTo>
                  <a:cubicBezTo>
                    <a:pt x="227" y="10"/>
                    <a:pt x="196" y="0"/>
                    <a:pt x="159" y="0"/>
                  </a:cubicBezTo>
                  <a:cubicBezTo>
                    <a:pt x="114" y="0"/>
                    <a:pt x="77" y="15"/>
                    <a:pt x="46" y="46"/>
                  </a:cubicBezTo>
                  <a:cubicBezTo>
                    <a:pt x="16" y="76"/>
                    <a:pt x="0" y="114"/>
                    <a:pt x="0" y="159"/>
                  </a:cubicBezTo>
                  <a:cubicBezTo>
                    <a:pt x="0" y="203"/>
                    <a:pt x="15" y="241"/>
                    <a:pt x="46" y="272"/>
                  </a:cubicBezTo>
                  <a:cubicBezTo>
                    <a:pt x="77" y="303"/>
                    <a:pt x="114" y="317"/>
                    <a:pt x="159" y="317"/>
                  </a:cubicBezTo>
                  <a:cubicBezTo>
                    <a:pt x="196" y="317"/>
                    <a:pt x="227" y="307"/>
                    <a:pt x="254" y="286"/>
                  </a:cubicBezTo>
                  <a:cubicBezTo>
                    <a:pt x="260" y="282"/>
                    <a:pt x="265" y="277"/>
                    <a:pt x="270" y="271"/>
                  </a:cubicBezTo>
                  <a:lnTo>
                    <a:pt x="248" y="249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3"/>
            <p:cNvSpPr>
              <a:spLocks noEditPoints="1"/>
            </p:cNvSpPr>
            <p:nvPr/>
          </p:nvSpPr>
          <p:spPr bwMode="auto">
            <a:xfrm>
              <a:off x="18862675" y="8804275"/>
              <a:ext cx="977900" cy="981075"/>
            </a:xfrm>
            <a:custGeom>
              <a:avLst/>
              <a:gdLst>
                <a:gd name="T0" fmla="*/ 337 w 616"/>
                <a:gd name="T1" fmla="*/ 0 h 618"/>
                <a:gd name="T2" fmla="*/ 277 w 616"/>
                <a:gd name="T3" fmla="*/ 0 h 618"/>
                <a:gd name="T4" fmla="*/ 0 w 616"/>
                <a:gd name="T5" fmla="*/ 618 h 618"/>
                <a:gd name="T6" fmla="*/ 68 w 616"/>
                <a:gd name="T7" fmla="*/ 618 h 618"/>
                <a:gd name="T8" fmla="*/ 132 w 616"/>
                <a:gd name="T9" fmla="*/ 471 h 618"/>
                <a:gd name="T10" fmla="*/ 437 w 616"/>
                <a:gd name="T11" fmla="*/ 471 h 618"/>
                <a:gd name="T12" fmla="*/ 462 w 616"/>
                <a:gd name="T13" fmla="*/ 423 h 618"/>
                <a:gd name="T14" fmla="*/ 468 w 616"/>
                <a:gd name="T15" fmla="*/ 439 h 618"/>
                <a:gd name="T16" fmla="*/ 548 w 616"/>
                <a:gd name="T17" fmla="*/ 618 h 618"/>
                <a:gd name="T18" fmla="*/ 616 w 616"/>
                <a:gd name="T19" fmla="*/ 618 h 618"/>
                <a:gd name="T20" fmla="*/ 337 w 616"/>
                <a:gd name="T21" fmla="*/ 0 h 618"/>
                <a:gd name="T22" fmla="*/ 159 w 616"/>
                <a:gd name="T23" fmla="*/ 413 h 618"/>
                <a:gd name="T24" fmla="*/ 173 w 616"/>
                <a:gd name="T25" fmla="*/ 381 h 618"/>
                <a:gd name="T26" fmla="*/ 307 w 616"/>
                <a:gd name="T27" fmla="*/ 77 h 618"/>
                <a:gd name="T28" fmla="*/ 442 w 616"/>
                <a:gd name="T29" fmla="*/ 381 h 618"/>
                <a:gd name="T30" fmla="*/ 456 w 616"/>
                <a:gd name="T31" fmla="*/ 413 h 618"/>
                <a:gd name="T32" fmla="*/ 159 w 616"/>
                <a:gd name="T33" fmla="*/ 4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618">
                  <a:moveTo>
                    <a:pt x="337" y="0"/>
                  </a:moveTo>
                  <a:lnTo>
                    <a:pt x="277" y="0"/>
                  </a:lnTo>
                  <a:lnTo>
                    <a:pt x="0" y="618"/>
                  </a:lnTo>
                  <a:lnTo>
                    <a:pt x="68" y="618"/>
                  </a:lnTo>
                  <a:lnTo>
                    <a:pt x="132" y="471"/>
                  </a:lnTo>
                  <a:lnTo>
                    <a:pt x="437" y="471"/>
                  </a:lnTo>
                  <a:lnTo>
                    <a:pt x="462" y="423"/>
                  </a:lnTo>
                  <a:lnTo>
                    <a:pt x="468" y="439"/>
                  </a:lnTo>
                  <a:lnTo>
                    <a:pt x="548" y="618"/>
                  </a:lnTo>
                  <a:lnTo>
                    <a:pt x="616" y="618"/>
                  </a:lnTo>
                  <a:lnTo>
                    <a:pt x="337" y="0"/>
                  </a:lnTo>
                  <a:close/>
                  <a:moveTo>
                    <a:pt x="159" y="413"/>
                  </a:moveTo>
                  <a:lnTo>
                    <a:pt x="173" y="381"/>
                  </a:lnTo>
                  <a:lnTo>
                    <a:pt x="307" y="77"/>
                  </a:lnTo>
                  <a:lnTo>
                    <a:pt x="442" y="381"/>
                  </a:lnTo>
                  <a:lnTo>
                    <a:pt x="456" y="413"/>
                  </a:lnTo>
                  <a:lnTo>
                    <a:pt x="159" y="41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04"/>
            <p:cNvSpPr>
              <a:spLocks/>
            </p:cNvSpPr>
            <p:nvPr/>
          </p:nvSpPr>
          <p:spPr bwMode="auto">
            <a:xfrm>
              <a:off x="17938750" y="8788400"/>
              <a:ext cx="860425" cy="1012825"/>
            </a:xfrm>
            <a:custGeom>
              <a:avLst/>
              <a:gdLst>
                <a:gd name="T0" fmla="*/ 248 w 270"/>
                <a:gd name="T1" fmla="*/ 249 h 317"/>
                <a:gd name="T2" fmla="*/ 159 w 270"/>
                <a:gd name="T3" fmla="*/ 287 h 317"/>
                <a:gd name="T4" fmla="*/ 68 w 270"/>
                <a:gd name="T5" fmla="*/ 250 h 317"/>
                <a:gd name="T6" fmla="*/ 32 w 270"/>
                <a:gd name="T7" fmla="*/ 159 h 317"/>
                <a:gd name="T8" fmla="*/ 68 w 270"/>
                <a:gd name="T9" fmla="*/ 67 h 317"/>
                <a:gd name="T10" fmla="*/ 159 w 270"/>
                <a:gd name="T11" fmla="*/ 30 h 317"/>
                <a:gd name="T12" fmla="*/ 246 w 270"/>
                <a:gd name="T13" fmla="*/ 66 h 317"/>
                <a:gd name="T14" fmla="*/ 268 w 270"/>
                <a:gd name="T15" fmla="*/ 44 h 317"/>
                <a:gd name="T16" fmla="*/ 261 w 270"/>
                <a:gd name="T17" fmla="*/ 37 h 317"/>
                <a:gd name="T18" fmla="*/ 253 w 270"/>
                <a:gd name="T19" fmla="*/ 31 h 317"/>
                <a:gd name="T20" fmla="*/ 159 w 270"/>
                <a:gd name="T21" fmla="*/ 0 h 317"/>
                <a:gd name="T22" fmla="*/ 46 w 270"/>
                <a:gd name="T23" fmla="*/ 46 h 317"/>
                <a:gd name="T24" fmla="*/ 0 w 270"/>
                <a:gd name="T25" fmla="*/ 159 h 317"/>
                <a:gd name="T26" fmla="*/ 46 w 270"/>
                <a:gd name="T27" fmla="*/ 272 h 317"/>
                <a:gd name="T28" fmla="*/ 159 w 270"/>
                <a:gd name="T29" fmla="*/ 317 h 317"/>
                <a:gd name="T30" fmla="*/ 253 w 270"/>
                <a:gd name="T31" fmla="*/ 286 h 317"/>
                <a:gd name="T32" fmla="*/ 270 w 270"/>
                <a:gd name="T33" fmla="*/ 271 h 317"/>
                <a:gd name="T34" fmla="*/ 248 w 270"/>
                <a:gd name="T35" fmla="*/ 24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317">
                  <a:moveTo>
                    <a:pt x="248" y="249"/>
                  </a:moveTo>
                  <a:cubicBezTo>
                    <a:pt x="227" y="273"/>
                    <a:pt x="196" y="287"/>
                    <a:pt x="159" y="287"/>
                  </a:cubicBezTo>
                  <a:cubicBezTo>
                    <a:pt x="123" y="287"/>
                    <a:pt x="93" y="275"/>
                    <a:pt x="68" y="250"/>
                  </a:cubicBezTo>
                  <a:cubicBezTo>
                    <a:pt x="44" y="225"/>
                    <a:pt x="32" y="195"/>
                    <a:pt x="32" y="159"/>
                  </a:cubicBezTo>
                  <a:cubicBezTo>
                    <a:pt x="32" y="122"/>
                    <a:pt x="44" y="92"/>
                    <a:pt x="68" y="67"/>
                  </a:cubicBezTo>
                  <a:cubicBezTo>
                    <a:pt x="93" y="42"/>
                    <a:pt x="123" y="30"/>
                    <a:pt x="159" y="30"/>
                  </a:cubicBezTo>
                  <a:cubicBezTo>
                    <a:pt x="195" y="30"/>
                    <a:pt x="225" y="43"/>
                    <a:pt x="246" y="66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6" y="42"/>
                    <a:pt x="263" y="39"/>
                    <a:pt x="261" y="37"/>
                  </a:cubicBezTo>
                  <a:cubicBezTo>
                    <a:pt x="258" y="35"/>
                    <a:pt x="256" y="33"/>
                    <a:pt x="253" y="31"/>
                  </a:cubicBezTo>
                  <a:cubicBezTo>
                    <a:pt x="227" y="10"/>
                    <a:pt x="195" y="0"/>
                    <a:pt x="159" y="0"/>
                  </a:cubicBezTo>
                  <a:cubicBezTo>
                    <a:pt x="114" y="0"/>
                    <a:pt x="77" y="15"/>
                    <a:pt x="46" y="46"/>
                  </a:cubicBezTo>
                  <a:cubicBezTo>
                    <a:pt x="15" y="76"/>
                    <a:pt x="0" y="114"/>
                    <a:pt x="0" y="159"/>
                  </a:cubicBezTo>
                  <a:cubicBezTo>
                    <a:pt x="0" y="203"/>
                    <a:pt x="15" y="241"/>
                    <a:pt x="46" y="272"/>
                  </a:cubicBezTo>
                  <a:cubicBezTo>
                    <a:pt x="77" y="303"/>
                    <a:pt x="114" y="317"/>
                    <a:pt x="159" y="317"/>
                  </a:cubicBezTo>
                  <a:cubicBezTo>
                    <a:pt x="195" y="317"/>
                    <a:pt x="227" y="307"/>
                    <a:pt x="253" y="286"/>
                  </a:cubicBezTo>
                  <a:cubicBezTo>
                    <a:pt x="259" y="282"/>
                    <a:pt x="265" y="277"/>
                    <a:pt x="270" y="271"/>
                  </a:cubicBezTo>
                  <a:lnTo>
                    <a:pt x="248" y="249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5" name="Freeform 105"/>
            <p:cNvSpPr>
              <a:spLocks noEditPoints="1"/>
            </p:cNvSpPr>
            <p:nvPr/>
          </p:nvSpPr>
          <p:spPr bwMode="auto">
            <a:xfrm>
              <a:off x="14725650" y="10261600"/>
              <a:ext cx="5000625" cy="214313"/>
            </a:xfrm>
            <a:custGeom>
              <a:avLst/>
              <a:gdLst>
                <a:gd name="T0" fmla="*/ 1533 w 1570"/>
                <a:gd name="T1" fmla="*/ 15 h 67"/>
                <a:gd name="T2" fmla="*/ 1528 w 1570"/>
                <a:gd name="T3" fmla="*/ 21 h 67"/>
                <a:gd name="T4" fmla="*/ 1479 w 1570"/>
                <a:gd name="T5" fmla="*/ 20 h 67"/>
                <a:gd name="T6" fmla="*/ 1479 w 1570"/>
                <a:gd name="T7" fmla="*/ 13 h 67"/>
                <a:gd name="T8" fmla="*/ 1437 w 1570"/>
                <a:gd name="T9" fmla="*/ 48 h 67"/>
                <a:gd name="T10" fmla="*/ 1436 w 1570"/>
                <a:gd name="T11" fmla="*/ 19 h 67"/>
                <a:gd name="T12" fmla="*/ 1405 w 1570"/>
                <a:gd name="T13" fmla="*/ 53 h 67"/>
                <a:gd name="T14" fmla="*/ 1389 w 1570"/>
                <a:gd name="T15" fmla="*/ 15 h 67"/>
                <a:gd name="T16" fmla="*/ 1317 w 1570"/>
                <a:gd name="T17" fmla="*/ 34 h 67"/>
                <a:gd name="T18" fmla="*/ 1351 w 1570"/>
                <a:gd name="T19" fmla="*/ 1 h 67"/>
                <a:gd name="T20" fmla="*/ 1344 w 1570"/>
                <a:gd name="T21" fmla="*/ 46 h 67"/>
                <a:gd name="T22" fmla="*/ 1288 w 1570"/>
                <a:gd name="T23" fmla="*/ 34 h 67"/>
                <a:gd name="T24" fmla="*/ 1254 w 1570"/>
                <a:gd name="T25" fmla="*/ 53 h 67"/>
                <a:gd name="T26" fmla="*/ 1172 w 1570"/>
                <a:gd name="T27" fmla="*/ 36 h 67"/>
                <a:gd name="T28" fmla="*/ 1164 w 1570"/>
                <a:gd name="T29" fmla="*/ 41 h 67"/>
                <a:gd name="T30" fmla="*/ 1096 w 1570"/>
                <a:gd name="T31" fmla="*/ 24 h 67"/>
                <a:gd name="T32" fmla="*/ 1125 w 1570"/>
                <a:gd name="T33" fmla="*/ 39 h 67"/>
                <a:gd name="T34" fmla="*/ 1067 w 1570"/>
                <a:gd name="T35" fmla="*/ 53 h 67"/>
                <a:gd name="T36" fmla="*/ 1039 w 1570"/>
                <a:gd name="T37" fmla="*/ 53 h 67"/>
                <a:gd name="T38" fmla="*/ 992 w 1570"/>
                <a:gd name="T39" fmla="*/ 34 h 67"/>
                <a:gd name="T40" fmla="*/ 1019 w 1570"/>
                <a:gd name="T41" fmla="*/ 46 h 67"/>
                <a:gd name="T42" fmla="*/ 957 w 1570"/>
                <a:gd name="T43" fmla="*/ 20 h 67"/>
                <a:gd name="T44" fmla="*/ 946 w 1570"/>
                <a:gd name="T45" fmla="*/ 15 h 67"/>
                <a:gd name="T46" fmla="*/ 920 w 1570"/>
                <a:gd name="T47" fmla="*/ 53 h 67"/>
                <a:gd name="T48" fmla="*/ 891 w 1570"/>
                <a:gd name="T49" fmla="*/ 53 h 67"/>
                <a:gd name="T50" fmla="*/ 910 w 1570"/>
                <a:gd name="T51" fmla="*/ 1 h 67"/>
                <a:gd name="T52" fmla="*/ 850 w 1570"/>
                <a:gd name="T53" fmla="*/ 36 h 67"/>
                <a:gd name="T54" fmla="*/ 841 w 1570"/>
                <a:gd name="T55" fmla="*/ 41 h 67"/>
                <a:gd name="T56" fmla="*/ 806 w 1570"/>
                <a:gd name="T57" fmla="*/ 20 h 67"/>
                <a:gd name="T58" fmla="*/ 784 w 1570"/>
                <a:gd name="T59" fmla="*/ 20 h 67"/>
                <a:gd name="T60" fmla="*/ 767 w 1570"/>
                <a:gd name="T61" fmla="*/ 40 h 67"/>
                <a:gd name="T62" fmla="*/ 734 w 1570"/>
                <a:gd name="T63" fmla="*/ 34 h 67"/>
                <a:gd name="T64" fmla="*/ 720 w 1570"/>
                <a:gd name="T65" fmla="*/ 53 h 67"/>
                <a:gd name="T66" fmla="*/ 712 w 1570"/>
                <a:gd name="T67" fmla="*/ 15 h 67"/>
                <a:gd name="T68" fmla="*/ 661 w 1570"/>
                <a:gd name="T69" fmla="*/ 34 h 67"/>
                <a:gd name="T70" fmla="*/ 622 w 1570"/>
                <a:gd name="T71" fmla="*/ 43 h 67"/>
                <a:gd name="T72" fmla="*/ 619 w 1570"/>
                <a:gd name="T73" fmla="*/ 53 h 67"/>
                <a:gd name="T74" fmla="*/ 612 w 1570"/>
                <a:gd name="T75" fmla="*/ 15 h 67"/>
                <a:gd name="T76" fmla="*/ 603 w 1570"/>
                <a:gd name="T77" fmla="*/ 13 h 67"/>
                <a:gd name="T78" fmla="*/ 567 w 1570"/>
                <a:gd name="T79" fmla="*/ 34 h 67"/>
                <a:gd name="T80" fmla="*/ 533 w 1570"/>
                <a:gd name="T81" fmla="*/ 34 h 67"/>
                <a:gd name="T82" fmla="*/ 500 w 1570"/>
                <a:gd name="T83" fmla="*/ 0 h 67"/>
                <a:gd name="T84" fmla="*/ 373 w 1570"/>
                <a:gd name="T85" fmla="*/ 39 h 67"/>
                <a:gd name="T86" fmla="*/ 365 w 1570"/>
                <a:gd name="T87" fmla="*/ 15 h 67"/>
                <a:gd name="T88" fmla="*/ 339 w 1570"/>
                <a:gd name="T89" fmla="*/ 34 h 67"/>
                <a:gd name="T90" fmla="*/ 325 w 1570"/>
                <a:gd name="T91" fmla="*/ 13 h 67"/>
                <a:gd name="T92" fmla="*/ 285 w 1570"/>
                <a:gd name="T93" fmla="*/ 53 h 67"/>
                <a:gd name="T94" fmla="*/ 285 w 1570"/>
                <a:gd name="T95" fmla="*/ 8 h 67"/>
                <a:gd name="T96" fmla="*/ 185 w 1570"/>
                <a:gd name="T97" fmla="*/ 15 h 67"/>
                <a:gd name="T98" fmla="*/ 178 w 1570"/>
                <a:gd name="T99" fmla="*/ 53 h 67"/>
                <a:gd name="T100" fmla="*/ 163 w 1570"/>
                <a:gd name="T101" fmla="*/ 8 h 67"/>
                <a:gd name="T102" fmla="*/ 136 w 1570"/>
                <a:gd name="T103" fmla="*/ 34 h 67"/>
                <a:gd name="T104" fmla="*/ 135 w 1570"/>
                <a:gd name="T105" fmla="*/ 21 h 67"/>
                <a:gd name="T106" fmla="*/ 143 w 1570"/>
                <a:gd name="T107" fmla="*/ 1 h 67"/>
                <a:gd name="T108" fmla="*/ 56 w 1570"/>
                <a:gd name="T109" fmla="*/ 15 h 67"/>
                <a:gd name="T110" fmla="*/ 34 w 1570"/>
                <a:gd name="T111" fmla="*/ 34 h 67"/>
                <a:gd name="T112" fmla="*/ 50 w 1570"/>
                <a:gd name="T11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0" h="67">
                  <a:moveTo>
                    <a:pt x="1541" y="67"/>
                  </a:moveTo>
                  <a:cubicBezTo>
                    <a:pt x="1549" y="67"/>
                    <a:pt x="1549" y="67"/>
                    <a:pt x="1549" y="67"/>
                  </a:cubicBezTo>
                  <a:cubicBezTo>
                    <a:pt x="1570" y="15"/>
                    <a:pt x="1570" y="15"/>
                    <a:pt x="1570" y="15"/>
                  </a:cubicBezTo>
                  <a:cubicBezTo>
                    <a:pt x="1562" y="15"/>
                    <a:pt x="1562" y="15"/>
                    <a:pt x="1562" y="15"/>
                  </a:cubicBezTo>
                  <a:cubicBezTo>
                    <a:pt x="1551" y="43"/>
                    <a:pt x="1551" y="43"/>
                    <a:pt x="1551" y="43"/>
                  </a:cubicBezTo>
                  <a:cubicBezTo>
                    <a:pt x="1541" y="15"/>
                    <a:pt x="1541" y="15"/>
                    <a:pt x="1541" y="15"/>
                  </a:cubicBezTo>
                  <a:cubicBezTo>
                    <a:pt x="1533" y="15"/>
                    <a:pt x="1533" y="15"/>
                    <a:pt x="1533" y="15"/>
                  </a:cubicBezTo>
                  <a:cubicBezTo>
                    <a:pt x="1547" y="52"/>
                    <a:pt x="1547" y="52"/>
                    <a:pt x="1547" y="52"/>
                  </a:cubicBezTo>
                  <a:lnTo>
                    <a:pt x="1541" y="67"/>
                  </a:lnTo>
                  <a:close/>
                  <a:moveTo>
                    <a:pt x="1510" y="53"/>
                  </a:moveTo>
                  <a:cubicBezTo>
                    <a:pt x="1517" y="53"/>
                    <a:pt x="1517" y="53"/>
                    <a:pt x="1517" y="53"/>
                  </a:cubicBezTo>
                  <a:cubicBezTo>
                    <a:pt x="1517" y="32"/>
                    <a:pt x="1517" y="32"/>
                    <a:pt x="1517" y="32"/>
                  </a:cubicBezTo>
                  <a:cubicBezTo>
                    <a:pt x="1517" y="25"/>
                    <a:pt x="1521" y="21"/>
                    <a:pt x="1528" y="21"/>
                  </a:cubicBezTo>
                  <a:cubicBezTo>
                    <a:pt x="1528" y="21"/>
                    <a:pt x="1528" y="21"/>
                    <a:pt x="1528" y="21"/>
                  </a:cubicBezTo>
                  <a:cubicBezTo>
                    <a:pt x="1528" y="13"/>
                    <a:pt x="1528" y="13"/>
                    <a:pt x="1528" y="13"/>
                  </a:cubicBezTo>
                  <a:cubicBezTo>
                    <a:pt x="1523" y="13"/>
                    <a:pt x="1519" y="16"/>
                    <a:pt x="1517" y="20"/>
                  </a:cubicBezTo>
                  <a:cubicBezTo>
                    <a:pt x="1517" y="15"/>
                    <a:pt x="1517" y="15"/>
                    <a:pt x="1517" y="15"/>
                  </a:cubicBezTo>
                  <a:cubicBezTo>
                    <a:pt x="1510" y="15"/>
                    <a:pt x="1510" y="15"/>
                    <a:pt x="1510" y="15"/>
                  </a:cubicBezTo>
                  <a:lnTo>
                    <a:pt x="1510" y="53"/>
                  </a:lnTo>
                  <a:close/>
                  <a:moveTo>
                    <a:pt x="1466" y="34"/>
                  </a:moveTo>
                  <a:cubicBezTo>
                    <a:pt x="1466" y="26"/>
                    <a:pt x="1472" y="20"/>
                    <a:pt x="1479" y="20"/>
                  </a:cubicBezTo>
                  <a:cubicBezTo>
                    <a:pt x="1486" y="20"/>
                    <a:pt x="1492" y="26"/>
                    <a:pt x="1492" y="34"/>
                  </a:cubicBezTo>
                  <a:cubicBezTo>
                    <a:pt x="1492" y="41"/>
                    <a:pt x="1486" y="47"/>
                    <a:pt x="1479" y="47"/>
                  </a:cubicBezTo>
                  <a:cubicBezTo>
                    <a:pt x="1472" y="47"/>
                    <a:pt x="1466" y="41"/>
                    <a:pt x="1466" y="34"/>
                  </a:cubicBezTo>
                  <a:close/>
                  <a:moveTo>
                    <a:pt x="1458" y="34"/>
                  </a:moveTo>
                  <a:cubicBezTo>
                    <a:pt x="1458" y="44"/>
                    <a:pt x="1466" y="54"/>
                    <a:pt x="1479" y="54"/>
                  </a:cubicBezTo>
                  <a:cubicBezTo>
                    <a:pt x="1492" y="54"/>
                    <a:pt x="1499" y="44"/>
                    <a:pt x="1499" y="34"/>
                  </a:cubicBezTo>
                  <a:cubicBezTo>
                    <a:pt x="1499" y="23"/>
                    <a:pt x="1492" y="13"/>
                    <a:pt x="1479" y="13"/>
                  </a:cubicBezTo>
                  <a:cubicBezTo>
                    <a:pt x="1466" y="13"/>
                    <a:pt x="1458" y="23"/>
                    <a:pt x="1458" y="34"/>
                  </a:cubicBezTo>
                  <a:close/>
                  <a:moveTo>
                    <a:pt x="1449" y="25"/>
                  </a:moveTo>
                  <a:cubicBezTo>
                    <a:pt x="1448" y="16"/>
                    <a:pt x="1442" y="13"/>
                    <a:pt x="1436" y="13"/>
                  </a:cubicBezTo>
                  <a:cubicBezTo>
                    <a:pt x="1429" y="13"/>
                    <a:pt x="1423" y="18"/>
                    <a:pt x="1423" y="25"/>
                  </a:cubicBezTo>
                  <a:cubicBezTo>
                    <a:pt x="1423" y="31"/>
                    <a:pt x="1428" y="33"/>
                    <a:pt x="1433" y="35"/>
                  </a:cubicBezTo>
                  <a:cubicBezTo>
                    <a:pt x="1440" y="37"/>
                    <a:pt x="1443" y="39"/>
                    <a:pt x="1443" y="42"/>
                  </a:cubicBezTo>
                  <a:cubicBezTo>
                    <a:pt x="1443" y="46"/>
                    <a:pt x="1440" y="48"/>
                    <a:pt x="1437" y="48"/>
                  </a:cubicBezTo>
                  <a:cubicBezTo>
                    <a:pt x="1434" y="48"/>
                    <a:pt x="1430" y="47"/>
                    <a:pt x="1430" y="42"/>
                  </a:cubicBezTo>
                  <a:cubicBezTo>
                    <a:pt x="1422" y="42"/>
                    <a:pt x="1422" y="42"/>
                    <a:pt x="1422" y="42"/>
                  </a:cubicBezTo>
                  <a:cubicBezTo>
                    <a:pt x="1423" y="51"/>
                    <a:pt x="1430" y="54"/>
                    <a:pt x="1436" y="54"/>
                  </a:cubicBezTo>
                  <a:cubicBezTo>
                    <a:pt x="1444" y="54"/>
                    <a:pt x="1450" y="49"/>
                    <a:pt x="1450" y="42"/>
                  </a:cubicBezTo>
                  <a:cubicBezTo>
                    <a:pt x="1450" y="33"/>
                    <a:pt x="1444" y="32"/>
                    <a:pt x="1438" y="30"/>
                  </a:cubicBezTo>
                  <a:cubicBezTo>
                    <a:pt x="1434" y="29"/>
                    <a:pt x="1431" y="27"/>
                    <a:pt x="1431" y="24"/>
                  </a:cubicBezTo>
                  <a:cubicBezTo>
                    <a:pt x="1431" y="22"/>
                    <a:pt x="1433" y="19"/>
                    <a:pt x="1436" y="19"/>
                  </a:cubicBezTo>
                  <a:cubicBezTo>
                    <a:pt x="1440" y="19"/>
                    <a:pt x="1442" y="22"/>
                    <a:pt x="1442" y="25"/>
                  </a:cubicBezTo>
                  <a:lnTo>
                    <a:pt x="1449" y="25"/>
                  </a:lnTo>
                  <a:close/>
                  <a:moveTo>
                    <a:pt x="1405" y="53"/>
                  </a:moveTo>
                  <a:cubicBezTo>
                    <a:pt x="1412" y="53"/>
                    <a:pt x="1412" y="53"/>
                    <a:pt x="1412" y="53"/>
                  </a:cubicBezTo>
                  <a:cubicBezTo>
                    <a:pt x="1412" y="15"/>
                    <a:pt x="1412" y="15"/>
                    <a:pt x="1412" y="15"/>
                  </a:cubicBezTo>
                  <a:cubicBezTo>
                    <a:pt x="1405" y="15"/>
                    <a:pt x="1405" y="15"/>
                    <a:pt x="1405" y="15"/>
                  </a:cubicBezTo>
                  <a:lnTo>
                    <a:pt x="1405" y="53"/>
                  </a:lnTo>
                  <a:close/>
                  <a:moveTo>
                    <a:pt x="1405" y="8"/>
                  </a:moveTo>
                  <a:cubicBezTo>
                    <a:pt x="1412" y="8"/>
                    <a:pt x="1412" y="8"/>
                    <a:pt x="1412" y="8"/>
                  </a:cubicBezTo>
                  <a:cubicBezTo>
                    <a:pt x="1412" y="1"/>
                    <a:pt x="1412" y="1"/>
                    <a:pt x="1412" y="1"/>
                  </a:cubicBezTo>
                  <a:cubicBezTo>
                    <a:pt x="1405" y="1"/>
                    <a:pt x="1405" y="1"/>
                    <a:pt x="1405" y="1"/>
                  </a:cubicBezTo>
                  <a:lnTo>
                    <a:pt x="1405" y="8"/>
                  </a:lnTo>
                  <a:close/>
                  <a:moveTo>
                    <a:pt x="1397" y="15"/>
                  </a:moveTo>
                  <a:cubicBezTo>
                    <a:pt x="1389" y="15"/>
                    <a:pt x="1389" y="15"/>
                    <a:pt x="1389" y="15"/>
                  </a:cubicBezTo>
                  <a:cubicBezTo>
                    <a:pt x="1378" y="44"/>
                    <a:pt x="1378" y="44"/>
                    <a:pt x="1378" y="44"/>
                  </a:cubicBezTo>
                  <a:cubicBezTo>
                    <a:pt x="1368" y="15"/>
                    <a:pt x="1368" y="15"/>
                    <a:pt x="1368" y="15"/>
                  </a:cubicBezTo>
                  <a:cubicBezTo>
                    <a:pt x="1360" y="15"/>
                    <a:pt x="1360" y="15"/>
                    <a:pt x="1360" y="15"/>
                  </a:cubicBezTo>
                  <a:cubicBezTo>
                    <a:pt x="1375" y="53"/>
                    <a:pt x="1375" y="53"/>
                    <a:pt x="1375" y="53"/>
                  </a:cubicBezTo>
                  <a:cubicBezTo>
                    <a:pt x="1382" y="53"/>
                    <a:pt x="1382" y="53"/>
                    <a:pt x="1382" y="53"/>
                  </a:cubicBezTo>
                  <a:lnTo>
                    <a:pt x="1397" y="15"/>
                  </a:lnTo>
                  <a:close/>
                  <a:moveTo>
                    <a:pt x="1317" y="34"/>
                  </a:moveTo>
                  <a:cubicBezTo>
                    <a:pt x="1317" y="26"/>
                    <a:pt x="1323" y="20"/>
                    <a:pt x="1331" y="20"/>
                  </a:cubicBezTo>
                  <a:cubicBezTo>
                    <a:pt x="1335" y="20"/>
                    <a:pt x="1338" y="22"/>
                    <a:pt x="1340" y="24"/>
                  </a:cubicBezTo>
                  <a:cubicBezTo>
                    <a:pt x="1343" y="26"/>
                    <a:pt x="1344" y="30"/>
                    <a:pt x="1344" y="34"/>
                  </a:cubicBezTo>
                  <a:cubicBezTo>
                    <a:pt x="1344" y="37"/>
                    <a:pt x="1343" y="41"/>
                    <a:pt x="1341" y="43"/>
                  </a:cubicBezTo>
                  <a:cubicBezTo>
                    <a:pt x="1338" y="46"/>
                    <a:pt x="1335" y="47"/>
                    <a:pt x="1331" y="47"/>
                  </a:cubicBezTo>
                  <a:cubicBezTo>
                    <a:pt x="1322" y="47"/>
                    <a:pt x="1318" y="41"/>
                    <a:pt x="1317" y="34"/>
                  </a:cubicBezTo>
                  <a:close/>
                  <a:moveTo>
                    <a:pt x="1351" y="1"/>
                  </a:moveTo>
                  <a:cubicBezTo>
                    <a:pt x="1344" y="1"/>
                    <a:pt x="1344" y="1"/>
                    <a:pt x="1344" y="1"/>
                  </a:cubicBezTo>
                  <a:cubicBezTo>
                    <a:pt x="1344" y="14"/>
                    <a:pt x="1344" y="14"/>
                    <a:pt x="1344" y="14"/>
                  </a:cubicBezTo>
                  <a:cubicBezTo>
                    <a:pt x="1344" y="21"/>
                    <a:pt x="1344" y="21"/>
                    <a:pt x="1344" y="21"/>
                  </a:cubicBezTo>
                  <a:cubicBezTo>
                    <a:pt x="1342" y="18"/>
                    <a:pt x="1338" y="13"/>
                    <a:pt x="1330" y="13"/>
                  </a:cubicBezTo>
                  <a:cubicBezTo>
                    <a:pt x="1319" y="13"/>
                    <a:pt x="1310" y="22"/>
                    <a:pt x="1310" y="34"/>
                  </a:cubicBezTo>
                  <a:cubicBezTo>
                    <a:pt x="1310" y="45"/>
                    <a:pt x="1318" y="54"/>
                    <a:pt x="1330" y="54"/>
                  </a:cubicBezTo>
                  <a:cubicBezTo>
                    <a:pt x="1338" y="54"/>
                    <a:pt x="1342" y="50"/>
                    <a:pt x="1344" y="46"/>
                  </a:cubicBezTo>
                  <a:cubicBezTo>
                    <a:pt x="1344" y="53"/>
                    <a:pt x="1344" y="53"/>
                    <a:pt x="1344" y="53"/>
                  </a:cubicBezTo>
                  <a:cubicBezTo>
                    <a:pt x="1351" y="53"/>
                    <a:pt x="1351" y="53"/>
                    <a:pt x="1351" y="53"/>
                  </a:cubicBezTo>
                  <a:lnTo>
                    <a:pt x="1351" y="1"/>
                  </a:lnTo>
                  <a:close/>
                  <a:moveTo>
                    <a:pt x="1288" y="34"/>
                  </a:moveTo>
                  <a:cubicBezTo>
                    <a:pt x="1270" y="34"/>
                    <a:pt x="1270" y="34"/>
                    <a:pt x="1270" y="34"/>
                  </a:cubicBezTo>
                  <a:cubicBezTo>
                    <a:pt x="1279" y="10"/>
                    <a:pt x="1279" y="10"/>
                    <a:pt x="1279" y="10"/>
                  </a:cubicBezTo>
                  <a:lnTo>
                    <a:pt x="1288" y="34"/>
                  </a:lnTo>
                  <a:close/>
                  <a:moveTo>
                    <a:pt x="1268" y="41"/>
                  </a:moveTo>
                  <a:cubicBezTo>
                    <a:pt x="1290" y="41"/>
                    <a:pt x="1290" y="41"/>
                    <a:pt x="1290" y="41"/>
                  </a:cubicBezTo>
                  <a:cubicBezTo>
                    <a:pt x="1295" y="53"/>
                    <a:pt x="1295" y="53"/>
                    <a:pt x="1295" y="53"/>
                  </a:cubicBezTo>
                  <a:cubicBezTo>
                    <a:pt x="1304" y="53"/>
                    <a:pt x="1304" y="53"/>
                    <a:pt x="1304" y="53"/>
                  </a:cubicBezTo>
                  <a:cubicBezTo>
                    <a:pt x="1283" y="1"/>
                    <a:pt x="1283" y="1"/>
                    <a:pt x="1283" y="1"/>
                  </a:cubicBezTo>
                  <a:cubicBezTo>
                    <a:pt x="1275" y="1"/>
                    <a:pt x="1275" y="1"/>
                    <a:pt x="1275" y="1"/>
                  </a:cubicBezTo>
                  <a:cubicBezTo>
                    <a:pt x="1254" y="53"/>
                    <a:pt x="1254" y="53"/>
                    <a:pt x="1254" y="53"/>
                  </a:cubicBezTo>
                  <a:cubicBezTo>
                    <a:pt x="1263" y="53"/>
                    <a:pt x="1263" y="53"/>
                    <a:pt x="1263" y="53"/>
                  </a:cubicBezTo>
                  <a:lnTo>
                    <a:pt x="1268" y="41"/>
                  </a:lnTo>
                  <a:close/>
                  <a:moveTo>
                    <a:pt x="1140" y="30"/>
                  </a:moveTo>
                  <a:cubicBezTo>
                    <a:pt x="1140" y="25"/>
                    <a:pt x="1145" y="20"/>
                    <a:pt x="1152" y="20"/>
                  </a:cubicBezTo>
                  <a:cubicBezTo>
                    <a:pt x="1160" y="20"/>
                    <a:pt x="1165" y="25"/>
                    <a:pt x="1165" y="30"/>
                  </a:cubicBezTo>
                  <a:lnTo>
                    <a:pt x="1140" y="30"/>
                  </a:lnTo>
                  <a:close/>
                  <a:moveTo>
                    <a:pt x="1172" y="36"/>
                  </a:moveTo>
                  <a:cubicBezTo>
                    <a:pt x="1173" y="30"/>
                    <a:pt x="1171" y="24"/>
                    <a:pt x="1167" y="19"/>
                  </a:cubicBezTo>
                  <a:cubicBezTo>
                    <a:pt x="1163" y="15"/>
                    <a:pt x="1158" y="13"/>
                    <a:pt x="1152" y="13"/>
                  </a:cubicBezTo>
                  <a:cubicBezTo>
                    <a:pt x="1141" y="13"/>
                    <a:pt x="1132" y="23"/>
                    <a:pt x="1132" y="34"/>
                  </a:cubicBezTo>
                  <a:cubicBezTo>
                    <a:pt x="1132" y="44"/>
                    <a:pt x="1140" y="54"/>
                    <a:pt x="1152" y="54"/>
                  </a:cubicBezTo>
                  <a:cubicBezTo>
                    <a:pt x="1156" y="54"/>
                    <a:pt x="1160" y="53"/>
                    <a:pt x="1163" y="51"/>
                  </a:cubicBezTo>
                  <a:cubicBezTo>
                    <a:pt x="1167" y="49"/>
                    <a:pt x="1169" y="46"/>
                    <a:pt x="1171" y="41"/>
                  </a:cubicBezTo>
                  <a:cubicBezTo>
                    <a:pt x="1164" y="41"/>
                    <a:pt x="1164" y="41"/>
                    <a:pt x="1164" y="41"/>
                  </a:cubicBezTo>
                  <a:cubicBezTo>
                    <a:pt x="1161" y="45"/>
                    <a:pt x="1158" y="48"/>
                    <a:pt x="1152" y="48"/>
                  </a:cubicBezTo>
                  <a:cubicBezTo>
                    <a:pt x="1147" y="48"/>
                    <a:pt x="1140" y="44"/>
                    <a:pt x="1139" y="36"/>
                  </a:cubicBezTo>
                  <a:lnTo>
                    <a:pt x="1172" y="36"/>
                  </a:lnTo>
                  <a:close/>
                  <a:moveTo>
                    <a:pt x="1117" y="39"/>
                  </a:moveTo>
                  <a:cubicBezTo>
                    <a:pt x="1116" y="43"/>
                    <a:pt x="1112" y="47"/>
                    <a:pt x="1105" y="47"/>
                  </a:cubicBezTo>
                  <a:cubicBezTo>
                    <a:pt x="1098" y="47"/>
                    <a:pt x="1092" y="42"/>
                    <a:pt x="1092" y="34"/>
                  </a:cubicBezTo>
                  <a:cubicBezTo>
                    <a:pt x="1092" y="30"/>
                    <a:pt x="1093" y="26"/>
                    <a:pt x="1096" y="24"/>
                  </a:cubicBezTo>
                  <a:cubicBezTo>
                    <a:pt x="1098" y="21"/>
                    <a:pt x="1101" y="20"/>
                    <a:pt x="1105" y="20"/>
                  </a:cubicBezTo>
                  <a:cubicBezTo>
                    <a:pt x="1110" y="20"/>
                    <a:pt x="1115" y="23"/>
                    <a:pt x="1117" y="28"/>
                  </a:cubicBezTo>
                  <a:cubicBezTo>
                    <a:pt x="1125" y="28"/>
                    <a:pt x="1125" y="28"/>
                    <a:pt x="1125" y="28"/>
                  </a:cubicBezTo>
                  <a:cubicBezTo>
                    <a:pt x="1122" y="19"/>
                    <a:pt x="1114" y="13"/>
                    <a:pt x="1105" y="13"/>
                  </a:cubicBezTo>
                  <a:cubicBezTo>
                    <a:pt x="1093" y="13"/>
                    <a:pt x="1085" y="22"/>
                    <a:pt x="1085" y="34"/>
                  </a:cubicBezTo>
                  <a:cubicBezTo>
                    <a:pt x="1085" y="44"/>
                    <a:pt x="1093" y="54"/>
                    <a:pt x="1105" y="54"/>
                  </a:cubicBezTo>
                  <a:cubicBezTo>
                    <a:pt x="1115" y="54"/>
                    <a:pt x="1122" y="48"/>
                    <a:pt x="1125" y="39"/>
                  </a:cubicBezTo>
                  <a:lnTo>
                    <a:pt x="1117" y="39"/>
                  </a:lnTo>
                  <a:close/>
                  <a:moveTo>
                    <a:pt x="1039" y="53"/>
                  </a:moveTo>
                  <a:cubicBezTo>
                    <a:pt x="1046" y="53"/>
                    <a:pt x="1046" y="53"/>
                    <a:pt x="1046" y="53"/>
                  </a:cubicBezTo>
                  <a:cubicBezTo>
                    <a:pt x="1046" y="32"/>
                    <a:pt x="1046" y="32"/>
                    <a:pt x="1046" y="32"/>
                  </a:cubicBezTo>
                  <a:cubicBezTo>
                    <a:pt x="1046" y="25"/>
                    <a:pt x="1050" y="20"/>
                    <a:pt x="1057" y="20"/>
                  </a:cubicBezTo>
                  <a:cubicBezTo>
                    <a:pt x="1064" y="20"/>
                    <a:pt x="1067" y="25"/>
                    <a:pt x="1067" y="32"/>
                  </a:cubicBezTo>
                  <a:cubicBezTo>
                    <a:pt x="1067" y="53"/>
                    <a:pt x="1067" y="53"/>
                    <a:pt x="1067" y="53"/>
                  </a:cubicBezTo>
                  <a:cubicBezTo>
                    <a:pt x="1075" y="53"/>
                    <a:pt x="1075" y="53"/>
                    <a:pt x="1075" y="53"/>
                  </a:cubicBezTo>
                  <a:cubicBezTo>
                    <a:pt x="1075" y="30"/>
                    <a:pt x="1075" y="30"/>
                    <a:pt x="1075" y="30"/>
                  </a:cubicBezTo>
                  <a:cubicBezTo>
                    <a:pt x="1075" y="22"/>
                    <a:pt x="1071" y="14"/>
                    <a:pt x="1059" y="13"/>
                  </a:cubicBezTo>
                  <a:cubicBezTo>
                    <a:pt x="1052" y="13"/>
                    <a:pt x="1048" y="16"/>
                    <a:pt x="1046" y="20"/>
                  </a:cubicBezTo>
                  <a:cubicBezTo>
                    <a:pt x="1046" y="15"/>
                    <a:pt x="1046" y="15"/>
                    <a:pt x="1046" y="15"/>
                  </a:cubicBezTo>
                  <a:cubicBezTo>
                    <a:pt x="1039" y="15"/>
                    <a:pt x="1039" y="15"/>
                    <a:pt x="1039" y="15"/>
                  </a:cubicBezTo>
                  <a:lnTo>
                    <a:pt x="1039" y="53"/>
                  </a:lnTo>
                  <a:close/>
                  <a:moveTo>
                    <a:pt x="992" y="34"/>
                  </a:moveTo>
                  <a:cubicBezTo>
                    <a:pt x="992" y="27"/>
                    <a:pt x="998" y="20"/>
                    <a:pt x="1006" y="20"/>
                  </a:cubicBezTo>
                  <a:cubicBezTo>
                    <a:pt x="1012" y="20"/>
                    <a:pt x="1016" y="24"/>
                    <a:pt x="1018" y="28"/>
                  </a:cubicBezTo>
                  <a:cubicBezTo>
                    <a:pt x="1019" y="30"/>
                    <a:pt x="1019" y="32"/>
                    <a:pt x="1019" y="34"/>
                  </a:cubicBezTo>
                  <a:cubicBezTo>
                    <a:pt x="1019" y="36"/>
                    <a:pt x="1019" y="38"/>
                    <a:pt x="1018" y="40"/>
                  </a:cubicBezTo>
                  <a:cubicBezTo>
                    <a:pt x="1016" y="44"/>
                    <a:pt x="1012" y="47"/>
                    <a:pt x="1006" y="47"/>
                  </a:cubicBezTo>
                  <a:cubicBezTo>
                    <a:pt x="997" y="47"/>
                    <a:pt x="993" y="40"/>
                    <a:pt x="992" y="34"/>
                  </a:cubicBezTo>
                  <a:close/>
                  <a:moveTo>
                    <a:pt x="1027" y="15"/>
                  </a:moveTo>
                  <a:cubicBezTo>
                    <a:pt x="1019" y="15"/>
                    <a:pt x="1019" y="15"/>
                    <a:pt x="1019" y="15"/>
                  </a:cubicBezTo>
                  <a:cubicBezTo>
                    <a:pt x="1019" y="21"/>
                    <a:pt x="1019" y="21"/>
                    <a:pt x="1019" y="21"/>
                  </a:cubicBezTo>
                  <a:cubicBezTo>
                    <a:pt x="1017" y="18"/>
                    <a:pt x="1013" y="13"/>
                    <a:pt x="1005" y="13"/>
                  </a:cubicBezTo>
                  <a:cubicBezTo>
                    <a:pt x="994" y="13"/>
                    <a:pt x="985" y="22"/>
                    <a:pt x="985" y="34"/>
                  </a:cubicBezTo>
                  <a:cubicBezTo>
                    <a:pt x="985" y="44"/>
                    <a:pt x="992" y="54"/>
                    <a:pt x="1005" y="54"/>
                  </a:cubicBezTo>
                  <a:cubicBezTo>
                    <a:pt x="1011" y="54"/>
                    <a:pt x="1016" y="51"/>
                    <a:pt x="1019" y="46"/>
                  </a:cubicBezTo>
                  <a:cubicBezTo>
                    <a:pt x="1019" y="53"/>
                    <a:pt x="1019" y="53"/>
                    <a:pt x="1019" y="53"/>
                  </a:cubicBezTo>
                  <a:cubicBezTo>
                    <a:pt x="1027" y="53"/>
                    <a:pt x="1027" y="53"/>
                    <a:pt x="1027" y="53"/>
                  </a:cubicBezTo>
                  <a:lnTo>
                    <a:pt x="1027" y="15"/>
                  </a:lnTo>
                  <a:close/>
                  <a:moveTo>
                    <a:pt x="940" y="53"/>
                  </a:moveTo>
                  <a:cubicBezTo>
                    <a:pt x="947" y="53"/>
                    <a:pt x="947" y="53"/>
                    <a:pt x="947" y="53"/>
                  </a:cubicBezTo>
                  <a:cubicBezTo>
                    <a:pt x="947" y="32"/>
                    <a:pt x="947" y="32"/>
                    <a:pt x="947" y="32"/>
                  </a:cubicBezTo>
                  <a:cubicBezTo>
                    <a:pt x="947" y="25"/>
                    <a:pt x="950" y="20"/>
                    <a:pt x="957" y="20"/>
                  </a:cubicBezTo>
                  <a:cubicBezTo>
                    <a:pt x="965" y="20"/>
                    <a:pt x="968" y="25"/>
                    <a:pt x="968" y="32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30"/>
                    <a:pt x="975" y="30"/>
                    <a:pt x="975" y="30"/>
                  </a:cubicBezTo>
                  <a:cubicBezTo>
                    <a:pt x="975" y="22"/>
                    <a:pt x="972" y="14"/>
                    <a:pt x="959" y="13"/>
                  </a:cubicBezTo>
                  <a:cubicBezTo>
                    <a:pt x="953" y="13"/>
                    <a:pt x="948" y="16"/>
                    <a:pt x="946" y="20"/>
                  </a:cubicBezTo>
                  <a:cubicBezTo>
                    <a:pt x="946" y="15"/>
                    <a:pt x="946" y="15"/>
                    <a:pt x="946" y="15"/>
                  </a:cubicBezTo>
                  <a:cubicBezTo>
                    <a:pt x="940" y="15"/>
                    <a:pt x="940" y="15"/>
                    <a:pt x="940" y="15"/>
                  </a:cubicBezTo>
                  <a:lnTo>
                    <a:pt x="940" y="53"/>
                  </a:lnTo>
                  <a:close/>
                  <a:moveTo>
                    <a:pt x="920" y="53"/>
                  </a:moveTo>
                  <a:cubicBezTo>
                    <a:pt x="927" y="53"/>
                    <a:pt x="927" y="53"/>
                    <a:pt x="927" y="53"/>
                  </a:cubicBezTo>
                  <a:cubicBezTo>
                    <a:pt x="927" y="15"/>
                    <a:pt x="927" y="15"/>
                    <a:pt x="927" y="15"/>
                  </a:cubicBezTo>
                  <a:cubicBezTo>
                    <a:pt x="920" y="15"/>
                    <a:pt x="920" y="15"/>
                    <a:pt x="920" y="15"/>
                  </a:cubicBezTo>
                  <a:lnTo>
                    <a:pt x="920" y="53"/>
                  </a:lnTo>
                  <a:close/>
                  <a:moveTo>
                    <a:pt x="920" y="8"/>
                  </a:moveTo>
                  <a:cubicBezTo>
                    <a:pt x="927" y="8"/>
                    <a:pt x="927" y="8"/>
                    <a:pt x="927" y="8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0" y="1"/>
                    <a:pt x="920" y="1"/>
                    <a:pt x="920" y="1"/>
                  </a:cubicBezTo>
                  <a:lnTo>
                    <a:pt x="920" y="8"/>
                  </a:lnTo>
                  <a:close/>
                  <a:moveTo>
                    <a:pt x="882" y="53"/>
                  </a:moveTo>
                  <a:cubicBezTo>
                    <a:pt x="891" y="53"/>
                    <a:pt x="891" y="53"/>
                    <a:pt x="891" y="53"/>
                  </a:cubicBezTo>
                  <a:cubicBezTo>
                    <a:pt x="891" y="31"/>
                    <a:pt x="891" y="31"/>
                    <a:pt x="891" y="31"/>
                  </a:cubicBezTo>
                  <a:cubicBezTo>
                    <a:pt x="909" y="31"/>
                    <a:pt x="909" y="31"/>
                    <a:pt x="909" y="31"/>
                  </a:cubicBezTo>
                  <a:cubicBezTo>
                    <a:pt x="909" y="23"/>
                    <a:pt x="909" y="23"/>
                    <a:pt x="909" y="23"/>
                  </a:cubicBezTo>
                  <a:cubicBezTo>
                    <a:pt x="891" y="23"/>
                    <a:pt x="891" y="23"/>
                    <a:pt x="891" y="23"/>
                  </a:cubicBezTo>
                  <a:cubicBezTo>
                    <a:pt x="891" y="8"/>
                    <a:pt x="891" y="8"/>
                    <a:pt x="891" y="8"/>
                  </a:cubicBezTo>
                  <a:cubicBezTo>
                    <a:pt x="910" y="8"/>
                    <a:pt x="910" y="8"/>
                    <a:pt x="910" y="8"/>
                  </a:cubicBezTo>
                  <a:cubicBezTo>
                    <a:pt x="910" y="1"/>
                    <a:pt x="910" y="1"/>
                    <a:pt x="910" y="1"/>
                  </a:cubicBezTo>
                  <a:cubicBezTo>
                    <a:pt x="882" y="1"/>
                    <a:pt x="882" y="1"/>
                    <a:pt x="882" y="1"/>
                  </a:cubicBezTo>
                  <a:lnTo>
                    <a:pt x="882" y="53"/>
                  </a:lnTo>
                  <a:close/>
                  <a:moveTo>
                    <a:pt x="817" y="30"/>
                  </a:moveTo>
                  <a:cubicBezTo>
                    <a:pt x="817" y="25"/>
                    <a:pt x="822" y="20"/>
                    <a:pt x="830" y="20"/>
                  </a:cubicBezTo>
                  <a:cubicBezTo>
                    <a:pt x="837" y="20"/>
                    <a:pt x="842" y="25"/>
                    <a:pt x="842" y="30"/>
                  </a:cubicBezTo>
                  <a:lnTo>
                    <a:pt x="817" y="30"/>
                  </a:lnTo>
                  <a:close/>
                  <a:moveTo>
                    <a:pt x="850" y="36"/>
                  </a:moveTo>
                  <a:cubicBezTo>
                    <a:pt x="850" y="30"/>
                    <a:pt x="848" y="24"/>
                    <a:pt x="844" y="19"/>
                  </a:cubicBezTo>
                  <a:cubicBezTo>
                    <a:pt x="840" y="15"/>
                    <a:pt x="835" y="13"/>
                    <a:pt x="830" y="13"/>
                  </a:cubicBezTo>
                  <a:cubicBezTo>
                    <a:pt x="818" y="13"/>
                    <a:pt x="809" y="23"/>
                    <a:pt x="809" y="34"/>
                  </a:cubicBezTo>
                  <a:cubicBezTo>
                    <a:pt x="809" y="44"/>
                    <a:pt x="817" y="54"/>
                    <a:pt x="830" y="54"/>
                  </a:cubicBezTo>
                  <a:cubicBezTo>
                    <a:pt x="834" y="54"/>
                    <a:pt x="838" y="53"/>
                    <a:pt x="841" y="51"/>
                  </a:cubicBezTo>
                  <a:cubicBezTo>
                    <a:pt x="844" y="49"/>
                    <a:pt x="847" y="46"/>
                    <a:pt x="849" y="41"/>
                  </a:cubicBezTo>
                  <a:cubicBezTo>
                    <a:pt x="841" y="41"/>
                    <a:pt x="841" y="41"/>
                    <a:pt x="841" y="41"/>
                  </a:cubicBezTo>
                  <a:cubicBezTo>
                    <a:pt x="839" y="45"/>
                    <a:pt x="835" y="48"/>
                    <a:pt x="830" y="48"/>
                  </a:cubicBezTo>
                  <a:cubicBezTo>
                    <a:pt x="824" y="48"/>
                    <a:pt x="817" y="44"/>
                    <a:pt x="817" y="36"/>
                  </a:cubicBezTo>
                  <a:lnTo>
                    <a:pt x="850" y="36"/>
                  </a:lnTo>
                  <a:close/>
                  <a:moveTo>
                    <a:pt x="791" y="53"/>
                  </a:moveTo>
                  <a:cubicBezTo>
                    <a:pt x="798" y="53"/>
                    <a:pt x="798" y="53"/>
                    <a:pt x="798" y="53"/>
                  </a:cubicBezTo>
                  <a:cubicBezTo>
                    <a:pt x="798" y="20"/>
                    <a:pt x="798" y="20"/>
                    <a:pt x="798" y="20"/>
                  </a:cubicBezTo>
                  <a:cubicBezTo>
                    <a:pt x="806" y="20"/>
                    <a:pt x="806" y="20"/>
                    <a:pt x="806" y="20"/>
                  </a:cubicBezTo>
                  <a:cubicBezTo>
                    <a:pt x="806" y="15"/>
                    <a:pt x="806" y="15"/>
                    <a:pt x="806" y="15"/>
                  </a:cubicBezTo>
                  <a:cubicBezTo>
                    <a:pt x="798" y="15"/>
                    <a:pt x="798" y="15"/>
                    <a:pt x="798" y="15"/>
                  </a:cubicBezTo>
                  <a:cubicBezTo>
                    <a:pt x="798" y="1"/>
                    <a:pt x="798" y="1"/>
                    <a:pt x="798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91" y="15"/>
                    <a:pt x="791" y="15"/>
                    <a:pt x="791" y="15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91" y="20"/>
                    <a:pt x="791" y="20"/>
                    <a:pt x="791" y="20"/>
                  </a:cubicBezTo>
                  <a:lnTo>
                    <a:pt x="791" y="53"/>
                  </a:lnTo>
                  <a:close/>
                  <a:moveTo>
                    <a:pt x="742" y="34"/>
                  </a:moveTo>
                  <a:cubicBezTo>
                    <a:pt x="742" y="27"/>
                    <a:pt x="747" y="20"/>
                    <a:pt x="755" y="20"/>
                  </a:cubicBezTo>
                  <a:cubicBezTo>
                    <a:pt x="761" y="20"/>
                    <a:pt x="765" y="24"/>
                    <a:pt x="767" y="28"/>
                  </a:cubicBezTo>
                  <a:cubicBezTo>
                    <a:pt x="768" y="30"/>
                    <a:pt x="768" y="32"/>
                    <a:pt x="768" y="34"/>
                  </a:cubicBezTo>
                  <a:cubicBezTo>
                    <a:pt x="768" y="36"/>
                    <a:pt x="768" y="38"/>
                    <a:pt x="767" y="40"/>
                  </a:cubicBezTo>
                  <a:cubicBezTo>
                    <a:pt x="765" y="44"/>
                    <a:pt x="761" y="47"/>
                    <a:pt x="755" y="47"/>
                  </a:cubicBezTo>
                  <a:cubicBezTo>
                    <a:pt x="746" y="47"/>
                    <a:pt x="742" y="40"/>
                    <a:pt x="742" y="34"/>
                  </a:cubicBezTo>
                  <a:close/>
                  <a:moveTo>
                    <a:pt x="776" y="15"/>
                  </a:moveTo>
                  <a:cubicBezTo>
                    <a:pt x="768" y="15"/>
                    <a:pt x="768" y="15"/>
                    <a:pt x="768" y="15"/>
                  </a:cubicBezTo>
                  <a:cubicBezTo>
                    <a:pt x="768" y="21"/>
                    <a:pt x="768" y="21"/>
                    <a:pt x="768" y="21"/>
                  </a:cubicBezTo>
                  <a:cubicBezTo>
                    <a:pt x="767" y="18"/>
                    <a:pt x="762" y="13"/>
                    <a:pt x="754" y="13"/>
                  </a:cubicBezTo>
                  <a:cubicBezTo>
                    <a:pt x="743" y="13"/>
                    <a:pt x="734" y="22"/>
                    <a:pt x="734" y="34"/>
                  </a:cubicBezTo>
                  <a:cubicBezTo>
                    <a:pt x="734" y="44"/>
                    <a:pt x="742" y="54"/>
                    <a:pt x="754" y="54"/>
                  </a:cubicBezTo>
                  <a:cubicBezTo>
                    <a:pt x="760" y="54"/>
                    <a:pt x="766" y="51"/>
                    <a:pt x="768" y="46"/>
                  </a:cubicBezTo>
                  <a:cubicBezTo>
                    <a:pt x="768" y="53"/>
                    <a:pt x="768" y="53"/>
                    <a:pt x="768" y="53"/>
                  </a:cubicBezTo>
                  <a:cubicBezTo>
                    <a:pt x="776" y="53"/>
                    <a:pt x="776" y="53"/>
                    <a:pt x="776" y="53"/>
                  </a:cubicBezTo>
                  <a:lnTo>
                    <a:pt x="776" y="15"/>
                  </a:lnTo>
                  <a:close/>
                  <a:moveTo>
                    <a:pt x="712" y="53"/>
                  </a:moveTo>
                  <a:cubicBezTo>
                    <a:pt x="720" y="53"/>
                    <a:pt x="720" y="53"/>
                    <a:pt x="720" y="53"/>
                  </a:cubicBezTo>
                  <a:cubicBezTo>
                    <a:pt x="720" y="32"/>
                    <a:pt x="720" y="32"/>
                    <a:pt x="720" y="32"/>
                  </a:cubicBezTo>
                  <a:cubicBezTo>
                    <a:pt x="720" y="25"/>
                    <a:pt x="723" y="21"/>
                    <a:pt x="730" y="21"/>
                  </a:cubicBezTo>
                  <a:cubicBezTo>
                    <a:pt x="731" y="21"/>
                    <a:pt x="731" y="21"/>
                    <a:pt x="731" y="21"/>
                  </a:cubicBezTo>
                  <a:cubicBezTo>
                    <a:pt x="731" y="13"/>
                    <a:pt x="731" y="13"/>
                    <a:pt x="731" y="13"/>
                  </a:cubicBezTo>
                  <a:cubicBezTo>
                    <a:pt x="725" y="13"/>
                    <a:pt x="721" y="16"/>
                    <a:pt x="719" y="20"/>
                  </a:cubicBezTo>
                  <a:cubicBezTo>
                    <a:pt x="719" y="15"/>
                    <a:pt x="719" y="15"/>
                    <a:pt x="719" y="15"/>
                  </a:cubicBezTo>
                  <a:cubicBezTo>
                    <a:pt x="712" y="15"/>
                    <a:pt x="712" y="15"/>
                    <a:pt x="712" y="15"/>
                  </a:cubicBezTo>
                  <a:lnTo>
                    <a:pt x="712" y="53"/>
                  </a:lnTo>
                  <a:close/>
                  <a:moveTo>
                    <a:pt x="668" y="34"/>
                  </a:moveTo>
                  <a:cubicBezTo>
                    <a:pt x="668" y="26"/>
                    <a:pt x="674" y="20"/>
                    <a:pt x="681" y="20"/>
                  </a:cubicBezTo>
                  <a:cubicBezTo>
                    <a:pt x="689" y="20"/>
                    <a:pt x="695" y="26"/>
                    <a:pt x="695" y="34"/>
                  </a:cubicBezTo>
                  <a:cubicBezTo>
                    <a:pt x="695" y="41"/>
                    <a:pt x="689" y="47"/>
                    <a:pt x="681" y="47"/>
                  </a:cubicBezTo>
                  <a:cubicBezTo>
                    <a:pt x="674" y="47"/>
                    <a:pt x="668" y="41"/>
                    <a:pt x="668" y="34"/>
                  </a:cubicBezTo>
                  <a:close/>
                  <a:moveTo>
                    <a:pt x="661" y="34"/>
                  </a:moveTo>
                  <a:cubicBezTo>
                    <a:pt x="661" y="44"/>
                    <a:pt x="668" y="54"/>
                    <a:pt x="681" y="54"/>
                  </a:cubicBezTo>
                  <a:cubicBezTo>
                    <a:pt x="694" y="54"/>
                    <a:pt x="702" y="44"/>
                    <a:pt x="702" y="34"/>
                  </a:cubicBezTo>
                  <a:cubicBezTo>
                    <a:pt x="702" y="23"/>
                    <a:pt x="694" y="13"/>
                    <a:pt x="681" y="13"/>
                  </a:cubicBezTo>
                  <a:cubicBezTo>
                    <a:pt x="668" y="13"/>
                    <a:pt x="661" y="23"/>
                    <a:pt x="661" y="34"/>
                  </a:cubicBezTo>
                  <a:close/>
                  <a:moveTo>
                    <a:pt x="645" y="34"/>
                  </a:moveTo>
                  <a:cubicBezTo>
                    <a:pt x="645" y="41"/>
                    <a:pt x="640" y="47"/>
                    <a:pt x="632" y="47"/>
                  </a:cubicBezTo>
                  <a:cubicBezTo>
                    <a:pt x="628" y="47"/>
                    <a:pt x="625" y="46"/>
                    <a:pt x="622" y="43"/>
                  </a:cubicBezTo>
                  <a:cubicBezTo>
                    <a:pt x="620" y="41"/>
                    <a:pt x="619" y="38"/>
                    <a:pt x="619" y="34"/>
                  </a:cubicBezTo>
                  <a:cubicBezTo>
                    <a:pt x="619" y="30"/>
                    <a:pt x="620" y="27"/>
                    <a:pt x="622" y="24"/>
                  </a:cubicBezTo>
                  <a:cubicBezTo>
                    <a:pt x="625" y="22"/>
                    <a:pt x="628" y="20"/>
                    <a:pt x="632" y="20"/>
                  </a:cubicBezTo>
                  <a:cubicBezTo>
                    <a:pt x="641" y="20"/>
                    <a:pt x="645" y="27"/>
                    <a:pt x="645" y="34"/>
                  </a:cubicBezTo>
                  <a:close/>
                  <a:moveTo>
                    <a:pt x="612" y="67"/>
                  </a:moveTo>
                  <a:cubicBezTo>
                    <a:pt x="619" y="67"/>
                    <a:pt x="619" y="67"/>
                    <a:pt x="619" y="67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21" y="50"/>
                    <a:pt x="625" y="54"/>
                    <a:pt x="633" y="54"/>
                  </a:cubicBezTo>
                  <a:cubicBezTo>
                    <a:pt x="645" y="54"/>
                    <a:pt x="653" y="45"/>
                    <a:pt x="653" y="34"/>
                  </a:cubicBezTo>
                  <a:cubicBezTo>
                    <a:pt x="653" y="24"/>
                    <a:pt x="646" y="13"/>
                    <a:pt x="633" y="13"/>
                  </a:cubicBezTo>
                  <a:cubicBezTo>
                    <a:pt x="626" y="13"/>
                    <a:pt x="621" y="17"/>
                    <a:pt x="619" y="21"/>
                  </a:cubicBezTo>
                  <a:cubicBezTo>
                    <a:pt x="619" y="15"/>
                    <a:pt x="619" y="15"/>
                    <a:pt x="619" y="15"/>
                  </a:cubicBezTo>
                  <a:cubicBezTo>
                    <a:pt x="612" y="15"/>
                    <a:pt x="612" y="15"/>
                    <a:pt x="612" y="15"/>
                  </a:cubicBezTo>
                  <a:lnTo>
                    <a:pt x="612" y="67"/>
                  </a:lnTo>
                  <a:close/>
                  <a:moveTo>
                    <a:pt x="585" y="53"/>
                  </a:moveTo>
                  <a:cubicBezTo>
                    <a:pt x="592" y="53"/>
                    <a:pt x="592" y="53"/>
                    <a:pt x="592" y="53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2" y="25"/>
                    <a:pt x="596" y="21"/>
                    <a:pt x="602" y="21"/>
                  </a:cubicBezTo>
                  <a:cubicBezTo>
                    <a:pt x="603" y="21"/>
                    <a:pt x="603" y="21"/>
                    <a:pt x="603" y="21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8" y="13"/>
                    <a:pt x="594" y="16"/>
                    <a:pt x="591" y="20"/>
                  </a:cubicBezTo>
                  <a:cubicBezTo>
                    <a:pt x="591" y="15"/>
                    <a:pt x="591" y="15"/>
                    <a:pt x="591" y="15"/>
                  </a:cubicBezTo>
                  <a:cubicBezTo>
                    <a:pt x="585" y="15"/>
                    <a:pt x="585" y="15"/>
                    <a:pt x="585" y="15"/>
                  </a:cubicBezTo>
                  <a:lnTo>
                    <a:pt x="585" y="53"/>
                  </a:lnTo>
                  <a:close/>
                  <a:moveTo>
                    <a:pt x="541" y="34"/>
                  </a:moveTo>
                  <a:cubicBezTo>
                    <a:pt x="541" y="26"/>
                    <a:pt x="546" y="20"/>
                    <a:pt x="554" y="20"/>
                  </a:cubicBezTo>
                  <a:cubicBezTo>
                    <a:pt x="561" y="20"/>
                    <a:pt x="567" y="26"/>
                    <a:pt x="567" y="34"/>
                  </a:cubicBezTo>
                  <a:cubicBezTo>
                    <a:pt x="567" y="41"/>
                    <a:pt x="561" y="47"/>
                    <a:pt x="554" y="47"/>
                  </a:cubicBezTo>
                  <a:cubicBezTo>
                    <a:pt x="546" y="47"/>
                    <a:pt x="541" y="41"/>
                    <a:pt x="541" y="34"/>
                  </a:cubicBezTo>
                  <a:close/>
                  <a:moveTo>
                    <a:pt x="533" y="34"/>
                  </a:moveTo>
                  <a:cubicBezTo>
                    <a:pt x="533" y="44"/>
                    <a:pt x="541" y="54"/>
                    <a:pt x="554" y="54"/>
                  </a:cubicBezTo>
                  <a:cubicBezTo>
                    <a:pt x="567" y="54"/>
                    <a:pt x="574" y="44"/>
                    <a:pt x="574" y="34"/>
                  </a:cubicBezTo>
                  <a:cubicBezTo>
                    <a:pt x="574" y="23"/>
                    <a:pt x="567" y="13"/>
                    <a:pt x="554" y="13"/>
                  </a:cubicBezTo>
                  <a:cubicBezTo>
                    <a:pt x="541" y="13"/>
                    <a:pt x="533" y="23"/>
                    <a:pt x="533" y="34"/>
                  </a:cubicBezTo>
                  <a:close/>
                  <a:moveTo>
                    <a:pt x="517" y="37"/>
                  </a:moveTo>
                  <a:cubicBezTo>
                    <a:pt x="515" y="39"/>
                    <a:pt x="511" y="47"/>
                    <a:pt x="500" y="47"/>
                  </a:cubicBezTo>
                  <a:cubicBezTo>
                    <a:pt x="489" y="47"/>
                    <a:pt x="482" y="38"/>
                    <a:pt x="482" y="27"/>
                  </a:cubicBezTo>
                  <a:cubicBezTo>
                    <a:pt x="482" y="16"/>
                    <a:pt x="489" y="7"/>
                    <a:pt x="500" y="7"/>
                  </a:cubicBezTo>
                  <a:cubicBezTo>
                    <a:pt x="510" y="7"/>
                    <a:pt x="515" y="13"/>
                    <a:pt x="517" y="17"/>
                  </a:cubicBezTo>
                  <a:cubicBezTo>
                    <a:pt x="525" y="17"/>
                    <a:pt x="525" y="17"/>
                    <a:pt x="525" y="17"/>
                  </a:cubicBezTo>
                  <a:cubicBezTo>
                    <a:pt x="523" y="10"/>
                    <a:pt x="515" y="0"/>
                    <a:pt x="500" y="0"/>
                  </a:cubicBezTo>
                  <a:cubicBezTo>
                    <a:pt x="484" y="0"/>
                    <a:pt x="473" y="12"/>
                    <a:pt x="473" y="27"/>
                  </a:cubicBezTo>
                  <a:cubicBezTo>
                    <a:pt x="473" y="42"/>
                    <a:pt x="485" y="54"/>
                    <a:pt x="501" y="54"/>
                  </a:cubicBezTo>
                  <a:cubicBezTo>
                    <a:pt x="512" y="54"/>
                    <a:pt x="522" y="47"/>
                    <a:pt x="525" y="37"/>
                  </a:cubicBezTo>
                  <a:lnTo>
                    <a:pt x="517" y="37"/>
                  </a:lnTo>
                  <a:close/>
                  <a:moveTo>
                    <a:pt x="355" y="53"/>
                  </a:moveTo>
                  <a:cubicBezTo>
                    <a:pt x="364" y="53"/>
                    <a:pt x="364" y="53"/>
                    <a:pt x="364" y="53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91" y="53"/>
                    <a:pt x="391" y="53"/>
                    <a:pt x="391" y="53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56" y="15"/>
                    <a:pt x="356" y="15"/>
                    <a:pt x="356" y="15"/>
                  </a:cubicBezTo>
                  <a:cubicBezTo>
                    <a:pt x="369" y="33"/>
                    <a:pt x="369" y="33"/>
                    <a:pt x="369" y="33"/>
                  </a:cubicBezTo>
                  <a:lnTo>
                    <a:pt x="355" y="53"/>
                  </a:lnTo>
                  <a:close/>
                  <a:moveTo>
                    <a:pt x="313" y="34"/>
                  </a:moveTo>
                  <a:cubicBezTo>
                    <a:pt x="313" y="27"/>
                    <a:pt x="318" y="20"/>
                    <a:pt x="326" y="20"/>
                  </a:cubicBezTo>
                  <a:cubicBezTo>
                    <a:pt x="332" y="20"/>
                    <a:pt x="336" y="24"/>
                    <a:pt x="338" y="28"/>
                  </a:cubicBezTo>
                  <a:cubicBezTo>
                    <a:pt x="339" y="30"/>
                    <a:pt x="339" y="32"/>
                    <a:pt x="339" y="34"/>
                  </a:cubicBezTo>
                  <a:cubicBezTo>
                    <a:pt x="339" y="36"/>
                    <a:pt x="339" y="38"/>
                    <a:pt x="338" y="40"/>
                  </a:cubicBezTo>
                  <a:cubicBezTo>
                    <a:pt x="336" y="44"/>
                    <a:pt x="332" y="47"/>
                    <a:pt x="326" y="47"/>
                  </a:cubicBezTo>
                  <a:cubicBezTo>
                    <a:pt x="317" y="47"/>
                    <a:pt x="313" y="40"/>
                    <a:pt x="313" y="34"/>
                  </a:cubicBezTo>
                  <a:close/>
                  <a:moveTo>
                    <a:pt x="347" y="15"/>
                  </a:moveTo>
                  <a:cubicBezTo>
                    <a:pt x="339" y="15"/>
                    <a:pt x="339" y="15"/>
                    <a:pt x="339" y="15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8" y="18"/>
                    <a:pt x="333" y="13"/>
                    <a:pt x="325" y="13"/>
                  </a:cubicBezTo>
                  <a:cubicBezTo>
                    <a:pt x="314" y="13"/>
                    <a:pt x="305" y="22"/>
                    <a:pt x="305" y="34"/>
                  </a:cubicBezTo>
                  <a:cubicBezTo>
                    <a:pt x="305" y="44"/>
                    <a:pt x="313" y="54"/>
                    <a:pt x="325" y="54"/>
                  </a:cubicBezTo>
                  <a:cubicBezTo>
                    <a:pt x="331" y="54"/>
                    <a:pt x="337" y="51"/>
                    <a:pt x="339" y="46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47" y="53"/>
                    <a:pt x="347" y="53"/>
                    <a:pt x="347" y="53"/>
                  </a:cubicBezTo>
                  <a:lnTo>
                    <a:pt x="347" y="15"/>
                  </a:lnTo>
                  <a:close/>
                  <a:moveTo>
                    <a:pt x="285" y="53"/>
                  </a:moveTo>
                  <a:cubicBezTo>
                    <a:pt x="293" y="53"/>
                    <a:pt x="293" y="53"/>
                    <a:pt x="293" y="53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85" y="8"/>
                    <a:pt x="285" y="8"/>
                    <a:pt x="285" y="8"/>
                  </a:cubicBezTo>
                  <a:lnTo>
                    <a:pt x="285" y="53"/>
                  </a:lnTo>
                  <a:close/>
                  <a:moveTo>
                    <a:pt x="178" y="53"/>
                  </a:moveTo>
                  <a:cubicBezTo>
                    <a:pt x="185" y="53"/>
                    <a:pt x="185" y="53"/>
                    <a:pt x="185" y="53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8" y="20"/>
                    <a:pt x="178" y="20"/>
                    <a:pt x="178" y="20"/>
                  </a:cubicBezTo>
                  <a:lnTo>
                    <a:pt x="178" y="53"/>
                  </a:lnTo>
                  <a:close/>
                  <a:moveTo>
                    <a:pt x="155" y="53"/>
                  </a:moveTo>
                  <a:cubicBezTo>
                    <a:pt x="163" y="53"/>
                    <a:pt x="163" y="53"/>
                    <a:pt x="163" y="53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55" y="15"/>
                    <a:pt x="155" y="15"/>
                    <a:pt x="155" y="15"/>
                  </a:cubicBezTo>
                  <a:lnTo>
                    <a:pt x="155" y="53"/>
                  </a:lnTo>
                  <a:close/>
                  <a:moveTo>
                    <a:pt x="155" y="8"/>
                  </a:moveTo>
                  <a:cubicBezTo>
                    <a:pt x="163" y="8"/>
                    <a:pt x="163" y="8"/>
                    <a:pt x="163" y="8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55" y="1"/>
                    <a:pt x="155" y="1"/>
                    <a:pt x="155" y="1"/>
                  </a:cubicBezTo>
                  <a:lnTo>
                    <a:pt x="155" y="8"/>
                  </a:lnTo>
                  <a:close/>
                  <a:moveTo>
                    <a:pt x="109" y="34"/>
                  </a:moveTo>
                  <a:cubicBezTo>
                    <a:pt x="109" y="26"/>
                    <a:pt x="114" y="20"/>
                    <a:pt x="122" y="20"/>
                  </a:cubicBezTo>
                  <a:cubicBezTo>
                    <a:pt x="126" y="20"/>
                    <a:pt x="129" y="22"/>
                    <a:pt x="132" y="24"/>
                  </a:cubicBezTo>
                  <a:cubicBezTo>
                    <a:pt x="134" y="26"/>
                    <a:pt x="136" y="30"/>
                    <a:pt x="136" y="34"/>
                  </a:cubicBezTo>
                  <a:cubicBezTo>
                    <a:pt x="136" y="37"/>
                    <a:pt x="135" y="41"/>
                    <a:pt x="132" y="43"/>
                  </a:cubicBezTo>
                  <a:cubicBezTo>
                    <a:pt x="130" y="46"/>
                    <a:pt x="126" y="47"/>
                    <a:pt x="122" y="47"/>
                  </a:cubicBezTo>
                  <a:cubicBezTo>
                    <a:pt x="114" y="47"/>
                    <a:pt x="109" y="41"/>
                    <a:pt x="109" y="34"/>
                  </a:cubicBezTo>
                  <a:close/>
                  <a:moveTo>
                    <a:pt x="143" y="1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4" y="18"/>
                    <a:pt x="129" y="13"/>
                    <a:pt x="121" y="13"/>
                  </a:cubicBezTo>
                  <a:cubicBezTo>
                    <a:pt x="110" y="13"/>
                    <a:pt x="102" y="22"/>
                    <a:pt x="102" y="34"/>
                  </a:cubicBezTo>
                  <a:cubicBezTo>
                    <a:pt x="102" y="45"/>
                    <a:pt x="109" y="54"/>
                    <a:pt x="121" y="54"/>
                  </a:cubicBezTo>
                  <a:cubicBezTo>
                    <a:pt x="129" y="54"/>
                    <a:pt x="134" y="50"/>
                    <a:pt x="136" y="46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43" y="53"/>
                    <a:pt x="143" y="53"/>
                    <a:pt x="143" y="53"/>
                  </a:cubicBezTo>
                  <a:lnTo>
                    <a:pt x="143" y="1"/>
                  </a:lnTo>
                  <a:close/>
                  <a:moveTo>
                    <a:pt x="91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43"/>
                    <a:pt x="81" y="47"/>
                    <a:pt x="73" y="47"/>
                  </a:cubicBezTo>
                  <a:cubicBezTo>
                    <a:pt x="66" y="47"/>
                    <a:pt x="63" y="42"/>
                    <a:pt x="63" y="3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5"/>
                    <a:pt x="59" y="54"/>
                    <a:pt x="71" y="54"/>
                  </a:cubicBezTo>
                  <a:cubicBezTo>
                    <a:pt x="78" y="54"/>
                    <a:pt x="83" y="51"/>
                    <a:pt x="84" y="47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1" y="53"/>
                    <a:pt x="91" y="53"/>
                    <a:pt x="91" y="53"/>
                  </a:cubicBezTo>
                  <a:lnTo>
                    <a:pt x="91" y="15"/>
                  </a:lnTo>
                  <a:close/>
                  <a:moveTo>
                    <a:pt x="34" y="34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34"/>
                  </a:lnTo>
                  <a:close/>
                  <a:moveTo>
                    <a:pt x="14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4" y="41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6"/>
            <p:cNvSpPr>
              <a:spLocks/>
            </p:cNvSpPr>
            <p:nvPr/>
          </p:nvSpPr>
          <p:spPr bwMode="auto">
            <a:xfrm>
              <a:off x="19669125" y="8845550"/>
              <a:ext cx="53975" cy="74613"/>
            </a:xfrm>
            <a:custGeom>
              <a:avLst/>
              <a:gdLst>
                <a:gd name="T0" fmla="*/ 0 w 17"/>
                <a:gd name="T1" fmla="*/ 23 h 23"/>
                <a:gd name="T2" fmla="*/ 5 w 17"/>
                <a:gd name="T3" fmla="*/ 23 h 23"/>
                <a:gd name="T4" fmla="*/ 5 w 17"/>
                <a:gd name="T5" fmla="*/ 4 h 23"/>
                <a:gd name="T6" fmla="*/ 8 w 17"/>
                <a:gd name="T7" fmla="*/ 4 h 23"/>
                <a:gd name="T8" fmla="*/ 11 w 17"/>
                <a:gd name="T9" fmla="*/ 5 h 23"/>
                <a:gd name="T10" fmla="*/ 13 w 17"/>
                <a:gd name="T11" fmla="*/ 8 h 23"/>
                <a:gd name="T12" fmla="*/ 11 w 17"/>
                <a:gd name="T13" fmla="*/ 12 h 23"/>
                <a:gd name="T14" fmla="*/ 7 w 17"/>
                <a:gd name="T15" fmla="*/ 12 h 23"/>
                <a:gd name="T16" fmla="*/ 6 w 17"/>
                <a:gd name="T17" fmla="*/ 12 h 23"/>
                <a:gd name="T18" fmla="*/ 12 w 17"/>
                <a:gd name="T19" fmla="*/ 23 h 23"/>
                <a:gd name="T20" fmla="*/ 17 w 17"/>
                <a:gd name="T21" fmla="*/ 23 h 23"/>
                <a:gd name="T22" fmla="*/ 12 w 17"/>
                <a:gd name="T23" fmla="*/ 15 h 23"/>
                <a:gd name="T24" fmla="*/ 16 w 17"/>
                <a:gd name="T25" fmla="*/ 12 h 23"/>
                <a:gd name="T26" fmla="*/ 17 w 17"/>
                <a:gd name="T27" fmla="*/ 8 h 23"/>
                <a:gd name="T28" fmla="*/ 14 w 17"/>
                <a:gd name="T29" fmla="*/ 1 h 23"/>
                <a:gd name="T30" fmla="*/ 7 w 17"/>
                <a:gd name="T31" fmla="*/ 0 h 23"/>
                <a:gd name="T32" fmla="*/ 0 w 17"/>
                <a:gd name="T33" fmla="*/ 0 h 23"/>
                <a:gd name="T34" fmla="*/ 0 w 1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5"/>
                  </a:cubicBezTo>
                  <a:cubicBezTo>
                    <a:pt x="12" y="5"/>
                    <a:pt x="13" y="7"/>
                    <a:pt x="13" y="8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0" y="12"/>
                    <a:pt x="9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4"/>
                    <a:pt x="15" y="14"/>
                    <a:pt x="16" y="12"/>
                  </a:cubicBezTo>
                  <a:cubicBezTo>
                    <a:pt x="17" y="11"/>
                    <a:pt x="17" y="9"/>
                    <a:pt x="17" y="8"/>
                  </a:cubicBezTo>
                  <a:cubicBezTo>
                    <a:pt x="17" y="5"/>
                    <a:pt x="16" y="3"/>
                    <a:pt x="14" y="1"/>
                  </a:cubicBezTo>
                  <a:cubicBezTo>
                    <a:pt x="13" y="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07"/>
            <p:cNvSpPr>
              <a:spLocks noEditPoints="1"/>
            </p:cNvSpPr>
            <p:nvPr/>
          </p:nvSpPr>
          <p:spPr bwMode="auto">
            <a:xfrm>
              <a:off x="19618325" y="8804275"/>
              <a:ext cx="152400" cy="157163"/>
            </a:xfrm>
            <a:custGeom>
              <a:avLst/>
              <a:gdLst>
                <a:gd name="T0" fmla="*/ 44 w 48"/>
                <a:gd name="T1" fmla="*/ 25 h 49"/>
                <a:gd name="T2" fmla="*/ 24 w 48"/>
                <a:gd name="T3" fmla="*/ 45 h 49"/>
                <a:gd name="T4" fmla="*/ 4 w 48"/>
                <a:gd name="T5" fmla="*/ 25 h 49"/>
                <a:gd name="T6" fmla="*/ 24 w 48"/>
                <a:gd name="T7" fmla="*/ 5 h 49"/>
                <a:gd name="T8" fmla="*/ 44 w 48"/>
                <a:gd name="T9" fmla="*/ 25 h 49"/>
                <a:gd name="T10" fmla="*/ 48 w 48"/>
                <a:gd name="T11" fmla="*/ 25 h 49"/>
                <a:gd name="T12" fmla="*/ 24 w 48"/>
                <a:gd name="T13" fmla="*/ 0 h 49"/>
                <a:gd name="T14" fmla="*/ 0 w 48"/>
                <a:gd name="T15" fmla="*/ 25 h 49"/>
                <a:gd name="T16" fmla="*/ 24 w 48"/>
                <a:gd name="T17" fmla="*/ 49 h 49"/>
                <a:gd name="T18" fmla="*/ 48 w 48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44" y="25"/>
                  </a:moveTo>
                  <a:cubicBezTo>
                    <a:pt x="44" y="36"/>
                    <a:pt x="35" y="45"/>
                    <a:pt x="24" y="45"/>
                  </a:cubicBezTo>
                  <a:cubicBezTo>
                    <a:pt x="13" y="45"/>
                    <a:pt x="4" y="36"/>
                    <a:pt x="4" y="25"/>
                  </a:cubicBezTo>
                  <a:cubicBezTo>
                    <a:pt x="4" y="13"/>
                    <a:pt x="13" y="5"/>
                    <a:pt x="24" y="5"/>
                  </a:cubicBezTo>
                  <a:cubicBezTo>
                    <a:pt x="35" y="5"/>
                    <a:pt x="44" y="13"/>
                    <a:pt x="44" y="25"/>
                  </a:cubicBezTo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7" y="49"/>
                    <a:pt x="48" y="38"/>
                    <a:pt x="48" y="25"/>
                  </a:cubicBezTo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16081375" y="10261600"/>
              <a:ext cx="96838" cy="169863"/>
            </a:xfrm>
            <a:custGeom>
              <a:avLst/>
              <a:gdLst>
                <a:gd name="T0" fmla="*/ 12 w 61"/>
                <a:gd name="T1" fmla="*/ 107 h 107"/>
                <a:gd name="T2" fmla="*/ 61 w 61"/>
                <a:gd name="T3" fmla="*/ 0 h 107"/>
                <a:gd name="T4" fmla="*/ 49 w 61"/>
                <a:gd name="T5" fmla="*/ 0 h 107"/>
                <a:gd name="T6" fmla="*/ 0 w 61"/>
                <a:gd name="T7" fmla="*/ 107 h 107"/>
                <a:gd name="T8" fmla="*/ 12 w 6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12" y="107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0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09"/>
            <p:cNvSpPr>
              <a:spLocks/>
            </p:cNvSpPr>
            <p:nvPr/>
          </p:nvSpPr>
          <p:spPr bwMode="auto">
            <a:xfrm>
              <a:off x="15432088" y="10261600"/>
              <a:ext cx="92075" cy="169863"/>
            </a:xfrm>
            <a:custGeom>
              <a:avLst/>
              <a:gdLst>
                <a:gd name="T0" fmla="*/ 10 w 58"/>
                <a:gd name="T1" fmla="*/ 107 h 107"/>
                <a:gd name="T2" fmla="*/ 58 w 58"/>
                <a:gd name="T3" fmla="*/ 0 h 107"/>
                <a:gd name="T4" fmla="*/ 46 w 58"/>
                <a:gd name="T5" fmla="*/ 0 h 107"/>
                <a:gd name="T6" fmla="*/ 0 w 58"/>
                <a:gd name="T7" fmla="*/ 107 h 107"/>
                <a:gd name="T8" fmla="*/ 10 w 5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7">
                  <a:moveTo>
                    <a:pt x="10" y="107"/>
                  </a:moveTo>
                  <a:lnTo>
                    <a:pt x="58" y="0"/>
                  </a:lnTo>
                  <a:lnTo>
                    <a:pt x="46" y="0"/>
                  </a:lnTo>
                  <a:lnTo>
                    <a:pt x="0" y="107"/>
                  </a:lnTo>
                  <a:lnTo>
                    <a:pt x="10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10"/>
            <p:cNvSpPr>
              <a:spLocks/>
            </p:cNvSpPr>
            <p:nvPr/>
          </p:nvSpPr>
          <p:spPr bwMode="auto">
            <a:xfrm>
              <a:off x="18553113" y="10261600"/>
              <a:ext cx="96838" cy="169863"/>
            </a:xfrm>
            <a:custGeom>
              <a:avLst/>
              <a:gdLst>
                <a:gd name="T0" fmla="*/ 12 w 61"/>
                <a:gd name="T1" fmla="*/ 107 h 107"/>
                <a:gd name="T2" fmla="*/ 61 w 61"/>
                <a:gd name="T3" fmla="*/ 0 h 107"/>
                <a:gd name="T4" fmla="*/ 49 w 61"/>
                <a:gd name="T5" fmla="*/ 0 h 107"/>
                <a:gd name="T6" fmla="*/ 0 w 61"/>
                <a:gd name="T7" fmla="*/ 107 h 107"/>
                <a:gd name="T8" fmla="*/ 12 w 6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12" y="107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0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11"/>
            <p:cNvSpPr>
              <a:spLocks/>
            </p:cNvSpPr>
            <p:nvPr/>
          </p:nvSpPr>
          <p:spPr bwMode="auto">
            <a:xfrm>
              <a:off x="12998450" y="8807450"/>
              <a:ext cx="968375" cy="1624013"/>
            </a:xfrm>
            <a:custGeom>
              <a:avLst/>
              <a:gdLst>
                <a:gd name="T0" fmla="*/ 309 w 610"/>
                <a:gd name="T1" fmla="*/ 0 h 1023"/>
                <a:gd name="T2" fmla="*/ 0 w 610"/>
                <a:gd name="T3" fmla="*/ 0 h 1023"/>
                <a:gd name="T4" fmla="*/ 456 w 610"/>
                <a:gd name="T5" fmla="*/ 1023 h 1023"/>
                <a:gd name="T6" fmla="*/ 610 w 610"/>
                <a:gd name="T7" fmla="*/ 677 h 1023"/>
                <a:gd name="T8" fmla="*/ 309 w 610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23">
                  <a:moveTo>
                    <a:pt x="309" y="0"/>
                  </a:moveTo>
                  <a:lnTo>
                    <a:pt x="0" y="0"/>
                  </a:lnTo>
                  <a:lnTo>
                    <a:pt x="456" y="1023"/>
                  </a:lnTo>
                  <a:lnTo>
                    <a:pt x="610" y="67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12"/>
            <p:cNvSpPr>
              <a:spLocks/>
            </p:cNvSpPr>
            <p:nvPr/>
          </p:nvSpPr>
          <p:spPr bwMode="auto">
            <a:xfrm>
              <a:off x="13565188" y="8807450"/>
              <a:ext cx="641350" cy="990600"/>
            </a:xfrm>
            <a:custGeom>
              <a:avLst/>
              <a:gdLst>
                <a:gd name="T0" fmla="*/ 257 w 404"/>
                <a:gd name="T1" fmla="*/ 0 h 624"/>
                <a:gd name="T2" fmla="*/ 0 w 404"/>
                <a:gd name="T3" fmla="*/ 0 h 624"/>
                <a:gd name="T4" fmla="*/ 275 w 404"/>
                <a:gd name="T5" fmla="*/ 624 h 624"/>
                <a:gd name="T6" fmla="*/ 404 w 404"/>
                <a:gd name="T7" fmla="*/ 332 h 624"/>
                <a:gd name="T8" fmla="*/ 257 w 404"/>
                <a:gd name="T9" fmla="*/ 0 h 624"/>
                <a:gd name="T10" fmla="*/ 257 w 404"/>
                <a:gd name="T1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624">
                  <a:moveTo>
                    <a:pt x="257" y="0"/>
                  </a:moveTo>
                  <a:lnTo>
                    <a:pt x="0" y="0"/>
                  </a:lnTo>
                  <a:lnTo>
                    <a:pt x="275" y="624"/>
                  </a:lnTo>
                  <a:lnTo>
                    <a:pt x="404" y="332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55C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3" name="Diamond 21"/>
          <p:cNvSpPr/>
          <p:nvPr/>
        </p:nvSpPr>
        <p:spPr>
          <a:xfrm>
            <a:off x="6388820" y="-1821625"/>
            <a:ext cx="9602821" cy="9602821"/>
          </a:xfrm>
          <a:prstGeom prst="diamond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89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6"/>
          <p:cNvSpPr txBox="1"/>
          <p:nvPr/>
        </p:nvSpPr>
        <p:spPr>
          <a:xfrm>
            <a:off x="1344560" y="3960940"/>
            <a:ext cx="5204742" cy="105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24A07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WWW.TATICCA.COM.BR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24A07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taticca@taticca.com.br</a:t>
            </a:r>
          </a:p>
        </p:txBody>
      </p:sp>
      <p:sp>
        <p:nvSpPr>
          <p:cNvPr id="28" name="Right Triangle 3">
            <a:extLst>
              <a:ext uri="{FF2B5EF4-FFF2-40B4-BE49-F238E27FC236}">
                <a16:creationId xmlns:a16="http://schemas.microsoft.com/office/drawing/2014/main" id="{BAE0D7E0-E5CC-4503-A77B-6D110DAF7C09}"/>
              </a:ext>
            </a:extLst>
          </p:cNvPr>
          <p:cNvSpPr/>
          <p:nvPr/>
        </p:nvSpPr>
        <p:spPr>
          <a:xfrm flipV="1">
            <a:off x="-421468" y="-424577"/>
            <a:ext cx="1538515" cy="3890090"/>
          </a:xfrm>
          <a:prstGeom prst="rtTriangle">
            <a:avLst/>
          </a:prstGeom>
          <a:solidFill>
            <a:srgbClr val="27AD88">
              <a:alpha val="2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ight Triangle 3">
            <a:extLst>
              <a:ext uri="{FF2B5EF4-FFF2-40B4-BE49-F238E27FC236}">
                <a16:creationId xmlns:a16="http://schemas.microsoft.com/office/drawing/2014/main" id="{BAE0D7E0-E5CC-4503-A77B-6D110DAF7C09}"/>
              </a:ext>
            </a:extLst>
          </p:cNvPr>
          <p:cNvSpPr/>
          <p:nvPr/>
        </p:nvSpPr>
        <p:spPr>
          <a:xfrm flipV="1">
            <a:off x="-558567" y="-424577"/>
            <a:ext cx="1538515" cy="3890090"/>
          </a:xfrm>
          <a:prstGeom prst="rtTriangle">
            <a:avLst/>
          </a:prstGeom>
          <a:solidFill>
            <a:srgbClr val="1E28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2365781" y="3960940"/>
            <a:ext cx="3162300" cy="0"/>
          </a:xfrm>
          <a:prstGeom prst="line">
            <a:avLst/>
          </a:prstGeom>
          <a:ln>
            <a:solidFill>
              <a:srgbClr val="1E2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Triangle 3"/>
          <p:cNvSpPr/>
          <p:nvPr/>
        </p:nvSpPr>
        <p:spPr>
          <a:xfrm>
            <a:off x="-286425" y="6183692"/>
            <a:ext cx="994229" cy="994229"/>
          </a:xfrm>
          <a:prstGeom prst="rtTriangle">
            <a:avLst/>
          </a:prstGeom>
          <a:solidFill>
            <a:srgbClr val="27A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311" y="5566482"/>
            <a:ext cx="461116" cy="470340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411" y="5571094"/>
            <a:ext cx="470340" cy="461116"/>
          </a:xfrm>
          <a:prstGeom prst="rect">
            <a:avLst/>
          </a:prstGeom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3541EA4B-A5A4-40F2-A82E-C3BFE94E79F8}"/>
              </a:ext>
            </a:extLst>
          </p:cNvPr>
          <p:cNvSpPr/>
          <p:nvPr/>
        </p:nvSpPr>
        <p:spPr>
          <a:xfrm>
            <a:off x="1847510" y="3450847"/>
            <a:ext cx="4156885" cy="42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000" b="1" i="1" dirty="0">
                <a:solidFill>
                  <a:srgbClr val="1E284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 EXPERTISE FOR YOU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3FCE056C-0605-423E-89FA-0502F1DED3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683" y="4986860"/>
            <a:ext cx="2111662" cy="10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4" grpId="0"/>
      <p:bldP spid="28" grpId="0" animBg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2"/>
          <p:cNvGrpSpPr/>
          <p:nvPr/>
        </p:nvGrpSpPr>
        <p:grpSpPr>
          <a:xfrm>
            <a:off x="5217589" y="736936"/>
            <a:ext cx="5890451" cy="5217670"/>
            <a:chOff x="842117" y="283115"/>
            <a:chExt cx="4489194" cy="4287795"/>
          </a:xfrm>
          <a:solidFill>
            <a:srgbClr val="53C1AB">
              <a:alpha val="50000"/>
            </a:srgbClr>
          </a:solidFill>
          <a:effectLst/>
        </p:grpSpPr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3539367" y="619893"/>
              <a:ext cx="40443" cy="43647"/>
            </a:xfrm>
            <a:custGeom>
              <a:avLst/>
              <a:gdLst>
                <a:gd name="T0" fmla="*/ 9 w 16"/>
                <a:gd name="T1" fmla="*/ 2 h 18"/>
                <a:gd name="T2" fmla="*/ 5 w 16"/>
                <a:gd name="T3" fmla="*/ 0 h 18"/>
                <a:gd name="T4" fmla="*/ 2 w 16"/>
                <a:gd name="T5" fmla="*/ 1 h 18"/>
                <a:gd name="T6" fmla="*/ 1 w 16"/>
                <a:gd name="T7" fmla="*/ 9 h 18"/>
                <a:gd name="T8" fmla="*/ 9 w 16"/>
                <a:gd name="T9" fmla="*/ 18 h 18"/>
                <a:gd name="T10" fmla="*/ 10 w 16"/>
                <a:gd name="T11" fmla="*/ 18 h 18"/>
                <a:gd name="T12" fmla="*/ 14 w 16"/>
                <a:gd name="T13" fmla="*/ 14 h 18"/>
                <a:gd name="T14" fmla="*/ 9 w 16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9" y="2"/>
                  </a:moveTo>
                  <a:cubicBezTo>
                    <a:pt x="8" y="1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1" y="7"/>
                    <a:pt x="1" y="9"/>
                  </a:cubicBezTo>
                  <a:cubicBezTo>
                    <a:pt x="3" y="16"/>
                    <a:pt x="6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3" y="17"/>
                    <a:pt x="14" y="16"/>
                    <a:pt x="14" y="14"/>
                  </a:cubicBezTo>
                  <a:cubicBezTo>
                    <a:pt x="16" y="10"/>
                    <a:pt x="11" y="4"/>
                    <a:pt x="9" y="2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4030907" y="3498590"/>
              <a:ext cx="33184" cy="28767"/>
            </a:xfrm>
            <a:custGeom>
              <a:avLst/>
              <a:gdLst>
                <a:gd name="T0" fmla="*/ 12 w 13"/>
                <a:gd name="T1" fmla="*/ 1 h 12"/>
                <a:gd name="T2" fmla="*/ 9 w 13"/>
                <a:gd name="T3" fmla="*/ 0 h 12"/>
                <a:gd name="T4" fmla="*/ 6 w 13"/>
                <a:gd name="T5" fmla="*/ 2 h 12"/>
                <a:gd name="T6" fmla="*/ 5 w 13"/>
                <a:gd name="T7" fmla="*/ 5 h 12"/>
                <a:gd name="T8" fmla="*/ 5 w 13"/>
                <a:gd name="T9" fmla="*/ 5 h 12"/>
                <a:gd name="T10" fmla="*/ 5 w 13"/>
                <a:gd name="T11" fmla="*/ 5 h 12"/>
                <a:gd name="T12" fmla="*/ 3 w 13"/>
                <a:gd name="T13" fmla="*/ 4 h 12"/>
                <a:gd name="T14" fmla="*/ 0 w 13"/>
                <a:gd name="T15" fmla="*/ 5 h 12"/>
                <a:gd name="T16" fmla="*/ 0 w 13"/>
                <a:gd name="T17" fmla="*/ 8 h 12"/>
                <a:gd name="T18" fmla="*/ 4 w 13"/>
                <a:gd name="T19" fmla="*/ 12 h 12"/>
                <a:gd name="T20" fmla="*/ 8 w 13"/>
                <a:gd name="T21" fmla="*/ 12 h 12"/>
                <a:gd name="T22" fmla="*/ 13 w 13"/>
                <a:gd name="T23" fmla="*/ 8 h 12"/>
                <a:gd name="T24" fmla="*/ 12 w 13"/>
                <a:gd name="T2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12" y="1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6" y="1"/>
                    <a:pt x="6" y="2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1"/>
                    <a:pt x="3" y="11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1" y="12"/>
                    <a:pt x="13" y="11"/>
                    <a:pt x="13" y="8"/>
                  </a:cubicBezTo>
                  <a:cubicBezTo>
                    <a:pt x="13" y="6"/>
                    <a:pt x="13" y="2"/>
                    <a:pt x="12" y="1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4150162" y="3431136"/>
              <a:ext cx="37332" cy="18847"/>
            </a:xfrm>
            <a:custGeom>
              <a:avLst/>
              <a:gdLst>
                <a:gd name="T0" fmla="*/ 11 w 15"/>
                <a:gd name="T1" fmla="*/ 0 h 8"/>
                <a:gd name="T2" fmla="*/ 3 w 15"/>
                <a:gd name="T3" fmla="*/ 1 h 8"/>
                <a:gd name="T4" fmla="*/ 1 w 15"/>
                <a:gd name="T5" fmla="*/ 6 h 8"/>
                <a:gd name="T6" fmla="*/ 5 w 15"/>
                <a:gd name="T7" fmla="*/ 8 h 8"/>
                <a:gd name="T8" fmla="*/ 8 w 15"/>
                <a:gd name="T9" fmla="*/ 8 h 8"/>
                <a:gd name="T10" fmla="*/ 9 w 15"/>
                <a:gd name="T11" fmla="*/ 8 h 8"/>
                <a:gd name="T12" fmla="*/ 10 w 15"/>
                <a:gd name="T13" fmla="*/ 8 h 8"/>
                <a:gd name="T14" fmla="*/ 14 w 15"/>
                <a:gd name="T15" fmla="*/ 2 h 8"/>
                <a:gd name="T16" fmla="*/ 11 w 1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10" y="0"/>
                    <a:pt x="4" y="0"/>
                    <a:pt x="3" y="1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7"/>
                    <a:pt x="15" y="6"/>
                    <a:pt x="14" y="2"/>
                  </a:cubicBezTo>
                  <a:cubicBezTo>
                    <a:pt x="14" y="0"/>
                    <a:pt x="12" y="0"/>
                    <a:pt x="11" y="0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4192680" y="3418241"/>
              <a:ext cx="55998" cy="21823"/>
            </a:xfrm>
            <a:custGeom>
              <a:avLst/>
              <a:gdLst>
                <a:gd name="T0" fmla="*/ 21 w 22"/>
                <a:gd name="T1" fmla="*/ 4 h 9"/>
                <a:gd name="T2" fmla="*/ 21 w 22"/>
                <a:gd name="T3" fmla="*/ 3 h 9"/>
                <a:gd name="T4" fmla="*/ 20 w 22"/>
                <a:gd name="T5" fmla="*/ 2 h 9"/>
                <a:gd name="T6" fmla="*/ 18 w 22"/>
                <a:gd name="T7" fmla="*/ 2 h 9"/>
                <a:gd name="T8" fmla="*/ 16 w 22"/>
                <a:gd name="T9" fmla="*/ 1 h 9"/>
                <a:gd name="T10" fmla="*/ 13 w 22"/>
                <a:gd name="T11" fmla="*/ 0 h 9"/>
                <a:gd name="T12" fmla="*/ 12 w 22"/>
                <a:gd name="T13" fmla="*/ 0 h 9"/>
                <a:gd name="T14" fmla="*/ 9 w 22"/>
                <a:gd name="T15" fmla="*/ 1 h 9"/>
                <a:gd name="T16" fmla="*/ 8 w 22"/>
                <a:gd name="T17" fmla="*/ 2 h 9"/>
                <a:gd name="T18" fmla="*/ 8 w 22"/>
                <a:gd name="T19" fmla="*/ 2 h 9"/>
                <a:gd name="T20" fmla="*/ 1 w 22"/>
                <a:gd name="T21" fmla="*/ 5 h 9"/>
                <a:gd name="T22" fmla="*/ 3 w 22"/>
                <a:gd name="T23" fmla="*/ 8 h 9"/>
                <a:gd name="T24" fmla="*/ 7 w 22"/>
                <a:gd name="T25" fmla="*/ 9 h 9"/>
                <a:gd name="T26" fmla="*/ 10 w 22"/>
                <a:gd name="T27" fmla="*/ 8 h 9"/>
                <a:gd name="T28" fmla="*/ 11 w 22"/>
                <a:gd name="T29" fmla="*/ 8 h 9"/>
                <a:gd name="T30" fmla="*/ 14 w 22"/>
                <a:gd name="T31" fmla="*/ 8 h 9"/>
                <a:gd name="T32" fmla="*/ 15 w 22"/>
                <a:gd name="T33" fmla="*/ 8 h 9"/>
                <a:gd name="T34" fmla="*/ 16 w 22"/>
                <a:gd name="T35" fmla="*/ 8 h 9"/>
                <a:gd name="T36" fmla="*/ 18 w 22"/>
                <a:gd name="T37" fmla="*/ 8 h 9"/>
                <a:gd name="T38" fmla="*/ 21 w 22"/>
                <a:gd name="T39" fmla="*/ 7 h 9"/>
                <a:gd name="T40" fmla="*/ 21 w 22"/>
                <a:gd name="T4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2"/>
                    <a:pt x="1" y="3"/>
                    <a:pt x="1" y="5"/>
                  </a:cubicBezTo>
                  <a:cubicBezTo>
                    <a:pt x="0" y="7"/>
                    <a:pt x="3" y="8"/>
                    <a:pt x="3" y="8"/>
                  </a:cubicBezTo>
                  <a:cubicBezTo>
                    <a:pt x="4" y="8"/>
                    <a:pt x="6" y="9"/>
                    <a:pt x="7" y="9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9" y="8"/>
                    <a:pt x="20" y="8"/>
                    <a:pt x="21" y="7"/>
                  </a:cubicBezTo>
                  <a:cubicBezTo>
                    <a:pt x="21" y="6"/>
                    <a:pt x="22" y="5"/>
                    <a:pt x="21" y="4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3774767" y="2573082"/>
              <a:ext cx="103700" cy="65470"/>
            </a:xfrm>
            <a:custGeom>
              <a:avLst/>
              <a:gdLst>
                <a:gd name="T0" fmla="*/ 40 w 41"/>
                <a:gd name="T1" fmla="*/ 7 h 27"/>
                <a:gd name="T2" fmla="*/ 33 w 41"/>
                <a:gd name="T3" fmla="*/ 1 h 27"/>
                <a:gd name="T4" fmla="*/ 10 w 41"/>
                <a:gd name="T5" fmla="*/ 0 h 27"/>
                <a:gd name="T6" fmla="*/ 3 w 41"/>
                <a:gd name="T7" fmla="*/ 0 h 27"/>
                <a:gd name="T8" fmla="*/ 3 w 41"/>
                <a:gd name="T9" fmla="*/ 2 h 27"/>
                <a:gd name="T10" fmla="*/ 2 w 41"/>
                <a:gd name="T11" fmla="*/ 8 h 27"/>
                <a:gd name="T12" fmla="*/ 1 w 41"/>
                <a:gd name="T13" fmla="*/ 12 h 27"/>
                <a:gd name="T14" fmla="*/ 1 w 41"/>
                <a:gd name="T15" fmla="*/ 21 h 27"/>
                <a:gd name="T16" fmla="*/ 1 w 41"/>
                <a:gd name="T17" fmla="*/ 25 h 27"/>
                <a:gd name="T18" fmla="*/ 38 w 41"/>
                <a:gd name="T19" fmla="*/ 27 h 27"/>
                <a:gd name="T20" fmla="*/ 38 w 41"/>
                <a:gd name="T21" fmla="*/ 25 h 27"/>
                <a:gd name="T22" fmla="*/ 40 w 41"/>
                <a:gd name="T23" fmla="*/ 15 h 27"/>
                <a:gd name="T24" fmla="*/ 41 w 41"/>
                <a:gd name="T25" fmla="*/ 13 h 27"/>
                <a:gd name="T26" fmla="*/ 40 w 41"/>
                <a:gd name="T2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7">
                  <a:moveTo>
                    <a:pt x="40" y="7"/>
                  </a:moveTo>
                  <a:cubicBezTo>
                    <a:pt x="38" y="3"/>
                    <a:pt x="37" y="1"/>
                    <a:pt x="33" y="1"/>
                  </a:cubicBezTo>
                  <a:cubicBezTo>
                    <a:pt x="25" y="1"/>
                    <a:pt x="17" y="1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0" y="15"/>
                    <a:pt x="0" y="18"/>
                    <a:pt x="1" y="2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1"/>
                    <a:pt x="39" y="18"/>
                    <a:pt x="40" y="15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41" y="9"/>
                    <a:pt x="40" y="7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3772693" y="1001801"/>
              <a:ext cx="787087" cy="1004866"/>
            </a:xfrm>
            <a:custGeom>
              <a:avLst/>
              <a:gdLst>
                <a:gd name="T0" fmla="*/ 303 w 311"/>
                <a:gd name="T1" fmla="*/ 78 h 415"/>
                <a:gd name="T2" fmla="*/ 299 w 311"/>
                <a:gd name="T3" fmla="*/ 80 h 415"/>
                <a:gd name="T4" fmla="*/ 288 w 311"/>
                <a:gd name="T5" fmla="*/ 78 h 415"/>
                <a:gd name="T6" fmla="*/ 267 w 311"/>
                <a:gd name="T7" fmla="*/ 69 h 415"/>
                <a:gd name="T8" fmla="*/ 248 w 311"/>
                <a:gd name="T9" fmla="*/ 60 h 415"/>
                <a:gd name="T10" fmla="*/ 229 w 311"/>
                <a:gd name="T11" fmla="*/ 59 h 415"/>
                <a:gd name="T12" fmla="*/ 225 w 311"/>
                <a:gd name="T13" fmla="*/ 64 h 415"/>
                <a:gd name="T14" fmla="*/ 205 w 311"/>
                <a:gd name="T15" fmla="*/ 71 h 415"/>
                <a:gd name="T16" fmla="*/ 203 w 311"/>
                <a:gd name="T17" fmla="*/ 70 h 415"/>
                <a:gd name="T18" fmla="*/ 199 w 311"/>
                <a:gd name="T19" fmla="*/ 58 h 415"/>
                <a:gd name="T20" fmla="*/ 187 w 311"/>
                <a:gd name="T21" fmla="*/ 79 h 415"/>
                <a:gd name="T22" fmla="*/ 177 w 311"/>
                <a:gd name="T23" fmla="*/ 85 h 415"/>
                <a:gd name="T24" fmla="*/ 192 w 311"/>
                <a:gd name="T25" fmla="*/ 49 h 415"/>
                <a:gd name="T26" fmla="*/ 185 w 311"/>
                <a:gd name="T27" fmla="*/ 42 h 415"/>
                <a:gd name="T28" fmla="*/ 181 w 311"/>
                <a:gd name="T29" fmla="*/ 31 h 415"/>
                <a:gd name="T30" fmla="*/ 173 w 311"/>
                <a:gd name="T31" fmla="*/ 23 h 415"/>
                <a:gd name="T32" fmla="*/ 166 w 311"/>
                <a:gd name="T33" fmla="*/ 18 h 415"/>
                <a:gd name="T34" fmla="*/ 156 w 311"/>
                <a:gd name="T35" fmla="*/ 13 h 415"/>
                <a:gd name="T36" fmla="*/ 150 w 311"/>
                <a:gd name="T37" fmla="*/ 18 h 415"/>
                <a:gd name="T38" fmla="*/ 148 w 311"/>
                <a:gd name="T39" fmla="*/ 22 h 415"/>
                <a:gd name="T40" fmla="*/ 137 w 311"/>
                <a:gd name="T41" fmla="*/ 6 h 415"/>
                <a:gd name="T42" fmla="*/ 125 w 311"/>
                <a:gd name="T43" fmla="*/ 3 h 415"/>
                <a:gd name="T44" fmla="*/ 114 w 311"/>
                <a:gd name="T45" fmla="*/ 2 h 415"/>
                <a:gd name="T46" fmla="*/ 106 w 311"/>
                <a:gd name="T47" fmla="*/ 26 h 415"/>
                <a:gd name="T48" fmla="*/ 101 w 311"/>
                <a:gd name="T49" fmla="*/ 46 h 415"/>
                <a:gd name="T50" fmla="*/ 88 w 311"/>
                <a:gd name="T51" fmla="*/ 74 h 415"/>
                <a:gd name="T52" fmla="*/ 77 w 311"/>
                <a:gd name="T53" fmla="*/ 98 h 415"/>
                <a:gd name="T54" fmla="*/ 65 w 311"/>
                <a:gd name="T55" fmla="*/ 122 h 415"/>
                <a:gd name="T56" fmla="*/ 55 w 311"/>
                <a:gd name="T57" fmla="*/ 133 h 415"/>
                <a:gd name="T58" fmla="*/ 43 w 311"/>
                <a:gd name="T59" fmla="*/ 152 h 415"/>
                <a:gd name="T60" fmla="*/ 37 w 311"/>
                <a:gd name="T61" fmla="*/ 153 h 415"/>
                <a:gd name="T62" fmla="*/ 8 w 311"/>
                <a:gd name="T63" fmla="*/ 171 h 415"/>
                <a:gd name="T64" fmla="*/ 5 w 311"/>
                <a:gd name="T65" fmla="*/ 178 h 415"/>
                <a:gd name="T66" fmla="*/ 12 w 311"/>
                <a:gd name="T67" fmla="*/ 179 h 415"/>
                <a:gd name="T68" fmla="*/ 22 w 311"/>
                <a:gd name="T69" fmla="*/ 182 h 415"/>
                <a:gd name="T70" fmla="*/ 36 w 311"/>
                <a:gd name="T71" fmla="*/ 190 h 415"/>
                <a:gd name="T72" fmla="*/ 49 w 311"/>
                <a:gd name="T73" fmla="*/ 219 h 415"/>
                <a:gd name="T74" fmla="*/ 48 w 311"/>
                <a:gd name="T75" fmla="*/ 240 h 415"/>
                <a:gd name="T76" fmla="*/ 37 w 311"/>
                <a:gd name="T77" fmla="*/ 270 h 415"/>
                <a:gd name="T78" fmla="*/ 42 w 311"/>
                <a:gd name="T79" fmla="*/ 274 h 415"/>
                <a:gd name="T80" fmla="*/ 44 w 311"/>
                <a:gd name="T81" fmla="*/ 278 h 415"/>
                <a:gd name="T82" fmla="*/ 53 w 311"/>
                <a:gd name="T83" fmla="*/ 298 h 415"/>
                <a:gd name="T84" fmla="*/ 74 w 311"/>
                <a:gd name="T85" fmla="*/ 306 h 415"/>
                <a:gd name="T86" fmla="*/ 88 w 311"/>
                <a:gd name="T87" fmla="*/ 325 h 415"/>
                <a:gd name="T88" fmla="*/ 69 w 311"/>
                <a:gd name="T89" fmla="*/ 343 h 415"/>
                <a:gd name="T90" fmla="*/ 61 w 311"/>
                <a:gd name="T91" fmla="*/ 354 h 415"/>
                <a:gd name="T92" fmla="*/ 63 w 311"/>
                <a:gd name="T93" fmla="*/ 357 h 415"/>
                <a:gd name="T94" fmla="*/ 72 w 311"/>
                <a:gd name="T95" fmla="*/ 365 h 415"/>
                <a:gd name="T96" fmla="*/ 82 w 311"/>
                <a:gd name="T97" fmla="*/ 384 h 415"/>
                <a:gd name="T98" fmla="*/ 86 w 311"/>
                <a:gd name="T99" fmla="*/ 397 h 415"/>
                <a:gd name="T100" fmla="*/ 107 w 311"/>
                <a:gd name="T101" fmla="*/ 413 h 415"/>
                <a:gd name="T102" fmla="*/ 116 w 311"/>
                <a:gd name="T103" fmla="*/ 385 h 415"/>
                <a:gd name="T104" fmla="*/ 130 w 311"/>
                <a:gd name="T105" fmla="*/ 312 h 415"/>
                <a:gd name="T106" fmla="*/ 190 w 311"/>
                <a:gd name="T107" fmla="*/ 269 h 415"/>
                <a:gd name="T108" fmla="*/ 222 w 311"/>
                <a:gd name="T109" fmla="*/ 259 h 415"/>
                <a:gd name="T110" fmla="*/ 235 w 311"/>
                <a:gd name="T111" fmla="*/ 258 h 415"/>
                <a:gd name="T112" fmla="*/ 245 w 311"/>
                <a:gd name="T113" fmla="*/ 260 h 415"/>
                <a:gd name="T114" fmla="*/ 244 w 311"/>
                <a:gd name="T115" fmla="*/ 223 h 415"/>
                <a:gd name="T116" fmla="*/ 259 w 311"/>
                <a:gd name="T117" fmla="*/ 193 h 415"/>
                <a:gd name="T118" fmla="*/ 255 w 311"/>
                <a:gd name="T119" fmla="*/ 156 h 415"/>
                <a:gd name="T120" fmla="*/ 256 w 311"/>
                <a:gd name="T121" fmla="*/ 139 h 415"/>
                <a:gd name="T122" fmla="*/ 269 w 311"/>
                <a:gd name="T123" fmla="*/ 115 h 415"/>
                <a:gd name="T124" fmla="*/ 300 w 311"/>
                <a:gd name="T125" fmla="*/ 9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415">
                  <a:moveTo>
                    <a:pt x="308" y="81"/>
                  </a:moveTo>
                  <a:cubicBezTo>
                    <a:pt x="308" y="80"/>
                    <a:pt x="308" y="80"/>
                    <a:pt x="308" y="80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5" y="79"/>
                    <a:pt x="304" y="78"/>
                    <a:pt x="303" y="78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1" y="79"/>
                    <a:pt x="300" y="80"/>
                    <a:pt x="300" y="80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9" y="80"/>
                    <a:pt x="298" y="80"/>
                    <a:pt x="298" y="80"/>
                  </a:cubicBezTo>
                  <a:cubicBezTo>
                    <a:pt x="298" y="80"/>
                    <a:pt x="297" y="80"/>
                    <a:pt x="297" y="80"/>
                  </a:cubicBezTo>
                  <a:cubicBezTo>
                    <a:pt x="296" y="80"/>
                    <a:pt x="294" y="80"/>
                    <a:pt x="292" y="79"/>
                  </a:cubicBezTo>
                  <a:cubicBezTo>
                    <a:pt x="291" y="79"/>
                    <a:pt x="289" y="79"/>
                    <a:pt x="288" y="78"/>
                  </a:cubicBezTo>
                  <a:cubicBezTo>
                    <a:pt x="286" y="78"/>
                    <a:pt x="284" y="78"/>
                    <a:pt x="282" y="77"/>
                  </a:cubicBezTo>
                  <a:cubicBezTo>
                    <a:pt x="280" y="76"/>
                    <a:pt x="278" y="75"/>
                    <a:pt x="276" y="73"/>
                  </a:cubicBezTo>
                  <a:cubicBezTo>
                    <a:pt x="275" y="73"/>
                    <a:pt x="274" y="72"/>
                    <a:pt x="273" y="71"/>
                  </a:cubicBezTo>
                  <a:cubicBezTo>
                    <a:pt x="271" y="70"/>
                    <a:pt x="269" y="69"/>
                    <a:pt x="267" y="69"/>
                  </a:cubicBezTo>
                  <a:cubicBezTo>
                    <a:pt x="266" y="68"/>
                    <a:pt x="264" y="68"/>
                    <a:pt x="263" y="67"/>
                  </a:cubicBezTo>
                  <a:cubicBezTo>
                    <a:pt x="262" y="66"/>
                    <a:pt x="261" y="65"/>
                    <a:pt x="259" y="65"/>
                  </a:cubicBezTo>
                  <a:cubicBezTo>
                    <a:pt x="257" y="63"/>
                    <a:pt x="255" y="62"/>
                    <a:pt x="252" y="61"/>
                  </a:cubicBezTo>
                  <a:cubicBezTo>
                    <a:pt x="251" y="61"/>
                    <a:pt x="249" y="60"/>
                    <a:pt x="248" y="60"/>
                  </a:cubicBezTo>
                  <a:cubicBezTo>
                    <a:pt x="244" y="58"/>
                    <a:pt x="241" y="57"/>
                    <a:pt x="237" y="57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6" y="56"/>
                    <a:pt x="235" y="56"/>
                    <a:pt x="234" y="56"/>
                  </a:cubicBezTo>
                  <a:cubicBezTo>
                    <a:pt x="231" y="56"/>
                    <a:pt x="230" y="58"/>
                    <a:pt x="229" y="59"/>
                  </a:cubicBezTo>
                  <a:cubicBezTo>
                    <a:pt x="229" y="60"/>
                    <a:pt x="229" y="61"/>
                    <a:pt x="229" y="62"/>
                  </a:cubicBezTo>
                  <a:cubicBezTo>
                    <a:pt x="229" y="62"/>
                    <a:pt x="229" y="63"/>
                    <a:pt x="229" y="63"/>
                  </a:cubicBezTo>
                  <a:cubicBezTo>
                    <a:pt x="229" y="63"/>
                    <a:pt x="227" y="64"/>
                    <a:pt x="226" y="64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22" y="64"/>
                    <a:pt x="220" y="64"/>
                    <a:pt x="217" y="66"/>
                  </a:cubicBezTo>
                  <a:cubicBezTo>
                    <a:pt x="215" y="67"/>
                    <a:pt x="214" y="67"/>
                    <a:pt x="212" y="68"/>
                  </a:cubicBezTo>
                  <a:cubicBezTo>
                    <a:pt x="211" y="68"/>
                    <a:pt x="210" y="68"/>
                    <a:pt x="210" y="68"/>
                  </a:cubicBezTo>
                  <a:cubicBezTo>
                    <a:pt x="207" y="69"/>
                    <a:pt x="206" y="70"/>
                    <a:pt x="205" y="71"/>
                  </a:cubicBezTo>
                  <a:cubicBezTo>
                    <a:pt x="204" y="72"/>
                    <a:pt x="204" y="72"/>
                    <a:pt x="203" y="73"/>
                  </a:cubicBezTo>
                  <a:cubicBezTo>
                    <a:pt x="203" y="73"/>
                    <a:pt x="202" y="74"/>
                    <a:pt x="201" y="74"/>
                  </a:cubicBezTo>
                  <a:cubicBezTo>
                    <a:pt x="201" y="75"/>
                    <a:pt x="200" y="76"/>
                    <a:pt x="200" y="76"/>
                  </a:cubicBezTo>
                  <a:cubicBezTo>
                    <a:pt x="200" y="73"/>
                    <a:pt x="201" y="72"/>
                    <a:pt x="203" y="70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7" y="66"/>
                    <a:pt x="207" y="63"/>
                    <a:pt x="206" y="61"/>
                  </a:cubicBezTo>
                  <a:cubicBezTo>
                    <a:pt x="206" y="59"/>
                    <a:pt x="204" y="58"/>
                    <a:pt x="201" y="58"/>
                  </a:cubicBezTo>
                  <a:cubicBezTo>
                    <a:pt x="201" y="58"/>
                    <a:pt x="200" y="58"/>
                    <a:pt x="199" y="58"/>
                  </a:cubicBezTo>
                  <a:cubicBezTo>
                    <a:pt x="195" y="59"/>
                    <a:pt x="192" y="62"/>
                    <a:pt x="191" y="68"/>
                  </a:cubicBezTo>
                  <a:cubicBezTo>
                    <a:pt x="190" y="70"/>
                    <a:pt x="189" y="72"/>
                    <a:pt x="189" y="75"/>
                  </a:cubicBezTo>
                  <a:cubicBezTo>
                    <a:pt x="188" y="76"/>
                    <a:pt x="188" y="77"/>
                    <a:pt x="187" y="78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6" y="83"/>
                    <a:pt x="185" y="84"/>
                    <a:pt x="182" y="85"/>
                  </a:cubicBezTo>
                  <a:cubicBezTo>
                    <a:pt x="180" y="87"/>
                    <a:pt x="179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7" y="87"/>
                    <a:pt x="177" y="85"/>
                  </a:cubicBezTo>
                  <a:cubicBezTo>
                    <a:pt x="177" y="80"/>
                    <a:pt x="179" y="73"/>
                    <a:pt x="184" y="65"/>
                  </a:cubicBezTo>
                  <a:cubicBezTo>
                    <a:pt x="185" y="63"/>
                    <a:pt x="186" y="63"/>
                    <a:pt x="187" y="62"/>
                  </a:cubicBezTo>
                  <a:cubicBezTo>
                    <a:pt x="189" y="61"/>
                    <a:pt x="191" y="60"/>
                    <a:pt x="192" y="59"/>
                  </a:cubicBezTo>
                  <a:cubicBezTo>
                    <a:pt x="194" y="56"/>
                    <a:pt x="194" y="52"/>
                    <a:pt x="192" y="49"/>
                  </a:cubicBezTo>
                  <a:cubicBezTo>
                    <a:pt x="191" y="47"/>
                    <a:pt x="189" y="46"/>
                    <a:pt x="187" y="46"/>
                  </a:cubicBezTo>
                  <a:cubicBezTo>
                    <a:pt x="186" y="46"/>
                    <a:pt x="185" y="47"/>
                    <a:pt x="184" y="47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45"/>
                    <a:pt x="185" y="44"/>
                    <a:pt x="185" y="42"/>
                  </a:cubicBezTo>
                  <a:cubicBezTo>
                    <a:pt x="185" y="40"/>
                    <a:pt x="185" y="37"/>
                    <a:pt x="184" y="35"/>
                  </a:cubicBezTo>
                  <a:cubicBezTo>
                    <a:pt x="184" y="34"/>
                    <a:pt x="183" y="34"/>
                    <a:pt x="182" y="33"/>
                  </a:cubicBezTo>
                  <a:cubicBezTo>
                    <a:pt x="182" y="33"/>
                    <a:pt x="181" y="32"/>
                    <a:pt x="181" y="32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78" y="30"/>
                    <a:pt x="176" y="28"/>
                    <a:pt x="174" y="27"/>
                  </a:cubicBezTo>
                  <a:cubicBezTo>
                    <a:pt x="174" y="27"/>
                    <a:pt x="174" y="26"/>
                    <a:pt x="174" y="26"/>
                  </a:cubicBezTo>
                  <a:cubicBezTo>
                    <a:pt x="174" y="25"/>
                    <a:pt x="174" y="24"/>
                    <a:pt x="173" y="23"/>
                  </a:cubicBezTo>
                  <a:cubicBezTo>
                    <a:pt x="172" y="22"/>
                    <a:pt x="171" y="22"/>
                    <a:pt x="170" y="21"/>
                  </a:cubicBezTo>
                  <a:cubicBezTo>
                    <a:pt x="170" y="21"/>
                    <a:pt x="169" y="21"/>
                    <a:pt x="169" y="20"/>
                  </a:cubicBezTo>
                  <a:cubicBezTo>
                    <a:pt x="169" y="20"/>
                    <a:pt x="168" y="20"/>
                    <a:pt x="168" y="20"/>
                  </a:cubicBezTo>
                  <a:cubicBezTo>
                    <a:pt x="167" y="19"/>
                    <a:pt x="166" y="19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7"/>
                    <a:pt x="165" y="16"/>
                    <a:pt x="165" y="16"/>
                  </a:cubicBezTo>
                  <a:cubicBezTo>
                    <a:pt x="163" y="14"/>
                    <a:pt x="161" y="12"/>
                    <a:pt x="159" y="12"/>
                  </a:cubicBezTo>
                  <a:cubicBezTo>
                    <a:pt x="158" y="12"/>
                    <a:pt x="157" y="13"/>
                    <a:pt x="156" y="13"/>
                  </a:cubicBezTo>
                  <a:cubicBezTo>
                    <a:pt x="155" y="14"/>
                    <a:pt x="155" y="14"/>
                    <a:pt x="154" y="15"/>
                  </a:cubicBezTo>
                  <a:cubicBezTo>
                    <a:pt x="154" y="15"/>
                    <a:pt x="153" y="15"/>
                    <a:pt x="153" y="16"/>
                  </a:cubicBezTo>
                  <a:cubicBezTo>
                    <a:pt x="153" y="16"/>
                    <a:pt x="152" y="16"/>
                    <a:pt x="152" y="16"/>
                  </a:cubicBezTo>
                  <a:cubicBezTo>
                    <a:pt x="151" y="16"/>
                    <a:pt x="150" y="17"/>
                    <a:pt x="150" y="18"/>
                  </a:cubicBezTo>
                  <a:cubicBezTo>
                    <a:pt x="149" y="19"/>
                    <a:pt x="149" y="21"/>
                    <a:pt x="149" y="23"/>
                  </a:cubicBezTo>
                  <a:cubicBezTo>
                    <a:pt x="149" y="24"/>
                    <a:pt x="149" y="25"/>
                    <a:pt x="149" y="26"/>
                  </a:cubicBezTo>
                  <a:cubicBezTo>
                    <a:pt x="149" y="25"/>
                    <a:pt x="149" y="24"/>
                    <a:pt x="149" y="24"/>
                  </a:cubicBezTo>
                  <a:cubicBezTo>
                    <a:pt x="148" y="23"/>
                    <a:pt x="148" y="23"/>
                    <a:pt x="148" y="22"/>
                  </a:cubicBezTo>
                  <a:cubicBezTo>
                    <a:pt x="148" y="20"/>
                    <a:pt x="147" y="18"/>
                    <a:pt x="145" y="16"/>
                  </a:cubicBezTo>
                  <a:cubicBezTo>
                    <a:pt x="145" y="15"/>
                    <a:pt x="145" y="14"/>
                    <a:pt x="144" y="13"/>
                  </a:cubicBezTo>
                  <a:cubicBezTo>
                    <a:pt x="144" y="12"/>
                    <a:pt x="144" y="10"/>
                    <a:pt x="142" y="8"/>
                  </a:cubicBezTo>
                  <a:cubicBezTo>
                    <a:pt x="141" y="7"/>
                    <a:pt x="138" y="6"/>
                    <a:pt x="137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6"/>
                    <a:pt x="133" y="6"/>
                    <a:pt x="133" y="6"/>
                  </a:cubicBezTo>
                  <a:cubicBezTo>
                    <a:pt x="131" y="6"/>
                    <a:pt x="129" y="5"/>
                    <a:pt x="127" y="4"/>
                  </a:cubicBezTo>
                  <a:cubicBezTo>
                    <a:pt x="127" y="4"/>
                    <a:pt x="126" y="3"/>
                    <a:pt x="125" y="3"/>
                  </a:cubicBezTo>
                  <a:cubicBezTo>
                    <a:pt x="123" y="2"/>
                    <a:pt x="121" y="1"/>
                    <a:pt x="119" y="1"/>
                  </a:cubicBezTo>
                  <a:cubicBezTo>
                    <a:pt x="118" y="1"/>
                    <a:pt x="117" y="1"/>
                    <a:pt x="11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5"/>
                    <a:pt x="112" y="7"/>
                    <a:pt x="111" y="10"/>
                  </a:cubicBezTo>
                  <a:cubicBezTo>
                    <a:pt x="111" y="12"/>
                    <a:pt x="110" y="14"/>
                    <a:pt x="110" y="16"/>
                  </a:cubicBezTo>
                  <a:cubicBezTo>
                    <a:pt x="109" y="18"/>
                    <a:pt x="109" y="19"/>
                    <a:pt x="108" y="21"/>
                  </a:cubicBezTo>
                  <a:cubicBezTo>
                    <a:pt x="107" y="23"/>
                    <a:pt x="106" y="25"/>
                    <a:pt x="106" y="26"/>
                  </a:cubicBezTo>
                  <a:cubicBezTo>
                    <a:pt x="106" y="28"/>
                    <a:pt x="107" y="30"/>
                    <a:pt x="107" y="31"/>
                  </a:cubicBezTo>
                  <a:cubicBezTo>
                    <a:pt x="107" y="33"/>
                    <a:pt x="108" y="35"/>
                    <a:pt x="108" y="37"/>
                  </a:cubicBezTo>
                  <a:cubicBezTo>
                    <a:pt x="107" y="40"/>
                    <a:pt x="105" y="42"/>
                    <a:pt x="104" y="43"/>
                  </a:cubicBezTo>
                  <a:cubicBezTo>
                    <a:pt x="103" y="44"/>
                    <a:pt x="102" y="45"/>
                    <a:pt x="101" y="46"/>
                  </a:cubicBezTo>
                  <a:cubicBezTo>
                    <a:pt x="99" y="48"/>
                    <a:pt x="99" y="51"/>
                    <a:pt x="98" y="53"/>
                  </a:cubicBezTo>
                  <a:cubicBezTo>
                    <a:pt x="98" y="54"/>
                    <a:pt x="98" y="55"/>
                    <a:pt x="97" y="57"/>
                  </a:cubicBezTo>
                  <a:cubicBezTo>
                    <a:pt x="96" y="60"/>
                    <a:pt x="94" y="62"/>
                    <a:pt x="92" y="65"/>
                  </a:cubicBezTo>
                  <a:cubicBezTo>
                    <a:pt x="90" y="67"/>
                    <a:pt x="88" y="70"/>
                    <a:pt x="88" y="74"/>
                  </a:cubicBezTo>
                  <a:cubicBezTo>
                    <a:pt x="87" y="75"/>
                    <a:pt x="87" y="76"/>
                    <a:pt x="87" y="78"/>
                  </a:cubicBezTo>
                  <a:cubicBezTo>
                    <a:pt x="87" y="80"/>
                    <a:pt x="87" y="82"/>
                    <a:pt x="86" y="85"/>
                  </a:cubicBezTo>
                  <a:cubicBezTo>
                    <a:pt x="84" y="89"/>
                    <a:pt x="82" y="92"/>
                    <a:pt x="80" y="94"/>
                  </a:cubicBezTo>
                  <a:cubicBezTo>
                    <a:pt x="79" y="95"/>
                    <a:pt x="78" y="96"/>
                    <a:pt x="77" y="98"/>
                  </a:cubicBezTo>
                  <a:cubicBezTo>
                    <a:pt x="75" y="100"/>
                    <a:pt x="72" y="102"/>
                    <a:pt x="71" y="105"/>
                  </a:cubicBezTo>
                  <a:cubicBezTo>
                    <a:pt x="69" y="108"/>
                    <a:pt x="68" y="110"/>
                    <a:pt x="68" y="113"/>
                  </a:cubicBezTo>
                  <a:cubicBezTo>
                    <a:pt x="68" y="114"/>
                    <a:pt x="68" y="116"/>
                    <a:pt x="67" y="117"/>
                  </a:cubicBezTo>
                  <a:cubicBezTo>
                    <a:pt x="67" y="119"/>
                    <a:pt x="66" y="120"/>
                    <a:pt x="65" y="122"/>
                  </a:cubicBezTo>
                  <a:cubicBezTo>
                    <a:pt x="64" y="122"/>
                    <a:pt x="64" y="123"/>
                    <a:pt x="64" y="124"/>
                  </a:cubicBezTo>
                  <a:cubicBezTo>
                    <a:pt x="63" y="125"/>
                    <a:pt x="61" y="126"/>
                    <a:pt x="60" y="126"/>
                  </a:cubicBezTo>
                  <a:cubicBezTo>
                    <a:pt x="58" y="127"/>
                    <a:pt x="56" y="128"/>
                    <a:pt x="56" y="130"/>
                  </a:cubicBezTo>
                  <a:cubicBezTo>
                    <a:pt x="55" y="131"/>
                    <a:pt x="55" y="132"/>
                    <a:pt x="55" y="133"/>
                  </a:cubicBezTo>
                  <a:cubicBezTo>
                    <a:pt x="55" y="135"/>
                    <a:pt x="55" y="137"/>
                    <a:pt x="53" y="138"/>
                  </a:cubicBezTo>
                  <a:cubicBezTo>
                    <a:pt x="50" y="140"/>
                    <a:pt x="48" y="143"/>
                    <a:pt x="46" y="146"/>
                  </a:cubicBezTo>
                  <a:cubicBezTo>
                    <a:pt x="45" y="147"/>
                    <a:pt x="45" y="148"/>
                    <a:pt x="44" y="149"/>
                  </a:cubicBezTo>
                  <a:cubicBezTo>
                    <a:pt x="44" y="150"/>
                    <a:pt x="43" y="151"/>
                    <a:pt x="43" y="152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9" y="153"/>
                    <a:pt x="39" y="153"/>
                    <a:pt x="38" y="153"/>
                  </a:cubicBezTo>
                  <a:cubicBezTo>
                    <a:pt x="38" y="153"/>
                    <a:pt x="37" y="153"/>
                    <a:pt x="37" y="153"/>
                  </a:cubicBezTo>
                  <a:cubicBezTo>
                    <a:pt x="34" y="153"/>
                    <a:pt x="30" y="154"/>
                    <a:pt x="27" y="156"/>
                  </a:cubicBezTo>
                  <a:cubicBezTo>
                    <a:pt x="25" y="157"/>
                    <a:pt x="24" y="158"/>
                    <a:pt x="23" y="160"/>
                  </a:cubicBezTo>
                  <a:cubicBezTo>
                    <a:pt x="21" y="162"/>
                    <a:pt x="20" y="163"/>
                    <a:pt x="18" y="164"/>
                  </a:cubicBezTo>
                  <a:cubicBezTo>
                    <a:pt x="15" y="167"/>
                    <a:pt x="11" y="169"/>
                    <a:pt x="8" y="171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5" y="173"/>
                    <a:pt x="4" y="174"/>
                    <a:pt x="3" y="175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6" y="178"/>
                    <a:pt x="6" y="178"/>
                    <a:pt x="7" y="178"/>
                  </a:cubicBezTo>
                  <a:cubicBezTo>
                    <a:pt x="7" y="178"/>
                    <a:pt x="8" y="178"/>
                    <a:pt x="8" y="178"/>
                  </a:cubicBezTo>
                  <a:cubicBezTo>
                    <a:pt x="10" y="178"/>
                    <a:pt x="11" y="178"/>
                    <a:pt x="12" y="179"/>
                  </a:cubicBezTo>
                  <a:cubicBezTo>
                    <a:pt x="13" y="179"/>
                    <a:pt x="14" y="180"/>
                    <a:pt x="14" y="181"/>
                  </a:cubicBezTo>
                  <a:cubicBezTo>
                    <a:pt x="15" y="182"/>
                    <a:pt x="16" y="183"/>
                    <a:pt x="18" y="184"/>
                  </a:cubicBezTo>
                  <a:cubicBezTo>
                    <a:pt x="18" y="184"/>
                    <a:pt x="18" y="184"/>
                    <a:pt x="19" y="184"/>
                  </a:cubicBezTo>
                  <a:cubicBezTo>
                    <a:pt x="20" y="184"/>
                    <a:pt x="21" y="183"/>
                    <a:pt x="22" y="182"/>
                  </a:cubicBezTo>
                  <a:cubicBezTo>
                    <a:pt x="23" y="182"/>
                    <a:pt x="24" y="181"/>
                    <a:pt x="26" y="181"/>
                  </a:cubicBezTo>
                  <a:cubicBezTo>
                    <a:pt x="28" y="181"/>
                    <a:pt x="29" y="182"/>
                    <a:pt x="30" y="184"/>
                  </a:cubicBezTo>
                  <a:cubicBezTo>
                    <a:pt x="30" y="185"/>
                    <a:pt x="30" y="186"/>
                    <a:pt x="31" y="187"/>
                  </a:cubicBezTo>
                  <a:cubicBezTo>
                    <a:pt x="32" y="190"/>
                    <a:pt x="34" y="190"/>
                    <a:pt x="36" y="190"/>
                  </a:cubicBezTo>
                  <a:cubicBezTo>
                    <a:pt x="38" y="190"/>
                    <a:pt x="39" y="190"/>
                    <a:pt x="41" y="191"/>
                  </a:cubicBezTo>
                  <a:cubicBezTo>
                    <a:pt x="43" y="192"/>
                    <a:pt x="46" y="196"/>
                    <a:pt x="48" y="198"/>
                  </a:cubicBezTo>
                  <a:cubicBezTo>
                    <a:pt x="51" y="204"/>
                    <a:pt x="50" y="208"/>
                    <a:pt x="49" y="213"/>
                  </a:cubicBezTo>
                  <a:cubicBezTo>
                    <a:pt x="49" y="215"/>
                    <a:pt x="49" y="217"/>
                    <a:pt x="49" y="219"/>
                  </a:cubicBezTo>
                  <a:cubicBezTo>
                    <a:pt x="48" y="221"/>
                    <a:pt x="49" y="223"/>
                    <a:pt x="50" y="225"/>
                  </a:cubicBezTo>
                  <a:cubicBezTo>
                    <a:pt x="50" y="227"/>
                    <a:pt x="51" y="228"/>
                    <a:pt x="51" y="230"/>
                  </a:cubicBezTo>
                  <a:cubicBezTo>
                    <a:pt x="51" y="233"/>
                    <a:pt x="50" y="236"/>
                    <a:pt x="49" y="239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7" y="243"/>
                    <a:pt x="47" y="247"/>
                    <a:pt x="46" y="251"/>
                  </a:cubicBezTo>
                  <a:cubicBezTo>
                    <a:pt x="46" y="254"/>
                    <a:pt x="45" y="258"/>
                    <a:pt x="44" y="262"/>
                  </a:cubicBezTo>
                  <a:cubicBezTo>
                    <a:pt x="43" y="263"/>
                    <a:pt x="42" y="265"/>
                    <a:pt x="40" y="266"/>
                  </a:cubicBezTo>
                  <a:cubicBezTo>
                    <a:pt x="39" y="267"/>
                    <a:pt x="37" y="268"/>
                    <a:pt x="37" y="270"/>
                  </a:cubicBezTo>
                  <a:cubicBezTo>
                    <a:pt x="36" y="271"/>
                    <a:pt x="36" y="272"/>
                    <a:pt x="36" y="272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7" y="274"/>
                    <a:pt x="39" y="274"/>
                    <a:pt x="42" y="274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5"/>
                    <a:pt x="43" y="275"/>
                    <a:pt x="43" y="275"/>
                  </a:cubicBezTo>
                  <a:cubicBezTo>
                    <a:pt x="44" y="276"/>
                    <a:pt x="44" y="277"/>
                    <a:pt x="44" y="278"/>
                  </a:cubicBezTo>
                  <a:cubicBezTo>
                    <a:pt x="43" y="281"/>
                    <a:pt x="43" y="283"/>
                    <a:pt x="45" y="286"/>
                  </a:cubicBezTo>
                  <a:cubicBezTo>
                    <a:pt x="45" y="288"/>
                    <a:pt x="47" y="289"/>
                    <a:pt x="49" y="291"/>
                  </a:cubicBezTo>
                  <a:cubicBezTo>
                    <a:pt x="49" y="292"/>
                    <a:pt x="50" y="293"/>
                    <a:pt x="51" y="294"/>
                  </a:cubicBezTo>
                  <a:cubicBezTo>
                    <a:pt x="52" y="295"/>
                    <a:pt x="52" y="296"/>
                    <a:pt x="53" y="298"/>
                  </a:cubicBezTo>
                  <a:cubicBezTo>
                    <a:pt x="56" y="301"/>
                    <a:pt x="59" y="305"/>
                    <a:pt x="63" y="308"/>
                  </a:cubicBezTo>
                  <a:cubicBezTo>
                    <a:pt x="64" y="309"/>
                    <a:pt x="65" y="310"/>
                    <a:pt x="66" y="310"/>
                  </a:cubicBezTo>
                  <a:cubicBezTo>
                    <a:pt x="67" y="310"/>
                    <a:pt x="68" y="309"/>
                    <a:pt x="70" y="308"/>
                  </a:cubicBezTo>
                  <a:cubicBezTo>
                    <a:pt x="71" y="307"/>
                    <a:pt x="72" y="307"/>
                    <a:pt x="74" y="306"/>
                  </a:cubicBezTo>
                  <a:cubicBezTo>
                    <a:pt x="76" y="306"/>
                    <a:pt x="79" y="305"/>
                    <a:pt x="82" y="305"/>
                  </a:cubicBezTo>
                  <a:cubicBezTo>
                    <a:pt x="84" y="305"/>
                    <a:pt x="85" y="305"/>
                    <a:pt x="86" y="306"/>
                  </a:cubicBezTo>
                  <a:cubicBezTo>
                    <a:pt x="91" y="308"/>
                    <a:pt x="90" y="312"/>
                    <a:pt x="89" y="315"/>
                  </a:cubicBezTo>
                  <a:cubicBezTo>
                    <a:pt x="88" y="318"/>
                    <a:pt x="88" y="321"/>
                    <a:pt x="88" y="325"/>
                  </a:cubicBezTo>
                  <a:cubicBezTo>
                    <a:pt x="88" y="326"/>
                    <a:pt x="88" y="327"/>
                    <a:pt x="87" y="329"/>
                  </a:cubicBezTo>
                  <a:cubicBezTo>
                    <a:pt x="86" y="329"/>
                    <a:pt x="85" y="328"/>
                    <a:pt x="85" y="328"/>
                  </a:cubicBezTo>
                  <a:cubicBezTo>
                    <a:pt x="76" y="328"/>
                    <a:pt x="71" y="333"/>
                    <a:pt x="69" y="340"/>
                  </a:cubicBezTo>
                  <a:cubicBezTo>
                    <a:pt x="69" y="341"/>
                    <a:pt x="69" y="342"/>
                    <a:pt x="69" y="343"/>
                  </a:cubicBezTo>
                  <a:cubicBezTo>
                    <a:pt x="69" y="344"/>
                    <a:pt x="69" y="346"/>
                    <a:pt x="69" y="347"/>
                  </a:cubicBezTo>
                  <a:cubicBezTo>
                    <a:pt x="68" y="349"/>
                    <a:pt x="67" y="349"/>
                    <a:pt x="65" y="350"/>
                  </a:cubicBezTo>
                  <a:cubicBezTo>
                    <a:pt x="65" y="350"/>
                    <a:pt x="64" y="351"/>
                    <a:pt x="63" y="351"/>
                  </a:cubicBezTo>
                  <a:cubicBezTo>
                    <a:pt x="62" y="352"/>
                    <a:pt x="61" y="353"/>
                    <a:pt x="61" y="354"/>
                  </a:cubicBezTo>
                  <a:cubicBezTo>
                    <a:pt x="60" y="356"/>
                    <a:pt x="60" y="356"/>
                    <a:pt x="60" y="356"/>
                  </a:cubicBezTo>
                  <a:cubicBezTo>
                    <a:pt x="62" y="357"/>
                    <a:pt x="62" y="357"/>
                    <a:pt x="62" y="357"/>
                  </a:cubicBezTo>
                  <a:cubicBezTo>
                    <a:pt x="63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ubicBezTo>
                    <a:pt x="63" y="357"/>
                    <a:pt x="64" y="357"/>
                    <a:pt x="65" y="356"/>
                  </a:cubicBezTo>
                  <a:cubicBezTo>
                    <a:pt x="65" y="356"/>
                    <a:pt x="66" y="356"/>
                    <a:pt x="67" y="356"/>
                  </a:cubicBezTo>
                  <a:cubicBezTo>
                    <a:pt x="67" y="356"/>
                    <a:pt x="68" y="356"/>
                    <a:pt x="68" y="356"/>
                  </a:cubicBezTo>
                  <a:cubicBezTo>
                    <a:pt x="71" y="358"/>
                    <a:pt x="71" y="361"/>
                    <a:pt x="72" y="365"/>
                  </a:cubicBezTo>
                  <a:cubicBezTo>
                    <a:pt x="72" y="367"/>
                    <a:pt x="72" y="370"/>
                    <a:pt x="73" y="371"/>
                  </a:cubicBezTo>
                  <a:cubicBezTo>
                    <a:pt x="74" y="373"/>
                    <a:pt x="76" y="374"/>
                    <a:pt x="78" y="374"/>
                  </a:cubicBezTo>
                  <a:cubicBezTo>
                    <a:pt x="81" y="375"/>
                    <a:pt x="84" y="377"/>
                    <a:pt x="85" y="379"/>
                  </a:cubicBezTo>
                  <a:cubicBezTo>
                    <a:pt x="85" y="381"/>
                    <a:pt x="84" y="382"/>
                    <a:pt x="82" y="384"/>
                  </a:cubicBezTo>
                  <a:cubicBezTo>
                    <a:pt x="81" y="384"/>
                    <a:pt x="80" y="385"/>
                    <a:pt x="80" y="386"/>
                  </a:cubicBezTo>
                  <a:cubicBezTo>
                    <a:pt x="80" y="389"/>
                    <a:pt x="81" y="390"/>
                    <a:pt x="82" y="392"/>
                  </a:cubicBezTo>
                  <a:cubicBezTo>
                    <a:pt x="83" y="392"/>
                    <a:pt x="83" y="393"/>
                    <a:pt x="84" y="394"/>
                  </a:cubicBezTo>
                  <a:cubicBezTo>
                    <a:pt x="85" y="394"/>
                    <a:pt x="86" y="397"/>
                    <a:pt x="86" y="397"/>
                  </a:cubicBezTo>
                  <a:cubicBezTo>
                    <a:pt x="89" y="400"/>
                    <a:pt x="91" y="403"/>
                    <a:pt x="93" y="406"/>
                  </a:cubicBezTo>
                  <a:cubicBezTo>
                    <a:pt x="95" y="409"/>
                    <a:pt x="95" y="409"/>
                    <a:pt x="98" y="409"/>
                  </a:cubicBezTo>
                  <a:cubicBezTo>
                    <a:pt x="99" y="409"/>
                    <a:pt x="99" y="409"/>
                    <a:pt x="99" y="409"/>
                  </a:cubicBezTo>
                  <a:cubicBezTo>
                    <a:pt x="102" y="410"/>
                    <a:pt x="104" y="411"/>
                    <a:pt x="107" y="413"/>
                  </a:cubicBezTo>
                  <a:cubicBezTo>
                    <a:pt x="109" y="415"/>
                    <a:pt x="109" y="415"/>
                    <a:pt x="109" y="415"/>
                  </a:cubicBezTo>
                  <a:cubicBezTo>
                    <a:pt x="110" y="412"/>
                    <a:pt x="110" y="412"/>
                    <a:pt x="110" y="412"/>
                  </a:cubicBezTo>
                  <a:cubicBezTo>
                    <a:pt x="110" y="411"/>
                    <a:pt x="111" y="409"/>
                    <a:pt x="112" y="407"/>
                  </a:cubicBezTo>
                  <a:cubicBezTo>
                    <a:pt x="114" y="400"/>
                    <a:pt x="116" y="394"/>
                    <a:pt x="116" y="385"/>
                  </a:cubicBezTo>
                  <a:cubicBezTo>
                    <a:pt x="116" y="380"/>
                    <a:pt x="115" y="374"/>
                    <a:pt x="114" y="369"/>
                  </a:cubicBezTo>
                  <a:cubicBezTo>
                    <a:pt x="110" y="354"/>
                    <a:pt x="115" y="344"/>
                    <a:pt x="122" y="332"/>
                  </a:cubicBezTo>
                  <a:cubicBezTo>
                    <a:pt x="123" y="330"/>
                    <a:pt x="124" y="328"/>
                    <a:pt x="125" y="326"/>
                  </a:cubicBezTo>
                  <a:cubicBezTo>
                    <a:pt x="127" y="322"/>
                    <a:pt x="129" y="317"/>
                    <a:pt x="130" y="312"/>
                  </a:cubicBezTo>
                  <a:cubicBezTo>
                    <a:pt x="131" y="310"/>
                    <a:pt x="131" y="306"/>
                    <a:pt x="132" y="303"/>
                  </a:cubicBezTo>
                  <a:cubicBezTo>
                    <a:pt x="135" y="296"/>
                    <a:pt x="141" y="293"/>
                    <a:pt x="148" y="291"/>
                  </a:cubicBezTo>
                  <a:cubicBezTo>
                    <a:pt x="162" y="288"/>
                    <a:pt x="176" y="281"/>
                    <a:pt x="189" y="270"/>
                  </a:cubicBezTo>
                  <a:cubicBezTo>
                    <a:pt x="190" y="269"/>
                    <a:pt x="190" y="269"/>
                    <a:pt x="190" y="269"/>
                  </a:cubicBezTo>
                  <a:cubicBezTo>
                    <a:pt x="195" y="265"/>
                    <a:pt x="201" y="260"/>
                    <a:pt x="207" y="258"/>
                  </a:cubicBezTo>
                  <a:cubicBezTo>
                    <a:pt x="210" y="257"/>
                    <a:pt x="212" y="257"/>
                    <a:pt x="214" y="257"/>
                  </a:cubicBezTo>
                  <a:cubicBezTo>
                    <a:pt x="215" y="257"/>
                    <a:pt x="216" y="257"/>
                    <a:pt x="217" y="257"/>
                  </a:cubicBezTo>
                  <a:cubicBezTo>
                    <a:pt x="219" y="257"/>
                    <a:pt x="220" y="258"/>
                    <a:pt x="222" y="259"/>
                  </a:cubicBezTo>
                  <a:cubicBezTo>
                    <a:pt x="224" y="259"/>
                    <a:pt x="225" y="260"/>
                    <a:pt x="227" y="260"/>
                  </a:cubicBezTo>
                  <a:cubicBezTo>
                    <a:pt x="228" y="260"/>
                    <a:pt x="229" y="260"/>
                    <a:pt x="231" y="259"/>
                  </a:cubicBezTo>
                  <a:cubicBezTo>
                    <a:pt x="232" y="259"/>
                    <a:pt x="233" y="258"/>
                    <a:pt x="235" y="258"/>
                  </a:cubicBezTo>
                  <a:cubicBezTo>
                    <a:pt x="235" y="258"/>
                    <a:pt x="235" y="258"/>
                    <a:pt x="235" y="258"/>
                  </a:cubicBezTo>
                  <a:cubicBezTo>
                    <a:pt x="236" y="258"/>
                    <a:pt x="238" y="259"/>
                    <a:pt x="239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40" y="259"/>
                    <a:pt x="241" y="259"/>
                    <a:pt x="242" y="259"/>
                  </a:cubicBezTo>
                  <a:cubicBezTo>
                    <a:pt x="243" y="260"/>
                    <a:pt x="244" y="260"/>
                    <a:pt x="245" y="260"/>
                  </a:cubicBezTo>
                  <a:cubicBezTo>
                    <a:pt x="249" y="260"/>
                    <a:pt x="251" y="258"/>
                    <a:pt x="253" y="253"/>
                  </a:cubicBezTo>
                  <a:cubicBezTo>
                    <a:pt x="255" y="246"/>
                    <a:pt x="258" y="237"/>
                    <a:pt x="250" y="231"/>
                  </a:cubicBezTo>
                  <a:cubicBezTo>
                    <a:pt x="250" y="231"/>
                    <a:pt x="250" y="230"/>
                    <a:pt x="249" y="230"/>
                  </a:cubicBezTo>
                  <a:cubicBezTo>
                    <a:pt x="247" y="228"/>
                    <a:pt x="244" y="227"/>
                    <a:pt x="244" y="223"/>
                  </a:cubicBezTo>
                  <a:cubicBezTo>
                    <a:pt x="243" y="220"/>
                    <a:pt x="244" y="214"/>
                    <a:pt x="245" y="210"/>
                  </a:cubicBezTo>
                  <a:cubicBezTo>
                    <a:pt x="246" y="207"/>
                    <a:pt x="249" y="203"/>
                    <a:pt x="251" y="200"/>
                  </a:cubicBezTo>
                  <a:cubicBezTo>
                    <a:pt x="252" y="199"/>
                    <a:pt x="253" y="198"/>
                    <a:pt x="255" y="198"/>
                  </a:cubicBezTo>
                  <a:cubicBezTo>
                    <a:pt x="256" y="196"/>
                    <a:pt x="258" y="195"/>
                    <a:pt x="259" y="193"/>
                  </a:cubicBezTo>
                  <a:cubicBezTo>
                    <a:pt x="260" y="189"/>
                    <a:pt x="258" y="184"/>
                    <a:pt x="257" y="180"/>
                  </a:cubicBezTo>
                  <a:cubicBezTo>
                    <a:pt x="255" y="177"/>
                    <a:pt x="254" y="173"/>
                    <a:pt x="254" y="169"/>
                  </a:cubicBezTo>
                  <a:cubicBezTo>
                    <a:pt x="254" y="168"/>
                    <a:pt x="255" y="167"/>
                    <a:pt x="255" y="166"/>
                  </a:cubicBezTo>
                  <a:cubicBezTo>
                    <a:pt x="255" y="162"/>
                    <a:pt x="256" y="159"/>
                    <a:pt x="255" y="156"/>
                  </a:cubicBezTo>
                  <a:cubicBezTo>
                    <a:pt x="255" y="154"/>
                    <a:pt x="254" y="153"/>
                    <a:pt x="253" y="151"/>
                  </a:cubicBezTo>
                  <a:cubicBezTo>
                    <a:pt x="252" y="148"/>
                    <a:pt x="251" y="146"/>
                    <a:pt x="252" y="143"/>
                  </a:cubicBezTo>
                  <a:cubicBezTo>
                    <a:pt x="252" y="142"/>
                    <a:pt x="253" y="141"/>
                    <a:pt x="254" y="140"/>
                  </a:cubicBezTo>
                  <a:cubicBezTo>
                    <a:pt x="255" y="140"/>
                    <a:pt x="255" y="139"/>
                    <a:pt x="256" y="139"/>
                  </a:cubicBezTo>
                  <a:cubicBezTo>
                    <a:pt x="257" y="138"/>
                    <a:pt x="257" y="138"/>
                    <a:pt x="257" y="138"/>
                  </a:cubicBezTo>
                  <a:cubicBezTo>
                    <a:pt x="260" y="134"/>
                    <a:pt x="264" y="129"/>
                    <a:pt x="266" y="125"/>
                  </a:cubicBezTo>
                  <a:cubicBezTo>
                    <a:pt x="266" y="124"/>
                    <a:pt x="266" y="123"/>
                    <a:pt x="266" y="122"/>
                  </a:cubicBezTo>
                  <a:cubicBezTo>
                    <a:pt x="267" y="119"/>
                    <a:pt x="267" y="117"/>
                    <a:pt x="269" y="115"/>
                  </a:cubicBezTo>
                  <a:cubicBezTo>
                    <a:pt x="272" y="112"/>
                    <a:pt x="275" y="111"/>
                    <a:pt x="280" y="110"/>
                  </a:cubicBezTo>
                  <a:cubicBezTo>
                    <a:pt x="287" y="110"/>
                    <a:pt x="290" y="107"/>
                    <a:pt x="294" y="103"/>
                  </a:cubicBezTo>
                  <a:cubicBezTo>
                    <a:pt x="295" y="101"/>
                    <a:pt x="297" y="99"/>
                    <a:pt x="299" y="98"/>
                  </a:cubicBezTo>
                  <a:cubicBezTo>
                    <a:pt x="300" y="96"/>
                    <a:pt x="300" y="96"/>
                    <a:pt x="300" y="96"/>
                  </a:cubicBezTo>
                  <a:cubicBezTo>
                    <a:pt x="305" y="92"/>
                    <a:pt x="311" y="88"/>
                    <a:pt x="308" y="81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1881667" y="283115"/>
              <a:ext cx="690645" cy="734058"/>
            </a:xfrm>
            <a:custGeom>
              <a:avLst/>
              <a:gdLst>
                <a:gd name="T0" fmla="*/ 271 w 273"/>
                <a:gd name="T1" fmla="*/ 209 h 303"/>
                <a:gd name="T2" fmla="*/ 269 w 273"/>
                <a:gd name="T3" fmla="*/ 183 h 303"/>
                <a:gd name="T4" fmla="*/ 266 w 273"/>
                <a:gd name="T5" fmla="*/ 174 h 303"/>
                <a:gd name="T6" fmla="*/ 259 w 273"/>
                <a:gd name="T7" fmla="*/ 173 h 303"/>
                <a:gd name="T8" fmla="*/ 243 w 273"/>
                <a:gd name="T9" fmla="*/ 159 h 303"/>
                <a:gd name="T10" fmla="*/ 231 w 273"/>
                <a:gd name="T11" fmla="*/ 131 h 303"/>
                <a:gd name="T12" fmla="*/ 227 w 273"/>
                <a:gd name="T13" fmla="*/ 96 h 303"/>
                <a:gd name="T14" fmla="*/ 230 w 273"/>
                <a:gd name="T15" fmla="*/ 80 h 303"/>
                <a:gd name="T16" fmla="*/ 243 w 273"/>
                <a:gd name="T17" fmla="*/ 61 h 303"/>
                <a:gd name="T18" fmla="*/ 238 w 273"/>
                <a:gd name="T19" fmla="*/ 45 h 303"/>
                <a:gd name="T20" fmla="*/ 223 w 273"/>
                <a:gd name="T21" fmla="*/ 32 h 303"/>
                <a:gd name="T22" fmla="*/ 217 w 273"/>
                <a:gd name="T23" fmla="*/ 33 h 303"/>
                <a:gd name="T24" fmla="*/ 221 w 273"/>
                <a:gd name="T25" fmla="*/ 22 h 303"/>
                <a:gd name="T26" fmla="*/ 204 w 273"/>
                <a:gd name="T27" fmla="*/ 0 h 303"/>
                <a:gd name="T28" fmla="*/ 191 w 273"/>
                <a:gd name="T29" fmla="*/ 4 h 303"/>
                <a:gd name="T30" fmla="*/ 191 w 273"/>
                <a:gd name="T31" fmla="*/ 15 h 303"/>
                <a:gd name="T32" fmla="*/ 177 w 273"/>
                <a:gd name="T33" fmla="*/ 27 h 303"/>
                <a:gd name="T34" fmla="*/ 173 w 273"/>
                <a:gd name="T35" fmla="*/ 32 h 303"/>
                <a:gd name="T36" fmla="*/ 164 w 273"/>
                <a:gd name="T37" fmla="*/ 31 h 303"/>
                <a:gd name="T38" fmla="*/ 154 w 273"/>
                <a:gd name="T39" fmla="*/ 39 h 303"/>
                <a:gd name="T40" fmla="*/ 146 w 273"/>
                <a:gd name="T41" fmla="*/ 46 h 303"/>
                <a:gd name="T42" fmla="*/ 142 w 273"/>
                <a:gd name="T43" fmla="*/ 46 h 303"/>
                <a:gd name="T44" fmla="*/ 134 w 273"/>
                <a:gd name="T45" fmla="*/ 50 h 303"/>
                <a:gd name="T46" fmla="*/ 131 w 273"/>
                <a:gd name="T47" fmla="*/ 49 h 303"/>
                <a:gd name="T48" fmla="*/ 120 w 273"/>
                <a:gd name="T49" fmla="*/ 52 h 303"/>
                <a:gd name="T50" fmla="*/ 111 w 273"/>
                <a:gd name="T51" fmla="*/ 49 h 303"/>
                <a:gd name="T52" fmla="*/ 92 w 273"/>
                <a:gd name="T53" fmla="*/ 68 h 303"/>
                <a:gd name="T54" fmla="*/ 85 w 273"/>
                <a:gd name="T55" fmla="*/ 77 h 303"/>
                <a:gd name="T56" fmla="*/ 68 w 273"/>
                <a:gd name="T57" fmla="*/ 61 h 303"/>
                <a:gd name="T58" fmla="*/ 60 w 273"/>
                <a:gd name="T59" fmla="*/ 63 h 303"/>
                <a:gd name="T60" fmla="*/ 54 w 273"/>
                <a:gd name="T61" fmla="*/ 61 h 303"/>
                <a:gd name="T62" fmla="*/ 45 w 273"/>
                <a:gd name="T63" fmla="*/ 60 h 303"/>
                <a:gd name="T64" fmla="*/ 37 w 273"/>
                <a:gd name="T65" fmla="*/ 63 h 303"/>
                <a:gd name="T66" fmla="*/ 22 w 273"/>
                <a:gd name="T67" fmla="*/ 52 h 303"/>
                <a:gd name="T68" fmla="*/ 14 w 273"/>
                <a:gd name="T69" fmla="*/ 53 h 303"/>
                <a:gd name="T70" fmla="*/ 5 w 273"/>
                <a:gd name="T71" fmla="*/ 48 h 303"/>
                <a:gd name="T72" fmla="*/ 12 w 273"/>
                <a:gd name="T73" fmla="*/ 68 h 303"/>
                <a:gd name="T74" fmla="*/ 24 w 273"/>
                <a:gd name="T75" fmla="*/ 79 h 303"/>
                <a:gd name="T76" fmla="*/ 25 w 273"/>
                <a:gd name="T77" fmla="*/ 96 h 303"/>
                <a:gd name="T78" fmla="*/ 31 w 273"/>
                <a:gd name="T79" fmla="*/ 111 h 303"/>
                <a:gd name="T80" fmla="*/ 34 w 273"/>
                <a:gd name="T81" fmla="*/ 129 h 303"/>
                <a:gd name="T82" fmla="*/ 45 w 273"/>
                <a:gd name="T83" fmla="*/ 132 h 303"/>
                <a:gd name="T84" fmla="*/ 62 w 273"/>
                <a:gd name="T85" fmla="*/ 133 h 303"/>
                <a:gd name="T86" fmla="*/ 63 w 273"/>
                <a:gd name="T87" fmla="*/ 139 h 303"/>
                <a:gd name="T88" fmla="*/ 68 w 273"/>
                <a:gd name="T89" fmla="*/ 141 h 303"/>
                <a:gd name="T90" fmla="*/ 87 w 273"/>
                <a:gd name="T91" fmla="*/ 148 h 303"/>
                <a:gd name="T92" fmla="*/ 96 w 273"/>
                <a:gd name="T93" fmla="*/ 163 h 303"/>
                <a:gd name="T94" fmla="*/ 105 w 273"/>
                <a:gd name="T95" fmla="*/ 218 h 303"/>
                <a:gd name="T96" fmla="*/ 113 w 273"/>
                <a:gd name="T97" fmla="*/ 258 h 303"/>
                <a:gd name="T98" fmla="*/ 111 w 273"/>
                <a:gd name="T99" fmla="*/ 275 h 303"/>
                <a:gd name="T100" fmla="*/ 121 w 273"/>
                <a:gd name="T101" fmla="*/ 287 h 303"/>
                <a:gd name="T102" fmla="*/ 132 w 273"/>
                <a:gd name="T103" fmla="*/ 293 h 303"/>
                <a:gd name="T104" fmla="*/ 146 w 273"/>
                <a:gd name="T105" fmla="*/ 303 h 303"/>
                <a:gd name="T106" fmla="*/ 148 w 273"/>
                <a:gd name="T107" fmla="*/ 295 h 303"/>
                <a:gd name="T108" fmla="*/ 152 w 273"/>
                <a:gd name="T109" fmla="*/ 273 h 303"/>
                <a:gd name="T110" fmla="*/ 175 w 273"/>
                <a:gd name="T111" fmla="*/ 261 h 303"/>
                <a:gd name="T112" fmla="*/ 196 w 273"/>
                <a:gd name="T113" fmla="*/ 275 h 303"/>
                <a:gd name="T114" fmla="*/ 202 w 273"/>
                <a:gd name="T115" fmla="*/ 256 h 303"/>
                <a:gd name="T116" fmla="*/ 211 w 273"/>
                <a:gd name="T117" fmla="*/ 240 h 303"/>
                <a:gd name="T118" fmla="*/ 232 w 273"/>
                <a:gd name="T119" fmla="*/ 228 h 303"/>
                <a:gd name="T120" fmla="*/ 271 w 273"/>
                <a:gd name="T121" fmla="*/ 22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" h="303">
                  <a:moveTo>
                    <a:pt x="273" y="223"/>
                  </a:moveTo>
                  <a:cubicBezTo>
                    <a:pt x="273" y="222"/>
                    <a:pt x="272" y="221"/>
                    <a:pt x="272" y="219"/>
                  </a:cubicBezTo>
                  <a:cubicBezTo>
                    <a:pt x="272" y="216"/>
                    <a:pt x="271" y="213"/>
                    <a:pt x="271" y="209"/>
                  </a:cubicBezTo>
                  <a:cubicBezTo>
                    <a:pt x="270" y="207"/>
                    <a:pt x="270" y="204"/>
                    <a:pt x="270" y="201"/>
                  </a:cubicBezTo>
                  <a:cubicBezTo>
                    <a:pt x="270" y="197"/>
                    <a:pt x="270" y="194"/>
                    <a:pt x="270" y="189"/>
                  </a:cubicBezTo>
                  <a:cubicBezTo>
                    <a:pt x="269" y="188"/>
                    <a:pt x="269" y="186"/>
                    <a:pt x="269" y="183"/>
                  </a:cubicBezTo>
                  <a:cubicBezTo>
                    <a:pt x="268" y="181"/>
                    <a:pt x="267" y="178"/>
                    <a:pt x="267" y="175"/>
                  </a:cubicBezTo>
                  <a:cubicBezTo>
                    <a:pt x="267" y="174"/>
                    <a:pt x="267" y="174"/>
                    <a:pt x="267" y="174"/>
                  </a:cubicBezTo>
                  <a:cubicBezTo>
                    <a:pt x="266" y="174"/>
                    <a:pt x="266" y="174"/>
                    <a:pt x="266" y="174"/>
                  </a:cubicBezTo>
                  <a:cubicBezTo>
                    <a:pt x="265" y="173"/>
                    <a:pt x="264" y="173"/>
                    <a:pt x="263" y="173"/>
                  </a:cubicBezTo>
                  <a:cubicBezTo>
                    <a:pt x="262" y="173"/>
                    <a:pt x="262" y="173"/>
                    <a:pt x="261" y="173"/>
                  </a:cubicBezTo>
                  <a:cubicBezTo>
                    <a:pt x="259" y="173"/>
                    <a:pt x="259" y="173"/>
                    <a:pt x="259" y="173"/>
                  </a:cubicBezTo>
                  <a:cubicBezTo>
                    <a:pt x="258" y="173"/>
                    <a:pt x="257" y="173"/>
                    <a:pt x="255" y="172"/>
                  </a:cubicBezTo>
                  <a:cubicBezTo>
                    <a:pt x="252" y="169"/>
                    <a:pt x="250" y="167"/>
                    <a:pt x="248" y="164"/>
                  </a:cubicBezTo>
                  <a:cubicBezTo>
                    <a:pt x="246" y="162"/>
                    <a:pt x="244" y="161"/>
                    <a:pt x="243" y="159"/>
                  </a:cubicBezTo>
                  <a:cubicBezTo>
                    <a:pt x="239" y="156"/>
                    <a:pt x="235" y="151"/>
                    <a:pt x="235" y="145"/>
                  </a:cubicBezTo>
                  <a:cubicBezTo>
                    <a:pt x="235" y="140"/>
                    <a:pt x="235" y="136"/>
                    <a:pt x="232" y="132"/>
                  </a:cubicBezTo>
                  <a:cubicBezTo>
                    <a:pt x="231" y="131"/>
                    <a:pt x="231" y="131"/>
                    <a:pt x="231" y="131"/>
                  </a:cubicBezTo>
                  <a:cubicBezTo>
                    <a:pt x="229" y="128"/>
                    <a:pt x="227" y="127"/>
                    <a:pt x="226" y="123"/>
                  </a:cubicBezTo>
                  <a:cubicBezTo>
                    <a:pt x="225" y="117"/>
                    <a:pt x="222" y="107"/>
                    <a:pt x="224" y="101"/>
                  </a:cubicBezTo>
                  <a:cubicBezTo>
                    <a:pt x="225" y="99"/>
                    <a:pt x="226" y="98"/>
                    <a:pt x="227" y="96"/>
                  </a:cubicBezTo>
                  <a:cubicBezTo>
                    <a:pt x="228" y="95"/>
                    <a:pt x="229" y="93"/>
                    <a:pt x="230" y="91"/>
                  </a:cubicBezTo>
                  <a:cubicBezTo>
                    <a:pt x="230" y="89"/>
                    <a:pt x="230" y="87"/>
                    <a:pt x="230" y="85"/>
                  </a:cubicBezTo>
                  <a:cubicBezTo>
                    <a:pt x="230" y="83"/>
                    <a:pt x="230" y="81"/>
                    <a:pt x="230" y="80"/>
                  </a:cubicBezTo>
                  <a:cubicBezTo>
                    <a:pt x="231" y="78"/>
                    <a:pt x="233" y="77"/>
                    <a:pt x="234" y="75"/>
                  </a:cubicBezTo>
                  <a:cubicBezTo>
                    <a:pt x="236" y="74"/>
                    <a:pt x="237" y="73"/>
                    <a:pt x="238" y="72"/>
                  </a:cubicBezTo>
                  <a:cubicBezTo>
                    <a:pt x="240" y="69"/>
                    <a:pt x="242" y="65"/>
                    <a:pt x="243" y="61"/>
                  </a:cubicBezTo>
                  <a:cubicBezTo>
                    <a:pt x="243" y="58"/>
                    <a:pt x="241" y="55"/>
                    <a:pt x="239" y="53"/>
                  </a:cubicBezTo>
                  <a:cubicBezTo>
                    <a:pt x="239" y="52"/>
                    <a:pt x="238" y="51"/>
                    <a:pt x="238" y="51"/>
                  </a:cubicBezTo>
                  <a:cubicBezTo>
                    <a:pt x="237" y="49"/>
                    <a:pt x="237" y="47"/>
                    <a:pt x="238" y="45"/>
                  </a:cubicBezTo>
                  <a:cubicBezTo>
                    <a:pt x="238" y="42"/>
                    <a:pt x="238" y="37"/>
                    <a:pt x="232" y="35"/>
                  </a:cubicBezTo>
                  <a:cubicBezTo>
                    <a:pt x="232" y="35"/>
                    <a:pt x="231" y="34"/>
                    <a:pt x="230" y="34"/>
                  </a:cubicBezTo>
                  <a:cubicBezTo>
                    <a:pt x="228" y="33"/>
                    <a:pt x="225" y="32"/>
                    <a:pt x="223" y="32"/>
                  </a:cubicBezTo>
                  <a:cubicBezTo>
                    <a:pt x="222" y="32"/>
                    <a:pt x="221" y="33"/>
                    <a:pt x="220" y="33"/>
                  </a:cubicBezTo>
                  <a:cubicBezTo>
                    <a:pt x="220" y="33"/>
                    <a:pt x="219" y="33"/>
                    <a:pt x="218" y="33"/>
                  </a:cubicBezTo>
                  <a:cubicBezTo>
                    <a:pt x="218" y="33"/>
                    <a:pt x="218" y="33"/>
                    <a:pt x="217" y="33"/>
                  </a:cubicBezTo>
                  <a:cubicBezTo>
                    <a:pt x="218" y="32"/>
                    <a:pt x="218" y="31"/>
                    <a:pt x="218" y="31"/>
                  </a:cubicBezTo>
                  <a:cubicBezTo>
                    <a:pt x="219" y="29"/>
                    <a:pt x="220" y="27"/>
                    <a:pt x="221" y="24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3" y="16"/>
                    <a:pt x="225" y="9"/>
                    <a:pt x="220" y="3"/>
                  </a:cubicBezTo>
                  <a:cubicBezTo>
                    <a:pt x="217" y="1"/>
                    <a:pt x="214" y="0"/>
                    <a:pt x="211" y="0"/>
                  </a:cubicBezTo>
                  <a:cubicBezTo>
                    <a:pt x="209" y="0"/>
                    <a:pt x="206" y="0"/>
                    <a:pt x="204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2" y="1"/>
                    <a:pt x="201" y="1"/>
                    <a:pt x="200" y="1"/>
                  </a:cubicBezTo>
                  <a:cubicBezTo>
                    <a:pt x="197" y="1"/>
                    <a:pt x="193" y="1"/>
                    <a:pt x="191" y="4"/>
                  </a:cubicBezTo>
                  <a:cubicBezTo>
                    <a:pt x="190" y="5"/>
                    <a:pt x="189" y="6"/>
                    <a:pt x="190" y="8"/>
                  </a:cubicBezTo>
                  <a:cubicBezTo>
                    <a:pt x="190" y="10"/>
                    <a:pt x="190" y="11"/>
                    <a:pt x="191" y="12"/>
                  </a:cubicBezTo>
                  <a:cubicBezTo>
                    <a:pt x="192" y="13"/>
                    <a:pt x="192" y="14"/>
                    <a:pt x="191" y="15"/>
                  </a:cubicBezTo>
                  <a:cubicBezTo>
                    <a:pt x="189" y="18"/>
                    <a:pt x="185" y="22"/>
                    <a:pt x="183" y="23"/>
                  </a:cubicBezTo>
                  <a:cubicBezTo>
                    <a:pt x="182" y="23"/>
                    <a:pt x="182" y="24"/>
                    <a:pt x="181" y="24"/>
                  </a:cubicBezTo>
                  <a:cubicBezTo>
                    <a:pt x="180" y="24"/>
                    <a:pt x="178" y="24"/>
                    <a:pt x="177" y="27"/>
                  </a:cubicBezTo>
                  <a:cubicBezTo>
                    <a:pt x="176" y="28"/>
                    <a:pt x="176" y="29"/>
                    <a:pt x="176" y="30"/>
                  </a:cubicBezTo>
                  <a:cubicBezTo>
                    <a:pt x="176" y="31"/>
                    <a:pt x="176" y="31"/>
                    <a:pt x="175" y="32"/>
                  </a:cubicBezTo>
                  <a:cubicBezTo>
                    <a:pt x="175" y="32"/>
                    <a:pt x="174" y="32"/>
                    <a:pt x="173" y="32"/>
                  </a:cubicBezTo>
                  <a:cubicBezTo>
                    <a:pt x="172" y="32"/>
                    <a:pt x="171" y="32"/>
                    <a:pt x="170" y="32"/>
                  </a:cubicBezTo>
                  <a:cubicBezTo>
                    <a:pt x="169" y="31"/>
                    <a:pt x="167" y="31"/>
                    <a:pt x="165" y="31"/>
                  </a:cubicBezTo>
                  <a:cubicBezTo>
                    <a:pt x="165" y="31"/>
                    <a:pt x="165" y="31"/>
                    <a:pt x="164" y="31"/>
                  </a:cubicBezTo>
                  <a:cubicBezTo>
                    <a:pt x="161" y="31"/>
                    <a:pt x="160" y="33"/>
                    <a:pt x="158" y="35"/>
                  </a:cubicBezTo>
                  <a:cubicBezTo>
                    <a:pt x="157" y="37"/>
                    <a:pt x="156" y="38"/>
                    <a:pt x="155" y="38"/>
                  </a:cubicBezTo>
                  <a:cubicBezTo>
                    <a:pt x="155" y="38"/>
                    <a:pt x="154" y="38"/>
                    <a:pt x="154" y="39"/>
                  </a:cubicBezTo>
                  <a:cubicBezTo>
                    <a:pt x="152" y="39"/>
                    <a:pt x="151" y="40"/>
                    <a:pt x="150" y="42"/>
                  </a:cubicBezTo>
                  <a:cubicBezTo>
                    <a:pt x="149" y="42"/>
                    <a:pt x="149" y="43"/>
                    <a:pt x="149" y="43"/>
                  </a:cubicBezTo>
                  <a:cubicBezTo>
                    <a:pt x="148" y="45"/>
                    <a:pt x="148" y="46"/>
                    <a:pt x="146" y="46"/>
                  </a:cubicBezTo>
                  <a:cubicBezTo>
                    <a:pt x="146" y="46"/>
                    <a:pt x="145" y="46"/>
                    <a:pt x="145" y="46"/>
                  </a:cubicBezTo>
                  <a:cubicBezTo>
                    <a:pt x="145" y="46"/>
                    <a:pt x="144" y="46"/>
                    <a:pt x="144" y="46"/>
                  </a:cubicBezTo>
                  <a:cubicBezTo>
                    <a:pt x="143" y="46"/>
                    <a:pt x="142" y="46"/>
                    <a:pt x="142" y="46"/>
                  </a:cubicBezTo>
                  <a:cubicBezTo>
                    <a:pt x="141" y="46"/>
                    <a:pt x="140" y="46"/>
                    <a:pt x="139" y="46"/>
                  </a:cubicBezTo>
                  <a:cubicBezTo>
                    <a:pt x="138" y="47"/>
                    <a:pt x="137" y="48"/>
                    <a:pt x="136" y="49"/>
                  </a:cubicBezTo>
                  <a:cubicBezTo>
                    <a:pt x="135" y="49"/>
                    <a:pt x="135" y="49"/>
                    <a:pt x="134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3" y="50"/>
                    <a:pt x="133" y="50"/>
                    <a:pt x="132" y="50"/>
                  </a:cubicBezTo>
                  <a:cubicBezTo>
                    <a:pt x="132" y="49"/>
                    <a:pt x="131" y="49"/>
                    <a:pt x="131" y="49"/>
                  </a:cubicBezTo>
                  <a:cubicBezTo>
                    <a:pt x="130" y="49"/>
                    <a:pt x="129" y="48"/>
                    <a:pt x="128" y="48"/>
                  </a:cubicBezTo>
                  <a:cubicBezTo>
                    <a:pt x="126" y="48"/>
                    <a:pt x="124" y="50"/>
                    <a:pt x="123" y="51"/>
                  </a:cubicBezTo>
                  <a:cubicBezTo>
                    <a:pt x="121" y="52"/>
                    <a:pt x="121" y="52"/>
                    <a:pt x="120" y="52"/>
                  </a:cubicBezTo>
                  <a:cubicBezTo>
                    <a:pt x="120" y="52"/>
                    <a:pt x="119" y="52"/>
                    <a:pt x="118" y="51"/>
                  </a:cubicBezTo>
                  <a:cubicBezTo>
                    <a:pt x="116" y="51"/>
                    <a:pt x="115" y="50"/>
                    <a:pt x="113" y="50"/>
                  </a:cubicBezTo>
                  <a:cubicBezTo>
                    <a:pt x="112" y="49"/>
                    <a:pt x="112" y="49"/>
                    <a:pt x="111" y="49"/>
                  </a:cubicBezTo>
                  <a:cubicBezTo>
                    <a:pt x="107" y="49"/>
                    <a:pt x="105" y="52"/>
                    <a:pt x="103" y="53"/>
                  </a:cubicBezTo>
                  <a:cubicBezTo>
                    <a:pt x="102" y="55"/>
                    <a:pt x="101" y="56"/>
                    <a:pt x="100" y="56"/>
                  </a:cubicBezTo>
                  <a:cubicBezTo>
                    <a:pt x="96" y="58"/>
                    <a:pt x="91" y="61"/>
                    <a:pt x="92" y="68"/>
                  </a:cubicBezTo>
                  <a:cubicBezTo>
                    <a:pt x="92" y="70"/>
                    <a:pt x="91" y="73"/>
                    <a:pt x="89" y="75"/>
                  </a:cubicBezTo>
                  <a:cubicBezTo>
                    <a:pt x="88" y="76"/>
                    <a:pt x="87" y="77"/>
                    <a:pt x="86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3" y="76"/>
                    <a:pt x="81" y="73"/>
                    <a:pt x="80" y="71"/>
                  </a:cubicBezTo>
                  <a:cubicBezTo>
                    <a:pt x="78" y="69"/>
                    <a:pt x="77" y="67"/>
                    <a:pt x="76" y="66"/>
                  </a:cubicBezTo>
                  <a:cubicBezTo>
                    <a:pt x="74" y="64"/>
                    <a:pt x="71" y="62"/>
                    <a:pt x="68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5" y="61"/>
                    <a:pt x="64" y="62"/>
                    <a:pt x="62" y="63"/>
                  </a:cubicBezTo>
                  <a:cubicBezTo>
                    <a:pt x="61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8" y="62"/>
                  </a:cubicBezTo>
                  <a:cubicBezTo>
                    <a:pt x="57" y="62"/>
                    <a:pt x="56" y="61"/>
                    <a:pt x="54" y="61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1" y="60"/>
                    <a:pt x="49" y="60"/>
                    <a:pt x="48" y="60"/>
                  </a:cubicBezTo>
                  <a:cubicBezTo>
                    <a:pt x="47" y="60"/>
                    <a:pt x="46" y="60"/>
                    <a:pt x="45" y="60"/>
                  </a:cubicBezTo>
                  <a:cubicBezTo>
                    <a:pt x="44" y="60"/>
                    <a:pt x="42" y="61"/>
                    <a:pt x="41" y="61"/>
                  </a:cubicBezTo>
                  <a:cubicBezTo>
                    <a:pt x="40" y="62"/>
                    <a:pt x="39" y="63"/>
                    <a:pt x="38" y="63"/>
                  </a:cubicBezTo>
                  <a:cubicBezTo>
                    <a:pt x="38" y="63"/>
                    <a:pt x="38" y="63"/>
                    <a:pt x="37" y="63"/>
                  </a:cubicBezTo>
                  <a:cubicBezTo>
                    <a:pt x="36" y="62"/>
                    <a:pt x="36" y="61"/>
                    <a:pt x="35" y="59"/>
                  </a:cubicBezTo>
                  <a:cubicBezTo>
                    <a:pt x="35" y="58"/>
                    <a:pt x="34" y="58"/>
                    <a:pt x="34" y="57"/>
                  </a:cubicBezTo>
                  <a:cubicBezTo>
                    <a:pt x="31" y="54"/>
                    <a:pt x="27" y="52"/>
                    <a:pt x="22" y="52"/>
                  </a:cubicBezTo>
                  <a:cubicBezTo>
                    <a:pt x="21" y="52"/>
                    <a:pt x="19" y="52"/>
                    <a:pt x="18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3" y="52"/>
                    <a:pt x="12" y="52"/>
                  </a:cubicBezTo>
                  <a:cubicBezTo>
                    <a:pt x="11" y="52"/>
                    <a:pt x="11" y="51"/>
                    <a:pt x="10" y="51"/>
                  </a:cubicBezTo>
                  <a:cubicBezTo>
                    <a:pt x="9" y="50"/>
                    <a:pt x="7" y="48"/>
                    <a:pt x="5" y="48"/>
                  </a:cubicBezTo>
                  <a:cubicBezTo>
                    <a:pt x="4" y="48"/>
                    <a:pt x="4" y="48"/>
                    <a:pt x="3" y="49"/>
                  </a:cubicBezTo>
                  <a:cubicBezTo>
                    <a:pt x="1" y="50"/>
                    <a:pt x="0" y="52"/>
                    <a:pt x="2" y="56"/>
                  </a:cubicBezTo>
                  <a:cubicBezTo>
                    <a:pt x="4" y="60"/>
                    <a:pt x="8" y="64"/>
                    <a:pt x="12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6" y="71"/>
                    <a:pt x="17" y="72"/>
                  </a:cubicBezTo>
                  <a:cubicBezTo>
                    <a:pt x="20" y="74"/>
                    <a:pt x="23" y="77"/>
                    <a:pt x="24" y="79"/>
                  </a:cubicBezTo>
                  <a:cubicBezTo>
                    <a:pt x="25" y="81"/>
                    <a:pt x="25" y="83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9"/>
                    <a:pt x="25" y="93"/>
                    <a:pt x="25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5" y="103"/>
                    <a:pt x="27" y="106"/>
                    <a:pt x="30" y="109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13"/>
                    <a:pt x="35" y="116"/>
                    <a:pt x="35" y="119"/>
                  </a:cubicBezTo>
                  <a:cubicBezTo>
                    <a:pt x="35" y="119"/>
                    <a:pt x="35" y="120"/>
                    <a:pt x="34" y="121"/>
                  </a:cubicBezTo>
                  <a:cubicBezTo>
                    <a:pt x="34" y="124"/>
                    <a:pt x="33" y="126"/>
                    <a:pt x="34" y="129"/>
                  </a:cubicBezTo>
                  <a:cubicBezTo>
                    <a:pt x="34" y="130"/>
                    <a:pt x="36" y="131"/>
                    <a:pt x="37" y="131"/>
                  </a:cubicBezTo>
                  <a:cubicBezTo>
                    <a:pt x="38" y="132"/>
                    <a:pt x="40" y="132"/>
                    <a:pt x="41" y="132"/>
                  </a:cubicBezTo>
                  <a:cubicBezTo>
                    <a:pt x="42" y="132"/>
                    <a:pt x="44" y="132"/>
                    <a:pt x="45" y="132"/>
                  </a:cubicBezTo>
                  <a:cubicBezTo>
                    <a:pt x="45" y="132"/>
                    <a:pt x="46" y="132"/>
                    <a:pt x="47" y="132"/>
                  </a:cubicBezTo>
                  <a:cubicBezTo>
                    <a:pt x="47" y="132"/>
                    <a:pt x="62" y="132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2" y="134"/>
                    <a:pt x="62" y="135"/>
                    <a:pt x="62" y="136"/>
                  </a:cubicBezTo>
                  <a:cubicBezTo>
                    <a:pt x="62" y="136"/>
                    <a:pt x="62" y="137"/>
                    <a:pt x="62" y="138"/>
                  </a:cubicBezTo>
                  <a:cubicBezTo>
                    <a:pt x="63" y="138"/>
                    <a:pt x="63" y="139"/>
                    <a:pt x="63" y="139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6" y="141"/>
                    <a:pt x="67" y="141"/>
                    <a:pt x="68" y="141"/>
                  </a:cubicBezTo>
                  <a:cubicBezTo>
                    <a:pt x="70" y="141"/>
                    <a:pt x="72" y="141"/>
                    <a:pt x="73" y="142"/>
                  </a:cubicBezTo>
                  <a:cubicBezTo>
                    <a:pt x="75" y="142"/>
                    <a:pt x="77" y="143"/>
                    <a:pt x="79" y="145"/>
                  </a:cubicBezTo>
                  <a:cubicBezTo>
                    <a:pt x="81" y="146"/>
                    <a:pt x="84" y="147"/>
                    <a:pt x="87" y="148"/>
                  </a:cubicBezTo>
                  <a:cubicBezTo>
                    <a:pt x="88" y="148"/>
                    <a:pt x="89" y="149"/>
                    <a:pt x="91" y="149"/>
                  </a:cubicBezTo>
                  <a:cubicBezTo>
                    <a:pt x="96" y="150"/>
                    <a:pt x="99" y="150"/>
                    <a:pt x="98" y="158"/>
                  </a:cubicBezTo>
                  <a:cubicBezTo>
                    <a:pt x="97" y="160"/>
                    <a:pt x="97" y="162"/>
                    <a:pt x="96" y="163"/>
                  </a:cubicBezTo>
                  <a:cubicBezTo>
                    <a:pt x="95" y="166"/>
                    <a:pt x="95" y="168"/>
                    <a:pt x="97" y="173"/>
                  </a:cubicBezTo>
                  <a:cubicBezTo>
                    <a:pt x="102" y="183"/>
                    <a:pt x="107" y="195"/>
                    <a:pt x="106" y="207"/>
                  </a:cubicBezTo>
                  <a:cubicBezTo>
                    <a:pt x="106" y="211"/>
                    <a:pt x="105" y="215"/>
                    <a:pt x="105" y="218"/>
                  </a:cubicBezTo>
                  <a:cubicBezTo>
                    <a:pt x="103" y="227"/>
                    <a:pt x="101" y="236"/>
                    <a:pt x="105" y="244"/>
                  </a:cubicBezTo>
                  <a:cubicBezTo>
                    <a:pt x="106" y="246"/>
                    <a:pt x="107" y="248"/>
                    <a:pt x="109" y="250"/>
                  </a:cubicBezTo>
                  <a:cubicBezTo>
                    <a:pt x="111" y="252"/>
                    <a:pt x="112" y="255"/>
                    <a:pt x="113" y="258"/>
                  </a:cubicBezTo>
                  <a:cubicBezTo>
                    <a:pt x="114" y="260"/>
                    <a:pt x="114" y="264"/>
                    <a:pt x="114" y="266"/>
                  </a:cubicBezTo>
                  <a:cubicBezTo>
                    <a:pt x="113" y="267"/>
                    <a:pt x="113" y="268"/>
                    <a:pt x="112" y="269"/>
                  </a:cubicBezTo>
                  <a:cubicBezTo>
                    <a:pt x="111" y="271"/>
                    <a:pt x="110" y="273"/>
                    <a:pt x="111" y="275"/>
                  </a:cubicBezTo>
                  <a:cubicBezTo>
                    <a:pt x="111" y="278"/>
                    <a:pt x="114" y="279"/>
                    <a:pt x="116" y="281"/>
                  </a:cubicBezTo>
                  <a:cubicBezTo>
                    <a:pt x="117" y="281"/>
                    <a:pt x="117" y="282"/>
                    <a:pt x="118" y="282"/>
                  </a:cubicBezTo>
                  <a:cubicBezTo>
                    <a:pt x="119" y="284"/>
                    <a:pt x="120" y="285"/>
                    <a:pt x="121" y="287"/>
                  </a:cubicBezTo>
                  <a:cubicBezTo>
                    <a:pt x="123" y="289"/>
                    <a:pt x="124" y="291"/>
                    <a:pt x="126" y="292"/>
                  </a:cubicBezTo>
                  <a:cubicBezTo>
                    <a:pt x="127" y="292"/>
                    <a:pt x="128" y="292"/>
                    <a:pt x="128" y="292"/>
                  </a:cubicBezTo>
                  <a:cubicBezTo>
                    <a:pt x="130" y="292"/>
                    <a:pt x="131" y="292"/>
                    <a:pt x="132" y="293"/>
                  </a:cubicBezTo>
                  <a:cubicBezTo>
                    <a:pt x="133" y="294"/>
                    <a:pt x="133" y="295"/>
                    <a:pt x="134" y="296"/>
                  </a:cubicBezTo>
                  <a:cubicBezTo>
                    <a:pt x="134" y="297"/>
                    <a:pt x="135" y="298"/>
                    <a:pt x="135" y="299"/>
                  </a:cubicBezTo>
                  <a:cubicBezTo>
                    <a:pt x="137" y="301"/>
                    <a:pt x="142" y="303"/>
                    <a:pt x="146" y="303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48" y="301"/>
                    <a:pt x="148" y="301"/>
                    <a:pt x="148" y="301"/>
                  </a:cubicBezTo>
                  <a:cubicBezTo>
                    <a:pt x="148" y="299"/>
                    <a:pt x="148" y="297"/>
                    <a:pt x="148" y="295"/>
                  </a:cubicBezTo>
                  <a:cubicBezTo>
                    <a:pt x="148" y="293"/>
                    <a:pt x="148" y="290"/>
                    <a:pt x="148" y="288"/>
                  </a:cubicBezTo>
                  <a:cubicBezTo>
                    <a:pt x="149" y="287"/>
                    <a:pt x="149" y="287"/>
                    <a:pt x="149" y="287"/>
                  </a:cubicBezTo>
                  <a:cubicBezTo>
                    <a:pt x="149" y="282"/>
                    <a:pt x="150" y="277"/>
                    <a:pt x="152" y="273"/>
                  </a:cubicBezTo>
                  <a:cubicBezTo>
                    <a:pt x="154" y="268"/>
                    <a:pt x="159" y="263"/>
                    <a:pt x="165" y="261"/>
                  </a:cubicBezTo>
                  <a:cubicBezTo>
                    <a:pt x="167" y="260"/>
                    <a:pt x="169" y="260"/>
                    <a:pt x="171" y="260"/>
                  </a:cubicBezTo>
                  <a:cubicBezTo>
                    <a:pt x="173" y="260"/>
                    <a:pt x="174" y="260"/>
                    <a:pt x="175" y="261"/>
                  </a:cubicBezTo>
                  <a:cubicBezTo>
                    <a:pt x="178" y="262"/>
                    <a:pt x="181" y="265"/>
                    <a:pt x="183" y="268"/>
                  </a:cubicBezTo>
                  <a:cubicBezTo>
                    <a:pt x="186" y="272"/>
                    <a:pt x="189" y="276"/>
                    <a:pt x="193" y="276"/>
                  </a:cubicBezTo>
                  <a:cubicBezTo>
                    <a:pt x="194" y="276"/>
                    <a:pt x="195" y="276"/>
                    <a:pt x="196" y="275"/>
                  </a:cubicBezTo>
                  <a:cubicBezTo>
                    <a:pt x="198" y="275"/>
                    <a:pt x="207" y="271"/>
                    <a:pt x="207" y="267"/>
                  </a:cubicBezTo>
                  <a:cubicBezTo>
                    <a:pt x="207" y="265"/>
                    <a:pt x="206" y="264"/>
                    <a:pt x="205" y="263"/>
                  </a:cubicBezTo>
                  <a:cubicBezTo>
                    <a:pt x="203" y="261"/>
                    <a:pt x="201" y="259"/>
                    <a:pt x="202" y="256"/>
                  </a:cubicBezTo>
                  <a:cubicBezTo>
                    <a:pt x="203" y="253"/>
                    <a:pt x="206" y="250"/>
                    <a:pt x="208" y="246"/>
                  </a:cubicBezTo>
                  <a:cubicBezTo>
                    <a:pt x="209" y="245"/>
                    <a:pt x="210" y="243"/>
                    <a:pt x="211" y="242"/>
                  </a:cubicBezTo>
                  <a:cubicBezTo>
                    <a:pt x="211" y="240"/>
                    <a:pt x="211" y="240"/>
                    <a:pt x="211" y="240"/>
                  </a:cubicBezTo>
                  <a:cubicBezTo>
                    <a:pt x="214" y="236"/>
                    <a:pt x="216" y="232"/>
                    <a:pt x="220" y="230"/>
                  </a:cubicBezTo>
                  <a:cubicBezTo>
                    <a:pt x="223" y="229"/>
                    <a:pt x="227" y="228"/>
                    <a:pt x="231" y="228"/>
                  </a:cubicBezTo>
                  <a:cubicBezTo>
                    <a:pt x="232" y="228"/>
                    <a:pt x="232" y="228"/>
                    <a:pt x="232" y="228"/>
                  </a:cubicBezTo>
                  <a:cubicBezTo>
                    <a:pt x="237" y="227"/>
                    <a:pt x="242" y="227"/>
                    <a:pt x="246" y="227"/>
                  </a:cubicBezTo>
                  <a:cubicBezTo>
                    <a:pt x="251" y="227"/>
                    <a:pt x="255" y="227"/>
                    <a:pt x="260" y="226"/>
                  </a:cubicBezTo>
                  <a:cubicBezTo>
                    <a:pt x="263" y="226"/>
                    <a:pt x="267" y="226"/>
                    <a:pt x="271" y="226"/>
                  </a:cubicBezTo>
                  <a:cubicBezTo>
                    <a:pt x="273" y="226"/>
                    <a:pt x="273" y="226"/>
                    <a:pt x="273" y="226"/>
                  </a:cubicBezTo>
                  <a:lnTo>
                    <a:pt x="273" y="223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3048863" y="382812"/>
              <a:ext cx="581760" cy="607086"/>
            </a:xfrm>
            <a:custGeom>
              <a:avLst/>
              <a:gdLst>
                <a:gd name="T0" fmla="*/ 210 w 230"/>
                <a:gd name="T1" fmla="*/ 116 h 251"/>
                <a:gd name="T2" fmla="*/ 198 w 230"/>
                <a:gd name="T3" fmla="*/ 110 h 251"/>
                <a:gd name="T4" fmla="*/ 194 w 230"/>
                <a:gd name="T5" fmla="*/ 104 h 251"/>
                <a:gd name="T6" fmla="*/ 188 w 230"/>
                <a:gd name="T7" fmla="*/ 89 h 251"/>
                <a:gd name="T8" fmla="*/ 182 w 230"/>
                <a:gd name="T9" fmla="*/ 76 h 251"/>
                <a:gd name="T10" fmla="*/ 178 w 230"/>
                <a:gd name="T11" fmla="*/ 64 h 251"/>
                <a:gd name="T12" fmla="*/ 174 w 230"/>
                <a:gd name="T13" fmla="*/ 52 h 251"/>
                <a:gd name="T14" fmla="*/ 173 w 230"/>
                <a:gd name="T15" fmla="*/ 34 h 251"/>
                <a:gd name="T16" fmla="*/ 166 w 230"/>
                <a:gd name="T17" fmla="*/ 23 h 251"/>
                <a:gd name="T18" fmla="*/ 168 w 230"/>
                <a:gd name="T19" fmla="*/ 17 h 251"/>
                <a:gd name="T20" fmla="*/ 162 w 230"/>
                <a:gd name="T21" fmla="*/ 8 h 251"/>
                <a:gd name="T22" fmla="*/ 157 w 230"/>
                <a:gd name="T23" fmla="*/ 2 h 251"/>
                <a:gd name="T24" fmla="*/ 147 w 230"/>
                <a:gd name="T25" fmla="*/ 5 h 251"/>
                <a:gd name="T26" fmla="*/ 148 w 230"/>
                <a:gd name="T27" fmla="*/ 10 h 251"/>
                <a:gd name="T28" fmla="*/ 143 w 230"/>
                <a:gd name="T29" fmla="*/ 12 h 251"/>
                <a:gd name="T30" fmla="*/ 138 w 230"/>
                <a:gd name="T31" fmla="*/ 16 h 251"/>
                <a:gd name="T32" fmla="*/ 125 w 230"/>
                <a:gd name="T33" fmla="*/ 31 h 251"/>
                <a:gd name="T34" fmla="*/ 122 w 230"/>
                <a:gd name="T35" fmla="*/ 37 h 251"/>
                <a:gd name="T36" fmla="*/ 115 w 230"/>
                <a:gd name="T37" fmla="*/ 48 h 251"/>
                <a:gd name="T38" fmla="*/ 99 w 230"/>
                <a:gd name="T39" fmla="*/ 80 h 251"/>
                <a:gd name="T40" fmla="*/ 81 w 230"/>
                <a:gd name="T41" fmla="*/ 95 h 251"/>
                <a:gd name="T42" fmla="*/ 70 w 230"/>
                <a:gd name="T43" fmla="*/ 92 h 251"/>
                <a:gd name="T44" fmla="*/ 62 w 230"/>
                <a:gd name="T45" fmla="*/ 91 h 251"/>
                <a:gd name="T46" fmla="*/ 58 w 230"/>
                <a:gd name="T47" fmla="*/ 92 h 251"/>
                <a:gd name="T48" fmla="*/ 47 w 230"/>
                <a:gd name="T49" fmla="*/ 89 h 251"/>
                <a:gd name="T50" fmla="*/ 37 w 230"/>
                <a:gd name="T51" fmla="*/ 93 h 251"/>
                <a:gd name="T52" fmla="*/ 28 w 230"/>
                <a:gd name="T53" fmla="*/ 98 h 251"/>
                <a:gd name="T54" fmla="*/ 23 w 230"/>
                <a:gd name="T55" fmla="*/ 96 h 251"/>
                <a:gd name="T56" fmla="*/ 18 w 230"/>
                <a:gd name="T57" fmla="*/ 94 h 251"/>
                <a:gd name="T58" fmla="*/ 10 w 230"/>
                <a:gd name="T59" fmla="*/ 89 h 251"/>
                <a:gd name="T60" fmla="*/ 6 w 230"/>
                <a:gd name="T61" fmla="*/ 86 h 251"/>
                <a:gd name="T62" fmla="*/ 3 w 230"/>
                <a:gd name="T63" fmla="*/ 113 h 251"/>
                <a:gd name="T64" fmla="*/ 11 w 230"/>
                <a:gd name="T65" fmla="*/ 116 h 251"/>
                <a:gd name="T66" fmla="*/ 19 w 230"/>
                <a:gd name="T67" fmla="*/ 116 h 251"/>
                <a:gd name="T68" fmla="*/ 33 w 230"/>
                <a:gd name="T69" fmla="*/ 124 h 251"/>
                <a:gd name="T70" fmla="*/ 47 w 230"/>
                <a:gd name="T71" fmla="*/ 132 h 251"/>
                <a:gd name="T72" fmla="*/ 61 w 230"/>
                <a:gd name="T73" fmla="*/ 141 h 251"/>
                <a:gd name="T74" fmla="*/ 67 w 230"/>
                <a:gd name="T75" fmla="*/ 156 h 251"/>
                <a:gd name="T76" fmla="*/ 76 w 230"/>
                <a:gd name="T77" fmla="*/ 165 h 251"/>
                <a:gd name="T78" fmla="*/ 79 w 230"/>
                <a:gd name="T79" fmla="*/ 182 h 251"/>
                <a:gd name="T80" fmla="*/ 91 w 230"/>
                <a:gd name="T81" fmla="*/ 206 h 251"/>
                <a:gd name="T82" fmla="*/ 102 w 230"/>
                <a:gd name="T83" fmla="*/ 222 h 251"/>
                <a:gd name="T84" fmla="*/ 104 w 230"/>
                <a:gd name="T85" fmla="*/ 227 h 251"/>
                <a:gd name="T86" fmla="*/ 104 w 230"/>
                <a:gd name="T87" fmla="*/ 230 h 251"/>
                <a:gd name="T88" fmla="*/ 110 w 230"/>
                <a:gd name="T89" fmla="*/ 240 h 251"/>
                <a:gd name="T90" fmla="*/ 112 w 230"/>
                <a:gd name="T91" fmla="*/ 243 h 251"/>
                <a:gd name="T92" fmla="*/ 121 w 230"/>
                <a:gd name="T93" fmla="*/ 249 h 251"/>
                <a:gd name="T94" fmla="*/ 130 w 230"/>
                <a:gd name="T95" fmla="*/ 251 h 251"/>
                <a:gd name="T96" fmla="*/ 142 w 230"/>
                <a:gd name="T97" fmla="*/ 238 h 251"/>
                <a:gd name="T98" fmla="*/ 153 w 230"/>
                <a:gd name="T99" fmla="*/ 219 h 251"/>
                <a:gd name="T100" fmla="*/ 186 w 230"/>
                <a:gd name="T101" fmla="*/ 189 h 251"/>
                <a:gd name="T102" fmla="*/ 195 w 230"/>
                <a:gd name="T103" fmla="*/ 186 h 251"/>
                <a:gd name="T104" fmla="*/ 198 w 230"/>
                <a:gd name="T105" fmla="*/ 183 h 251"/>
                <a:gd name="T106" fmla="*/ 202 w 230"/>
                <a:gd name="T107" fmla="*/ 178 h 251"/>
                <a:gd name="T108" fmla="*/ 210 w 230"/>
                <a:gd name="T109" fmla="*/ 171 h 251"/>
                <a:gd name="T110" fmla="*/ 218 w 230"/>
                <a:gd name="T111" fmla="*/ 159 h 251"/>
                <a:gd name="T112" fmla="*/ 219 w 230"/>
                <a:gd name="T113" fmla="*/ 155 h 251"/>
                <a:gd name="T114" fmla="*/ 224 w 230"/>
                <a:gd name="T115" fmla="*/ 148 h 251"/>
                <a:gd name="T116" fmla="*/ 221 w 230"/>
                <a:gd name="T117" fmla="*/ 144 h 251"/>
                <a:gd name="T118" fmla="*/ 221 w 230"/>
                <a:gd name="T119" fmla="*/ 11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51">
                  <a:moveTo>
                    <a:pt x="221" y="118"/>
                  </a:moveTo>
                  <a:cubicBezTo>
                    <a:pt x="217" y="117"/>
                    <a:pt x="214" y="116"/>
                    <a:pt x="210" y="116"/>
                  </a:cubicBezTo>
                  <a:cubicBezTo>
                    <a:pt x="207" y="116"/>
                    <a:pt x="205" y="116"/>
                    <a:pt x="203" y="116"/>
                  </a:cubicBezTo>
                  <a:cubicBezTo>
                    <a:pt x="200" y="115"/>
                    <a:pt x="199" y="113"/>
                    <a:pt x="198" y="110"/>
                  </a:cubicBezTo>
                  <a:cubicBezTo>
                    <a:pt x="197" y="109"/>
                    <a:pt x="197" y="108"/>
                    <a:pt x="196" y="106"/>
                  </a:cubicBezTo>
                  <a:cubicBezTo>
                    <a:pt x="195" y="105"/>
                    <a:pt x="194" y="105"/>
                    <a:pt x="194" y="104"/>
                  </a:cubicBezTo>
                  <a:cubicBezTo>
                    <a:pt x="192" y="103"/>
                    <a:pt x="192" y="101"/>
                    <a:pt x="191" y="100"/>
                  </a:cubicBezTo>
                  <a:cubicBezTo>
                    <a:pt x="190" y="97"/>
                    <a:pt x="189" y="93"/>
                    <a:pt x="188" y="89"/>
                  </a:cubicBezTo>
                  <a:cubicBezTo>
                    <a:pt x="187" y="85"/>
                    <a:pt x="186" y="82"/>
                    <a:pt x="184" y="78"/>
                  </a:cubicBezTo>
                  <a:cubicBezTo>
                    <a:pt x="183" y="77"/>
                    <a:pt x="183" y="76"/>
                    <a:pt x="182" y="76"/>
                  </a:cubicBezTo>
                  <a:cubicBezTo>
                    <a:pt x="181" y="74"/>
                    <a:pt x="181" y="72"/>
                    <a:pt x="180" y="70"/>
                  </a:cubicBezTo>
                  <a:cubicBezTo>
                    <a:pt x="180" y="68"/>
                    <a:pt x="179" y="66"/>
                    <a:pt x="178" y="64"/>
                  </a:cubicBezTo>
                  <a:cubicBezTo>
                    <a:pt x="177" y="61"/>
                    <a:pt x="176" y="59"/>
                    <a:pt x="175" y="56"/>
                  </a:cubicBezTo>
                  <a:cubicBezTo>
                    <a:pt x="175" y="54"/>
                    <a:pt x="174" y="53"/>
                    <a:pt x="174" y="52"/>
                  </a:cubicBezTo>
                  <a:cubicBezTo>
                    <a:pt x="172" y="49"/>
                    <a:pt x="173" y="45"/>
                    <a:pt x="173" y="42"/>
                  </a:cubicBezTo>
                  <a:cubicBezTo>
                    <a:pt x="173" y="39"/>
                    <a:pt x="173" y="36"/>
                    <a:pt x="173" y="34"/>
                  </a:cubicBezTo>
                  <a:cubicBezTo>
                    <a:pt x="172" y="31"/>
                    <a:pt x="171" y="27"/>
                    <a:pt x="169" y="25"/>
                  </a:cubicBezTo>
                  <a:cubicBezTo>
                    <a:pt x="169" y="24"/>
                    <a:pt x="167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8" y="21"/>
                    <a:pt x="168" y="19"/>
                    <a:pt x="168" y="17"/>
                  </a:cubicBezTo>
                  <a:cubicBezTo>
                    <a:pt x="168" y="13"/>
                    <a:pt x="166" y="12"/>
                    <a:pt x="164" y="10"/>
                  </a:cubicBezTo>
                  <a:cubicBezTo>
                    <a:pt x="164" y="10"/>
                    <a:pt x="163" y="9"/>
                    <a:pt x="162" y="8"/>
                  </a:cubicBezTo>
                  <a:cubicBezTo>
                    <a:pt x="162" y="8"/>
                    <a:pt x="161" y="7"/>
                    <a:pt x="161" y="6"/>
                  </a:cubicBezTo>
                  <a:cubicBezTo>
                    <a:pt x="159" y="5"/>
                    <a:pt x="158" y="3"/>
                    <a:pt x="157" y="2"/>
                  </a:cubicBezTo>
                  <a:cubicBezTo>
                    <a:pt x="155" y="1"/>
                    <a:pt x="153" y="0"/>
                    <a:pt x="152" y="0"/>
                  </a:cubicBezTo>
                  <a:cubicBezTo>
                    <a:pt x="150" y="0"/>
                    <a:pt x="147" y="1"/>
                    <a:pt x="147" y="5"/>
                  </a:cubicBezTo>
                  <a:cubicBezTo>
                    <a:pt x="147" y="6"/>
                    <a:pt x="147" y="8"/>
                    <a:pt x="148" y="9"/>
                  </a:cubicBezTo>
                  <a:cubicBezTo>
                    <a:pt x="148" y="9"/>
                    <a:pt x="148" y="10"/>
                    <a:pt x="148" y="10"/>
                  </a:cubicBezTo>
                  <a:cubicBezTo>
                    <a:pt x="148" y="10"/>
                    <a:pt x="148" y="10"/>
                    <a:pt x="147" y="10"/>
                  </a:cubicBezTo>
                  <a:cubicBezTo>
                    <a:pt x="145" y="10"/>
                    <a:pt x="144" y="11"/>
                    <a:pt x="143" y="12"/>
                  </a:cubicBezTo>
                  <a:cubicBezTo>
                    <a:pt x="142" y="13"/>
                    <a:pt x="142" y="13"/>
                    <a:pt x="141" y="14"/>
                  </a:cubicBezTo>
                  <a:cubicBezTo>
                    <a:pt x="140" y="14"/>
                    <a:pt x="139" y="15"/>
                    <a:pt x="138" y="16"/>
                  </a:cubicBezTo>
                  <a:cubicBezTo>
                    <a:pt x="136" y="17"/>
                    <a:pt x="134" y="19"/>
                    <a:pt x="132" y="21"/>
                  </a:cubicBezTo>
                  <a:cubicBezTo>
                    <a:pt x="129" y="24"/>
                    <a:pt x="127" y="28"/>
                    <a:pt x="125" y="31"/>
                  </a:cubicBezTo>
                  <a:cubicBezTo>
                    <a:pt x="125" y="32"/>
                    <a:pt x="124" y="33"/>
                    <a:pt x="124" y="34"/>
                  </a:cubicBezTo>
                  <a:cubicBezTo>
                    <a:pt x="123" y="35"/>
                    <a:pt x="123" y="36"/>
                    <a:pt x="122" y="37"/>
                  </a:cubicBezTo>
                  <a:cubicBezTo>
                    <a:pt x="121" y="40"/>
                    <a:pt x="119" y="43"/>
                    <a:pt x="118" y="45"/>
                  </a:cubicBezTo>
                  <a:cubicBezTo>
                    <a:pt x="117" y="46"/>
                    <a:pt x="116" y="47"/>
                    <a:pt x="115" y="48"/>
                  </a:cubicBezTo>
                  <a:cubicBezTo>
                    <a:pt x="113" y="50"/>
                    <a:pt x="111" y="51"/>
                    <a:pt x="110" y="54"/>
                  </a:cubicBezTo>
                  <a:cubicBezTo>
                    <a:pt x="107" y="65"/>
                    <a:pt x="103" y="73"/>
                    <a:pt x="99" y="80"/>
                  </a:cubicBezTo>
                  <a:cubicBezTo>
                    <a:pt x="97" y="84"/>
                    <a:pt x="89" y="96"/>
                    <a:pt x="82" y="96"/>
                  </a:cubicBezTo>
                  <a:cubicBezTo>
                    <a:pt x="82" y="96"/>
                    <a:pt x="81" y="95"/>
                    <a:pt x="8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6" y="94"/>
                    <a:pt x="73" y="94"/>
                    <a:pt x="70" y="92"/>
                  </a:cubicBezTo>
                  <a:cubicBezTo>
                    <a:pt x="69" y="91"/>
                    <a:pt x="67" y="90"/>
                    <a:pt x="66" y="90"/>
                  </a:cubicBezTo>
                  <a:cubicBezTo>
                    <a:pt x="64" y="90"/>
                    <a:pt x="63" y="91"/>
                    <a:pt x="62" y="91"/>
                  </a:cubicBezTo>
                  <a:cubicBezTo>
                    <a:pt x="61" y="91"/>
                    <a:pt x="60" y="92"/>
                    <a:pt x="59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7" y="91"/>
                    <a:pt x="55" y="91"/>
                    <a:pt x="54" y="91"/>
                  </a:cubicBezTo>
                  <a:cubicBezTo>
                    <a:pt x="52" y="90"/>
                    <a:pt x="50" y="89"/>
                    <a:pt x="47" y="89"/>
                  </a:cubicBezTo>
                  <a:cubicBezTo>
                    <a:pt x="47" y="89"/>
                    <a:pt x="46" y="89"/>
                    <a:pt x="46" y="89"/>
                  </a:cubicBezTo>
                  <a:cubicBezTo>
                    <a:pt x="42" y="90"/>
                    <a:pt x="40" y="91"/>
                    <a:pt x="37" y="93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4" y="96"/>
                    <a:pt x="31" y="97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7" y="98"/>
                    <a:pt x="25" y="97"/>
                    <a:pt x="23" y="96"/>
                  </a:cubicBezTo>
                  <a:cubicBezTo>
                    <a:pt x="23" y="96"/>
                    <a:pt x="22" y="95"/>
                    <a:pt x="21" y="95"/>
                  </a:cubicBezTo>
                  <a:cubicBezTo>
                    <a:pt x="20" y="94"/>
                    <a:pt x="19" y="94"/>
                    <a:pt x="18" y="94"/>
                  </a:cubicBezTo>
                  <a:cubicBezTo>
                    <a:pt x="16" y="93"/>
                    <a:pt x="14" y="92"/>
                    <a:pt x="13" y="91"/>
                  </a:cubicBezTo>
                  <a:cubicBezTo>
                    <a:pt x="12" y="91"/>
                    <a:pt x="11" y="90"/>
                    <a:pt x="10" y="89"/>
                  </a:cubicBezTo>
                  <a:cubicBezTo>
                    <a:pt x="10" y="89"/>
                    <a:pt x="9" y="88"/>
                    <a:pt x="8" y="87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2" y="98"/>
                    <a:pt x="0" y="108"/>
                    <a:pt x="3" y="113"/>
                  </a:cubicBezTo>
                  <a:cubicBezTo>
                    <a:pt x="4" y="115"/>
                    <a:pt x="6" y="116"/>
                    <a:pt x="9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3" y="116"/>
                    <a:pt x="14" y="116"/>
                    <a:pt x="15" y="116"/>
                  </a:cubicBezTo>
                  <a:cubicBezTo>
                    <a:pt x="16" y="116"/>
                    <a:pt x="18" y="116"/>
                    <a:pt x="19" y="116"/>
                  </a:cubicBezTo>
                  <a:cubicBezTo>
                    <a:pt x="21" y="116"/>
                    <a:pt x="24" y="116"/>
                    <a:pt x="27" y="117"/>
                  </a:cubicBezTo>
                  <a:cubicBezTo>
                    <a:pt x="30" y="119"/>
                    <a:pt x="31" y="121"/>
                    <a:pt x="33" y="124"/>
                  </a:cubicBezTo>
                  <a:cubicBezTo>
                    <a:pt x="34" y="125"/>
                    <a:pt x="35" y="127"/>
                    <a:pt x="36" y="128"/>
                  </a:cubicBezTo>
                  <a:cubicBezTo>
                    <a:pt x="39" y="131"/>
                    <a:pt x="43" y="131"/>
                    <a:pt x="47" y="132"/>
                  </a:cubicBezTo>
                  <a:cubicBezTo>
                    <a:pt x="48" y="132"/>
                    <a:pt x="49" y="132"/>
                    <a:pt x="51" y="132"/>
                  </a:cubicBezTo>
                  <a:cubicBezTo>
                    <a:pt x="57" y="132"/>
                    <a:pt x="60" y="135"/>
                    <a:pt x="61" y="141"/>
                  </a:cubicBezTo>
                  <a:cubicBezTo>
                    <a:pt x="61" y="143"/>
                    <a:pt x="61" y="143"/>
                    <a:pt x="61" y="143"/>
                  </a:cubicBezTo>
                  <a:cubicBezTo>
                    <a:pt x="62" y="148"/>
                    <a:pt x="63" y="153"/>
                    <a:pt x="67" y="156"/>
                  </a:cubicBezTo>
                  <a:cubicBezTo>
                    <a:pt x="68" y="157"/>
                    <a:pt x="69" y="158"/>
                    <a:pt x="70" y="159"/>
                  </a:cubicBezTo>
                  <a:cubicBezTo>
                    <a:pt x="73" y="161"/>
                    <a:pt x="75" y="162"/>
                    <a:pt x="76" y="165"/>
                  </a:cubicBezTo>
                  <a:cubicBezTo>
                    <a:pt x="78" y="169"/>
                    <a:pt x="78" y="173"/>
                    <a:pt x="78" y="177"/>
                  </a:cubicBezTo>
                  <a:cubicBezTo>
                    <a:pt x="78" y="178"/>
                    <a:pt x="78" y="180"/>
                    <a:pt x="79" y="182"/>
                  </a:cubicBezTo>
                  <a:cubicBezTo>
                    <a:pt x="80" y="189"/>
                    <a:pt x="81" y="194"/>
                    <a:pt x="84" y="198"/>
                  </a:cubicBezTo>
                  <a:cubicBezTo>
                    <a:pt x="86" y="201"/>
                    <a:pt x="88" y="203"/>
                    <a:pt x="91" y="206"/>
                  </a:cubicBezTo>
                  <a:cubicBezTo>
                    <a:pt x="92" y="207"/>
                    <a:pt x="93" y="208"/>
                    <a:pt x="95" y="210"/>
                  </a:cubicBezTo>
                  <a:cubicBezTo>
                    <a:pt x="98" y="213"/>
                    <a:pt x="100" y="218"/>
                    <a:pt x="102" y="222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03" y="225"/>
                    <a:pt x="103" y="226"/>
                    <a:pt x="104" y="227"/>
                  </a:cubicBezTo>
                  <a:cubicBezTo>
                    <a:pt x="104" y="228"/>
                    <a:pt x="104" y="229"/>
                    <a:pt x="104" y="229"/>
                  </a:cubicBezTo>
                  <a:cubicBezTo>
                    <a:pt x="104" y="230"/>
                    <a:pt x="104" y="230"/>
                    <a:pt x="104" y="230"/>
                  </a:cubicBezTo>
                  <a:cubicBezTo>
                    <a:pt x="104" y="233"/>
                    <a:pt x="105" y="235"/>
                    <a:pt x="107" y="236"/>
                  </a:cubicBezTo>
                  <a:cubicBezTo>
                    <a:pt x="109" y="237"/>
                    <a:pt x="109" y="239"/>
                    <a:pt x="110" y="240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2"/>
                    <a:pt x="112" y="243"/>
                    <a:pt x="112" y="243"/>
                  </a:cubicBezTo>
                  <a:cubicBezTo>
                    <a:pt x="113" y="245"/>
                    <a:pt x="113" y="246"/>
                    <a:pt x="114" y="247"/>
                  </a:cubicBezTo>
                  <a:cubicBezTo>
                    <a:pt x="116" y="248"/>
                    <a:pt x="118" y="249"/>
                    <a:pt x="121" y="249"/>
                  </a:cubicBezTo>
                  <a:cubicBezTo>
                    <a:pt x="122" y="250"/>
                    <a:pt x="122" y="250"/>
                    <a:pt x="123" y="250"/>
                  </a:cubicBezTo>
                  <a:cubicBezTo>
                    <a:pt x="125" y="250"/>
                    <a:pt x="128" y="251"/>
                    <a:pt x="130" y="251"/>
                  </a:cubicBezTo>
                  <a:cubicBezTo>
                    <a:pt x="132" y="251"/>
                    <a:pt x="134" y="251"/>
                    <a:pt x="135" y="250"/>
                  </a:cubicBezTo>
                  <a:cubicBezTo>
                    <a:pt x="140" y="248"/>
                    <a:pt x="141" y="243"/>
                    <a:pt x="142" y="238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44" y="229"/>
                    <a:pt x="149" y="224"/>
                    <a:pt x="153" y="219"/>
                  </a:cubicBezTo>
                  <a:cubicBezTo>
                    <a:pt x="155" y="216"/>
                    <a:pt x="158" y="213"/>
                    <a:pt x="160" y="210"/>
                  </a:cubicBezTo>
                  <a:cubicBezTo>
                    <a:pt x="166" y="200"/>
                    <a:pt x="175" y="193"/>
                    <a:pt x="186" y="189"/>
                  </a:cubicBezTo>
                  <a:cubicBezTo>
                    <a:pt x="189" y="188"/>
                    <a:pt x="191" y="187"/>
                    <a:pt x="194" y="186"/>
                  </a:cubicBezTo>
                  <a:cubicBezTo>
                    <a:pt x="195" y="186"/>
                    <a:pt x="195" y="186"/>
                    <a:pt x="195" y="186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6" y="185"/>
                    <a:pt x="197" y="184"/>
                    <a:pt x="198" y="183"/>
                  </a:cubicBezTo>
                  <a:cubicBezTo>
                    <a:pt x="199" y="182"/>
                    <a:pt x="199" y="181"/>
                    <a:pt x="200" y="180"/>
                  </a:cubicBezTo>
                  <a:cubicBezTo>
                    <a:pt x="201" y="179"/>
                    <a:pt x="201" y="178"/>
                    <a:pt x="202" y="178"/>
                  </a:cubicBezTo>
                  <a:cubicBezTo>
                    <a:pt x="203" y="175"/>
                    <a:pt x="205" y="174"/>
                    <a:pt x="207" y="172"/>
                  </a:cubicBezTo>
                  <a:cubicBezTo>
                    <a:pt x="208" y="172"/>
                    <a:pt x="209" y="171"/>
                    <a:pt x="210" y="171"/>
                  </a:cubicBezTo>
                  <a:cubicBezTo>
                    <a:pt x="212" y="170"/>
                    <a:pt x="215" y="169"/>
                    <a:pt x="217" y="166"/>
                  </a:cubicBezTo>
                  <a:cubicBezTo>
                    <a:pt x="220" y="163"/>
                    <a:pt x="219" y="161"/>
                    <a:pt x="218" y="159"/>
                  </a:cubicBezTo>
                  <a:cubicBezTo>
                    <a:pt x="217" y="158"/>
                    <a:pt x="217" y="157"/>
                    <a:pt x="217" y="156"/>
                  </a:cubicBezTo>
                  <a:cubicBezTo>
                    <a:pt x="217" y="155"/>
                    <a:pt x="217" y="155"/>
                    <a:pt x="219" y="155"/>
                  </a:cubicBezTo>
                  <a:cubicBezTo>
                    <a:pt x="220" y="154"/>
                    <a:pt x="222" y="153"/>
                    <a:pt x="223" y="152"/>
                  </a:cubicBezTo>
                  <a:cubicBezTo>
                    <a:pt x="224" y="150"/>
                    <a:pt x="225" y="149"/>
                    <a:pt x="224" y="148"/>
                  </a:cubicBezTo>
                  <a:cubicBezTo>
                    <a:pt x="224" y="146"/>
                    <a:pt x="223" y="145"/>
                    <a:pt x="222" y="145"/>
                  </a:cubicBezTo>
                  <a:cubicBezTo>
                    <a:pt x="221" y="145"/>
                    <a:pt x="221" y="145"/>
                    <a:pt x="221" y="144"/>
                  </a:cubicBezTo>
                  <a:cubicBezTo>
                    <a:pt x="224" y="143"/>
                    <a:pt x="227" y="142"/>
                    <a:pt x="228" y="138"/>
                  </a:cubicBezTo>
                  <a:cubicBezTo>
                    <a:pt x="230" y="131"/>
                    <a:pt x="228" y="122"/>
                    <a:pt x="221" y="118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8" name="Freeform 13"/>
            <p:cNvSpPr>
              <a:spLocks noEditPoints="1"/>
            </p:cNvSpPr>
            <p:nvPr/>
          </p:nvSpPr>
          <p:spPr bwMode="auto">
            <a:xfrm>
              <a:off x="2557323" y="569302"/>
              <a:ext cx="1501583" cy="1374871"/>
            </a:xfrm>
            <a:custGeom>
              <a:avLst/>
              <a:gdLst>
                <a:gd name="T0" fmla="*/ 569 w 593"/>
                <a:gd name="T1" fmla="*/ 167 h 568"/>
                <a:gd name="T2" fmla="*/ 555 w 593"/>
                <a:gd name="T3" fmla="*/ 160 h 568"/>
                <a:gd name="T4" fmla="*/ 542 w 593"/>
                <a:gd name="T5" fmla="*/ 155 h 568"/>
                <a:gd name="T6" fmla="*/ 522 w 593"/>
                <a:gd name="T7" fmla="*/ 154 h 568"/>
                <a:gd name="T8" fmla="*/ 507 w 593"/>
                <a:gd name="T9" fmla="*/ 155 h 568"/>
                <a:gd name="T10" fmla="*/ 484 w 593"/>
                <a:gd name="T11" fmla="*/ 181 h 568"/>
                <a:gd name="T12" fmla="*/ 446 w 593"/>
                <a:gd name="T13" fmla="*/ 213 h 568"/>
                <a:gd name="T14" fmla="*/ 462 w 593"/>
                <a:gd name="T15" fmla="*/ 195 h 568"/>
                <a:gd name="T16" fmla="*/ 463 w 593"/>
                <a:gd name="T17" fmla="*/ 131 h 568"/>
                <a:gd name="T18" fmla="*/ 441 w 593"/>
                <a:gd name="T19" fmla="*/ 131 h 568"/>
                <a:gd name="T20" fmla="*/ 442 w 593"/>
                <a:gd name="T21" fmla="*/ 129 h 568"/>
                <a:gd name="T22" fmla="*/ 423 w 593"/>
                <a:gd name="T23" fmla="*/ 131 h 568"/>
                <a:gd name="T24" fmla="*/ 427 w 593"/>
                <a:gd name="T25" fmla="*/ 118 h 568"/>
                <a:gd name="T26" fmla="*/ 408 w 593"/>
                <a:gd name="T27" fmla="*/ 109 h 568"/>
                <a:gd name="T28" fmla="*/ 412 w 593"/>
                <a:gd name="T29" fmla="*/ 93 h 568"/>
                <a:gd name="T30" fmla="*/ 397 w 593"/>
                <a:gd name="T31" fmla="*/ 100 h 568"/>
                <a:gd name="T32" fmla="*/ 388 w 593"/>
                <a:gd name="T33" fmla="*/ 110 h 568"/>
                <a:gd name="T34" fmla="*/ 324 w 593"/>
                <a:gd name="T35" fmla="*/ 174 h 568"/>
                <a:gd name="T36" fmla="*/ 298 w 593"/>
                <a:gd name="T37" fmla="*/ 153 h 568"/>
                <a:gd name="T38" fmla="*/ 272 w 593"/>
                <a:gd name="T39" fmla="*/ 105 h 568"/>
                <a:gd name="T40" fmla="*/ 241 w 593"/>
                <a:gd name="T41" fmla="*/ 55 h 568"/>
                <a:gd name="T42" fmla="*/ 197 w 593"/>
                <a:gd name="T43" fmla="*/ 36 h 568"/>
                <a:gd name="T44" fmla="*/ 182 w 593"/>
                <a:gd name="T45" fmla="*/ 0 h 568"/>
                <a:gd name="T46" fmla="*/ 150 w 593"/>
                <a:gd name="T47" fmla="*/ 9 h 568"/>
                <a:gd name="T48" fmla="*/ 140 w 593"/>
                <a:gd name="T49" fmla="*/ 33 h 568"/>
                <a:gd name="T50" fmla="*/ 101 w 593"/>
                <a:gd name="T51" fmla="*/ 30 h 568"/>
                <a:gd name="T52" fmla="*/ 61 w 593"/>
                <a:gd name="T53" fmla="*/ 42 h 568"/>
                <a:gd name="T54" fmla="*/ 34 w 593"/>
                <a:gd name="T55" fmla="*/ 46 h 568"/>
                <a:gd name="T56" fmla="*/ 17 w 593"/>
                <a:gd name="T57" fmla="*/ 62 h 568"/>
                <a:gd name="T58" fmla="*/ 0 w 593"/>
                <a:gd name="T59" fmla="*/ 57 h 568"/>
                <a:gd name="T60" fmla="*/ 7 w 593"/>
                <a:gd name="T61" fmla="*/ 120 h 568"/>
                <a:gd name="T62" fmla="*/ 22 w 593"/>
                <a:gd name="T63" fmla="*/ 155 h 568"/>
                <a:gd name="T64" fmla="*/ 56 w 593"/>
                <a:gd name="T65" fmla="*/ 187 h 568"/>
                <a:gd name="T66" fmla="*/ 93 w 593"/>
                <a:gd name="T67" fmla="*/ 206 h 568"/>
                <a:gd name="T68" fmla="*/ 112 w 593"/>
                <a:gd name="T69" fmla="*/ 217 h 568"/>
                <a:gd name="T70" fmla="*/ 62 w 593"/>
                <a:gd name="T71" fmla="*/ 352 h 568"/>
                <a:gd name="T72" fmla="*/ 30 w 593"/>
                <a:gd name="T73" fmla="*/ 432 h 568"/>
                <a:gd name="T74" fmla="*/ 52 w 593"/>
                <a:gd name="T75" fmla="*/ 467 h 568"/>
                <a:gd name="T76" fmla="*/ 97 w 593"/>
                <a:gd name="T77" fmla="*/ 540 h 568"/>
                <a:gd name="T78" fmla="*/ 122 w 593"/>
                <a:gd name="T79" fmla="*/ 550 h 568"/>
                <a:gd name="T80" fmla="*/ 424 w 593"/>
                <a:gd name="T81" fmla="*/ 525 h 568"/>
                <a:gd name="T82" fmla="*/ 445 w 593"/>
                <a:gd name="T83" fmla="*/ 488 h 568"/>
                <a:gd name="T84" fmla="*/ 449 w 593"/>
                <a:gd name="T85" fmla="*/ 435 h 568"/>
                <a:gd name="T86" fmla="*/ 489 w 593"/>
                <a:gd name="T87" fmla="*/ 395 h 568"/>
                <a:gd name="T88" fmla="*/ 478 w 593"/>
                <a:gd name="T89" fmla="*/ 367 h 568"/>
                <a:gd name="T90" fmla="*/ 488 w 593"/>
                <a:gd name="T91" fmla="*/ 350 h 568"/>
                <a:gd name="T92" fmla="*/ 522 w 593"/>
                <a:gd name="T93" fmla="*/ 330 h 568"/>
                <a:gd name="T94" fmla="*/ 540 w 593"/>
                <a:gd name="T95" fmla="*/ 305 h 568"/>
                <a:gd name="T96" fmla="*/ 565 w 593"/>
                <a:gd name="T97" fmla="*/ 264 h 568"/>
                <a:gd name="T98" fmla="*/ 587 w 593"/>
                <a:gd name="T99" fmla="*/ 216 h 568"/>
                <a:gd name="T100" fmla="*/ 373 w 593"/>
                <a:gd name="T101" fmla="*/ 162 h 568"/>
                <a:gd name="T102" fmla="*/ 375 w 593"/>
                <a:gd name="T103" fmla="*/ 154 h 568"/>
                <a:gd name="T104" fmla="*/ 378 w 593"/>
                <a:gd name="T105" fmla="*/ 139 h 568"/>
                <a:gd name="T106" fmla="*/ 367 w 593"/>
                <a:gd name="T107" fmla="*/ 147 h 568"/>
                <a:gd name="T108" fmla="*/ 362 w 593"/>
                <a:gd name="T109" fmla="*/ 168 h 568"/>
                <a:gd name="T110" fmla="*/ 349 w 593"/>
                <a:gd name="T111" fmla="*/ 174 h 568"/>
                <a:gd name="T112" fmla="*/ 360 w 593"/>
                <a:gd name="T113" fmla="*/ 148 h 568"/>
                <a:gd name="T114" fmla="*/ 366 w 593"/>
                <a:gd name="T115" fmla="*/ 132 h 568"/>
                <a:gd name="T116" fmla="*/ 394 w 593"/>
                <a:gd name="T117" fmla="*/ 120 h 568"/>
                <a:gd name="T118" fmla="*/ 408 w 593"/>
                <a:gd name="T119" fmla="*/ 204 h 568"/>
                <a:gd name="T120" fmla="*/ 421 w 593"/>
                <a:gd name="T121" fmla="*/ 20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3" h="568">
                  <a:moveTo>
                    <a:pt x="593" y="178"/>
                  </a:moveTo>
                  <a:cubicBezTo>
                    <a:pt x="591" y="178"/>
                    <a:pt x="591" y="178"/>
                    <a:pt x="591" y="178"/>
                  </a:cubicBezTo>
                  <a:cubicBezTo>
                    <a:pt x="590" y="178"/>
                    <a:pt x="588" y="177"/>
                    <a:pt x="587" y="176"/>
                  </a:cubicBezTo>
                  <a:cubicBezTo>
                    <a:pt x="587" y="176"/>
                    <a:pt x="586" y="175"/>
                    <a:pt x="586" y="174"/>
                  </a:cubicBezTo>
                  <a:cubicBezTo>
                    <a:pt x="585" y="173"/>
                    <a:pt x="584" y="171"/>
                    <a:pt x="580" y="171"/>
                  </a:cubicBezTo>
                  <a:cubicBezTo>
                    <a:pt x="580" y="171"/>
                    <a:pt x="580" y="171"/>
                    <a:pt x="580" y="171"/>
                  </a:cubicBezTo>
                  <a:cubicBezTo>
                    <a:pt x="576" y="171"/>
                    <a:pt x="573" y="171"/>
                    <a:pt x="572" y="170"/>
                  </a:cubicBezTo>
                  <a:cubicBezTo>
                    <a:pt x="571" y="169"/>
                    <a:pt x="570" y="168"/>
                    <a:pt x="569" y="167"/>
                  </a:cubicBezTo>
                  <a:cubicBezTo>
                    <a:pt x="568" y="166"/>
                    <a:pt x="567" y="165"/>
                    <a:pt x="566" y="164"/>
                  </a:cubicBezTo>
                  <a:cubicBezTo>
                    <a:pt x="565" y="163"/>
                    <a:pt x="565" y="163"/>
                    <a:pt x="565" y="163"/>
                  </a:cubicBezTo>
                  <a:cubicBezTo>
                    <a:pt x="564" y="162"/>
                    <a:pt x="563" y="161"/>
                    <a:pt x="562" y="161"/>
                  </a:cubicBezTo>
                  <a:cubicBezTo>
                    <a:pt x="561" y="161"/>
                    <a:pt x="561" y="160"/>
                    <a:pt x="560" y="160"/>
                  </a:cubicBezTo>
                  <a:cubicBezTo>
                    <a:pt x="559" y="160"/>
                    <a:pt x="559" y="161"/>
                    <a:pt x="558" y="161"/>
                  </a:cubicBezTo>
                  <a:cubicBezTo>
                    <a:pt x="558" y="161"/>
                    <a:pt x="557" y="161"/>
                    <a:pt x="557" y="161"/>
                  </a:cubicBezTo>
                  <a:cubicBezTo>
                    <a:pt x="556" y="161"/>
                    <a:pt x="556" y="161"/>
                    <a:pt x="556" y="161"/>
                  </a:cubicBezTo>
                  <a:cubicBezTo>
                    <a:pt x="556" y="160"/>
                    <a:pt x="556" y="160"/>
                    <a:pt x="555" y="160"/>
                  </a:cubicBezTo>
                  <a:cubicBezTo>
                    <a:pt x="555" y="160"/>
                    <a:pt x="554" y="160"/>
                    <a:pt x="554" y="159"/>
                  </a:cubicBezTo>
                  <a:cubicBezTo>
                    <a:pt x="553" y="159"/>
                    <a:pt x="553" y="159"/>
                    <a:pt x="553" y="159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51" y="159"/>
                    <a:pt x="551" y="159"/>
                    <a:pt x="550" y="158"/>
                  </a:cubicBezTo>
                  <a:cubicBezTo>
                    <a:pt x="548" y="158"/>
                    <a:pt x="547" y="157"/>
                    <a:pt x="546" y="157"/>
                  </a:cubicBezTo>
                  <a:cubicBezTo>
                    <a:pt x="546" y="157"/>
                    <a:pt x="545" y="157"/>
                    <a:pt x="545" y="157"/>
                  </a:cubicBezTo>
                  <a:cubicBezTo>
                    <a:pt x="544" y="157"/>
                    <a:pt x="544" y="157"/>
                    <a:pt x="544" y="156"/>
                  </a:cubicBezTo>
                  <a:cubicBezTo>
                    <a:pt x="543" y="156"/>
                    <a:pt x="543" y="155"/>
                    <a:pt x="542" y="155"/>
                  </a:cubicBezTo>
                  <a:cubicBezTo>
                    <a:pt x="541" y="154"/>
                    <a:pt x="539" y="153"/>
                    <a:pt x="538" y="153"/>
                  </a:cubicBezTo>
                  <a:cubicBezTo>
                    <a:pt x="537" y="153"/>
                    <a:pt x="537" y="153"/>
                    <a:pt x="537" y="153"/>
                  </a:cubicBezTo>
                  <a:cubicBezTo>
                    <a:pt x="536" y="153"/>
                    <a:pt x="536" y="153"/>
                    <a:pt x="534" y="154"/>
                  </a:cubicBezTo>
                  <a:cubicBezTo>
                    <a:pt x="533" y="154"/>
                    <a:pt x="531" y="155"/>
                    <a:pt x="529" y="155"/>
                  </a:cubicBezTo>
                  <a:cubicBezTo>
                    <a:pt x="529" y="155"/>
                    <a:pt x="529" y="155"/>
                    <a:pt x="529" y="155"/>
                  </a:cubicBezTo>
                  <a:cubicBezTo>
                    <a:pt x="528" y="155"/>
                    <a:pt x="528" y="155"/>
                    <a:pt x="528" y="155"/>
                  </a:cubicBezTo>
                  <a:cubicBezTo>
                    <a:pt x="527" y="154"/>
                    <a:pt x="526" y="154"/>
                    <a:pt x="525" y="154"/>
                  </a:cubicBezTo>
                  <a:cubicBezTo>
                    <a:pt x="524" y="154"/>
                    <a:pt x="523" y="154"/>
                    <a:pt x="522" y="154"/>
                  </a:cubicBezTo>
                  <a:cubicBezTo>
                    <a:pt x="522" y="154"/>
                    <a:pt x="521" y="155"/>
                    <a:pt x="520" y="155"/>
                  </a:cubicBezTo>
                  <a:cubicBezTo>
                    <a:pt x="520" y="155"/>
                    <a:pt x="520" y="155"/>
                    <a:pt x="520" y="155"/>
                  </a:cubicBezTo>
                  <a:cubicBezTo>
                    <a:pt x="519" y="155"/>
                    <a:pt x="519" y="154"/>
                    <a:pt x="518" y="154"/>
                  </a:cubicBezTo>
                  <a:cubicBezTo>
                    <a:pt x="517" y="154"/>
                    <a:pt x="516" y="153"/>
                    <a:pt x="515" y="153"/>
                  </a:cubicBezTo>
                  <a:cubicBezTo>
                    <a:pt x="515" y="153"/>
                    <a:pt x="514" y="153"/>
                    <a:pt x="514" y="153"/>
                  </a:cubicBezTo>
                  <a:cubicBezTo>
                    <a:pt x="513" y="154"/>
                    <a:pt x="512" y="154"/>
                    <a:pt x="511" y="154"/>
                  </a:cubicBezTo>
                  <a:cubicBezTo>
                    <a:pt x="510" y="154"/>
                    <a:pt x="509" y="155"/>
                    <a:pt x="508" y="155"/>
                  </a:cubicBezTo>
                  <a:cubicBezTo>
                    <a:pt x="507" y="155"/>
                    <a:pt x="507" y="155"/>
                    <a:pt x="507" y="155"/>
                  </a:cubicBezTo>
                  <a:cubicBezTo>
                    <a:pt x="507" y="155"/>
                    <a:pt x="506" y="155"/>
                    <a:pt x="506" y="155"/>
                  </a:cubicBezTo>
                  <a:cubicBezTo>
                    <a:pt x="504" y="155"/>
                    <a:pt x="502" y="155"/>
                    <a:pt x="500" y="156"/>
                  </a:cubicBezTo>
                  <a:cubicBezTo>
                    <a:pt x="497" y="159"/>
                    <a:pt x="494" y="162"/>
                    <a:pt x="492" y="165"/>
                  </a:cubicBezTo>
                  <a:cubicBezTo>
                    <a:pt x="489" y="168"/>
                    <a:pt x="490" y="171"/>
                    <a:pt x="491" y="173"/>
                  </a:cubicBezTo>
                  <a:cubicBezTo>
                    <a:pt x="491" y="174"/>
                    <a:pt x="491" y="175"/>
                    <a:pt x="491" y="176"/>
                  </a:cubicBezTo>
                  <a:cubicBezTo>
                    <a:pt x="491" y="177"/>
                    <a:pt x="489" y="177"/>
                    <a:pt x="489" y="178"/>
                  </a:cubicBezTo>
                  <a:cubicBezTo>
                    <a:pt x="488" y="178"/>
                    <a:pt x="487" y="179"/>
                    <a:pt x="487" y="179"/>
                  </a:cubicBezTo>
                  <a:cubicBezTo>
                    <a:pt x="486" y="180"/>
                    <a:pt x="485" y="180"/>
                    <a:pt x="484" y="181"/>
                  </a:cubicBezTo>
                  <a:cubicBezTo>
                    <a:pt x="483" y="181"/>
                    <a:pt x="482" y="182"/>
                    <a:pt x="481" y="182"/>
                  </a:cubicBezTo>
                  <a:cubicBezTo>
                    <a:pt x="480" y="183"/>
                    <a:pt x="479" y="184"/>
                    <a:pt x="478" y="185"/>
                  </a:cubicBezTo>
                  <a:cubicBezTo>
                    <a:pt x="478" y="186"/>
                    <a:pt x="477" y="186"/>
                    <a:pt x="477" y="187"/>
                  </a:cubicBezTo>
                  <a:cubicBezTo>
                    <a:pt x="476" y="187"/>
                    <a:pt x="475" y="188"/>
                    <a:pt x="474" y="188"/>
                  </a:cubicBezTo>
                  <a:cubicBezTo>
                    <a:pt x="474" y="189"/>
                    <a:pt x="473" y="190"/>
                    <a:pt x="472" y="190"/>
                  </a:cubicBezTo>
                  <a:cubicBezTo>
                    <a:pt x="469" y="192"/>
                    <a:pt x="467" y="195"/>
                    <a:pt x="465" y="197"/>
                  </a:cubicBezTo>
                  <a:cubicBezTo>
                    <a:pt x="462" y="201"/>
                    <a:pt x="459" y="205"/>
                    <a:pt x="453" y="207"/>
                  </a:cubicBezTo>
                  <a:cubicBezTo>
                    <a:pt x="450" y="208"/>
                    <a:pt x="448" y="210"/>
                    <a:pt x="446" y="213"/>
                  </a:cubicBezTo>
                  <a:cubicBezTo>
                    <a:pt x="445" y="214"/>
                    <a:pt x="445" y="214"/>
                    <a:pt x="444" y="215"/>
                  </a:cubicBezTo>
                  <a:cubicBezTo>
                    <a:pt x="441" y="218"/>
                    <a:pt x="440" y="222"/>
                    <a:pt x="438" y="226"/>
                  </a:cubicBezTo>
                  <a:cubicBezTo>
                    <a:pt x="438" y="227"/>
                    <a:pt x="438" y="228"/>
                    <a:pt x="438" y="228"/>
                  </a:cubicBezTo>
                  <a:cubicBezTo>
                    <a:pt x="438" y="226"/>
                    <a:pt x="438" y="223"/>
                    <a:pt x="439" y="221"/>
                  </a:cubicBezTo>
                  <a:cubicBezTo>
                    <a:pt x="439" y="221"/>
                    <a:pt x="440" y="219"/>
                    <a:pt x="441" y="218"/>
                  </a:cubicBezTo>
                  <a:cubicBezTo>
                    <a:pt x="445" y="212"/>
                    <a:pt x="449" y="206"/>
                    <a:pt x="447" y="202"/>
                  </a:cubicBezTo>
                  <a:cubicBezTo>
                    <a:pt x="447" y="201"/>
                    <a:pt x="446" y="200"/>
                    <a:pt x="444" y="199"/>
                  </a:cubicBezTo>
                  <a:cubicBezTo>
                    <a:pt x="450" y="199"/>
                    <a:pt x="456" y="198"/>
                    <a:pt x="462" y="195"/>
                  </a:cubicBezTo>
                  <a:cubicBezTo>
                    <a:pt x="468" y="191"/>
                    <a:pt x="470" y="185"/>
                    <a:pt x="473" y="179"/>
                  </a:cubicBezTo>
                  <a:cubicBezTo>
                    <a:pt x="473" y="178"/>
                    <a:pt x="474" y="176"/>
                    <a:pt x="475" y="175"/>
                  </a:cubicBezTo>
                  <a:cubicBezTo>
                    <a:pt x="476" y="171"/>
                    <a:pt x="478" y="168"/>
                    <a:pt x="480" y="164"/>
                  </a:cubicBezTo>
                  <a:cubicBezTo>
                    <a:pt x="482" y="160"/>
                    <a:pt x="484" y="156"/>
                    <a:pt x="486" y="151"/>
                  </a:cubicBezTo>
                  <a:cubicBezTo>
                    <a:pt x="488" y="146"/>
                    <a:pt x="490" y="141"/>
                    <a:pt x="488" y="137"/>
                  </a:cubicBezTo>
                  <a:cubicBezTo>
                    <a:pt x="487" y="135"/>
                    <a:pt x="485" y="133"/>
                    <a:pt x="482" y="133"/>
                  </a:cubicBezTo>
                  <a:cubicBezTo>
                    <a:pt x="478" y="132"/>
                    <a:pt x="474" y="131"/>
                    <a:pt x="470" y="131"/>
                  </a:cubicBezTo>
                  <a:cubicBezTo>
                    <a:pt x="468" y="131"/>
                    <a:pt x="466" y="131"/>
                    <a:pt x="463" y="131"/>
                  </a:cubicBezTo>
                  <a:cubicBezTo>
                    <a:pt x="462" y="130"/>
                    <a:pt x="460" y="130"/>
                    <a:pt x="459" y="130"/>
                  </a:cubicBezTo>
                  <a:cubicBezTo>
                    <a:pt x="457" y="129"/>
                    <a:pt x="454" y="128"/>
                    <a:pt x="452" y="128"/>
                  </a:cubicBezTo>
                  <a:cubicBezTo>
                    <a:pt x="451" y="128"/>
                    <a:pt x="451" y="128"/>
                    <a:pt x="450" y="128"/>
                  </a:cubicBezTo>
                  <a:cubicBezTo>
                    <a:pt x="450" y="128"/>
                    <a:pt x="449" y="128"/>
                    <a:pt x="449" y="128"/>
                  </a:cubicBezTo>
                  <a:cubicBezTo>
                    <a:pt x="448" y="128"/>
                    <a:pt x="448" y="128"/>
                    <a:pt x="448" y="128"/>
                  </a:cubicBezTo>
                  <a:cubicBezTo>
                    <a:pt x="447" y="128"/>
                    <a:pt x="446" y="129"/>
                    <a:pt x="446" y="129"/>
                  </a:cubicBezTo>
                  <a:cubicBezTo>
                    <a:pt x="444" y="129"/>
                    <a:pt x="443" y="130"/>
                    <a:pt x="442" y="130"/>
                  </a:cubicBezTo>
                  <a:cubicBezTo>
                    <a:pt x="442" y="131"/>
                    <a:pt x="442" y="131"/>
                    <a:pt x="441" y="131"/>
                  </a:cubicBezTo>
                  <a:cubicBezTo>
                    <a:pt x="440" y="131"/>
                    <a:pt x="438" y="131"/>
                    <a:pt x="437" y="132"/>
                  </a:cubicBezTo>
                  <a:cubicBezTo>
                    <a:pt x="435" y="132"/>
                    <a:pt x="434" y="132"/>
                    <a:pt x="434" y="132"/>
                  </a:cubicBezTo>
                  <a:cubicBezTo>
                    <a:pt x="433" y="132"/>
                    <a:pt x="432" y="132"/>
                    <a:pt x="431" y="132"/>
                  </a:cubicBezTo>
                  <a:cubicBezTo>
                    <a:pt x="430" y="132"/>
                    <a:pt x="428" y="132"/>
                    <a:pt x="427" y="132"/>
                  </a:cubicBezTo>
                  <a:cubicBezTo>
                    <a:pt x="428" y="132"/>
                    <a:pt x="429" y="132"/>
                    <a:pt x="430" y="132"/>
                  </a:cubicBezTo>
                  <a:cubicBezTo>
                    <a:pt x="430" y="132"/>
                    <a:pt x="430" y="132"/>
                    <a:pt x="430" y="132"/>
                  </a:cubicBezTo>
                  <a:cubicBezTo>
                    <a:pt x="431" y="132"/>
                    <a:pt x="432" y="132"/>
                    <a:pt x="432" y="132"/>
                  </a:cubicBezTo>
                  <a:cubicBezTo>
                    <a:pt x="435" y="132"/>
                    <a:pt x="439" y="131"/>
                    <a:pt x="442" y="129"/>
                  </a:cubicBezTo>
                  <a:cubicBezTo>
                    <a:pt x="444" y="128"/>
                    <a:pt x="445" y="126"/>
                    <a:pt x="445" y="124"/>
                  </a:cubicBezTo>
                  <a:cubicBezTo>
                    <a:pt x="444" y="122"/>
                    <a:pt x="442" y="120"/>
                    <a:pt x="440" y="118"/>
                  </a:cubicBezTo>
                  <a:cubicBezTo>
                    <a:pt x="438" y="117"/>
                    <a:pt x="436" y="116"/>
                    <a:pt x="434" y="116"/>
                  </a:cubicBezTo>
                  <a:cubicBezTo>
                    <a:pt x="432" y="116"/>
                    <a:pt x="431" y="117"/>
                    <a:pt x="429" y="118"/>
                  </a:cubicBezTo>
                  <a:cubicBezTo>
                    <a:pt x="428" y="118"/>
                    <a:pt x="428" y="119"/>
                    <a:pt x="427" y="119"/>
                  </a:cubicBezTo>
                  <a:cubicBezTo>
                    <a:pt x="424" y="120"/>
                    <a:pt x="419" y="122"/>
                    <a:pt x="421" y="128"/>
                  </a:cubicBezTo>
                  <a:cubicBezTo>
                    <a:pt x="421" y="129"/>
                    <a:pt x="423" y="130"/>
                    <a:pt x="424" y="131"/>
                  </a:cubicBezTo>
                  <a:cubicBezTo>
                    <a:pt x="424" y="131"/>
                    <a:pt x="423" y="131"/>
                    <a:pt x="423" y="131"/>
                  </a:cubicBezTo>
                  <a:cubicBezTo>
                    <a:pt x="421" y="131"/>
                    <a:pt x="420" y="130"/>
                    <a:pt x="419" y="130"/>
                  </a:cubicBezTo>
                  <a:cubicBezTo>
                    <a:pt x="418" y="130"/>
                    <a:pt x="417" y="129"/>
                    <a:pt x="416" y="129"/>
                  </a:cubicBezTo>
                  <a:cubicBezTo>
                    <a:pt x="415" y="128"/>
                    <a:pt x="414" y="127"/>
                    <a:pt x="412" y="127"/>
                  </a:cubicBezTo>
                  <a:cubicBezTo>
                    <a:pt x="411" y="126"/>
                    <a:pt x="409" y="126"/>
                    <a:pt x="408" y="125"/>
                  </a:cubicBezTo>
                  <a:cubicBezTo>
                    <a:pt x="409" y="125"/>
                    <a:pt x="409" y="125"/>
                    <a:pt x="409" y="125"/>
                  </a:cubicBezTo>
                  <a:cubicBezTo>
                    <a:pt x="411" y="125"/>
                    <a:pt x="413" y="125"/>
                    <a:pt x="415" y="125"/>
                  </a:cubicBezTo>
                  <a:cubicBezTo>
                    <a:pt x="418" y="124"/>
                    <a:pt x="421" y="122"/>
                    <a:pt x="423" y="121"/>
                  </a:cubicBezTo>
                  <a:cubicBezTo>
                    <a:pt x="424" y="120"/>
                    <a:pt x="425" y="119"/>
                    <a:pt x="427" y="118"/>
                  </a:cubicBezTo>
                  <a:cubicBezTo>
                    <a:pt x="433" y="115"/>
                    <a:pt x="433" y="111"/>
                    <a:pt x="432" y="109"/>
                  </a:cubicBezTo>
                  <a:cubicBezTo>
                    <a:pt x="432" y="108"/>
                    <a:pt x="430" y="106"/>
                    <a:pt x="426" y="106"/>
                  </a:cubicBezTo>
                  <a:cubicBezTo>
                    <a:pt x="425" y="106"/>
                    <a:pt x="424" y="106"/>
                    <a:pt x="423" y="106"/>
                  </a:cubicBezTo>
                  <a:cubicBezTo>
                    <a:pt x="423" y="106"/>
                    <a:pt x="423" y="106"/>
                    <a:pt x="423" y="106"/>
                  </a:cubicBezTo>
                  <a:cubicBezTo>
                    <a:pt x="422" y="106"/>
                    <a:pt x="422" y="106"/>
                    <a:pt x="421" y="106"/>
                  </a:cubicBezTo>
                  <a:cubicBezTo>
                    <a:pt x="421" y="106"/>
                    <a:pt x="418" y="106"/>
                    <a:pt x="417" y="106"/>
                  </a:cubicBezTo>
                  <a:cubicBezTo>
                    <a:pt x="416" y="106"/>
                    <a:pt x="415" y="106"/>
                    <a:pt x="413" y="106"/>
                  </a:cubicBezTo>
                  <a:cubicBezTo>
                    <a:pt x="411" y="107"/>
                    <a:pt x="410" y="108"/>
                    <a:pt x="408" y="109"/>
                  </a:cubicBezTo>
                  <a:cubicBezTo>
                    <a:pt x="407" y="109"/>
                    <a:pt x="406" y="110"/>
                    <a:pt x="405" y="110"/>
                  </a:cubicBezTo>
                  <a:cubicBezTo>
                    <a:pt x="405" y="110"/>
                    <a:pt x="405" y="110"/>
                    <a:pt x="404" y="110"/>
                  </a:cubicBezTo>
                  <a:cubicBezTo>
                    <a:pt x="404" y="110"/>
                    <a:pt x="403" y="110"/>
                    <a:pt x="403" y="110"/>
                  </a:cubicBezTo>
                  <a:cubicBezTo>
                    <a:pt x="405" y="109"/>
                    <a:pt x="408" y="107"/>
                    <a:pt x="409" y="106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11" y="104"/>
                    <a:pt x="412" y="102"/>
                    <a:pt x="414" y="100"/>
                  </a:cubicBezTo>
                  <a:cubicBezTo>
                    <a:pt x="414" y="99"/>
                    <a:pt x="415" y="97"/>
                    <a:pt x="414" y="95"/>
                  </a:cubicBezTo>
                  <a:cubicBezTo>
                    <a:pt x="414" y="93"/>
                    <a:pt x="412" y="93"/>
                    <a:pt x="412" y="93"/>
                  </a:cubicBezTo>
                  <a:cubicBezTo>
                    <a:pt x="411" y="93"/>
                    <a:pt x="410" y="93"/>
                    <a:pt x="410" y="93"/>
                  </a:cubicBezTo>
                  <a:cubicBezTo>
                    <a:pt x="410" y="94"/>
                    <a:pt x="410" y="94"/>
                    <a:pt x="410" y="94"/>
                  </a:cubicBezTo>
                  <a:cubicBezTo>
                    <a:pt x="410" y="94"/>
                    <a:pt x="410" y="94"/>
                    <a:pt x="410" y="94"/>
                  </a:cubicBezTo>
                  <a:cubicBezTo>
                    <a:pt x="409" y="93"/>
                    <a:pt x="409" y="93"/>
                    <a:pt x="407" y="92"/>
                  </a:cubicBezTo>
                  <a:cubicBezTo>
                    <a:pt x="405" y="92"/>
                    <a:pt x="404" y="94"/>
                    <a:pt x="403" y="95"/>
                  </a:cubicBezTo>
                  <a:cubicBezTo>
                    <a:pt x="402" y="96"/>
                    <a:pt x="402" y="96"/>
                    <a:pt x="401" y="97"/>
                  </a:cubicBezTo>
                  <a:cubicBezTo>
                    <a:pt x="401" y="97"/>
                    <a:pt x="401" y="97"/>
                    <a:pt x="400" y="97"/>
                  </a:cubicBezTo>
                  <a:cubicBezTo>
                    <a:pt x="399" y="97"/>
                    <a:pt x="398" y="98"/>
                    <a:pt x="397" y="100"/>
                  </a:cubicBezTo>
                  <a:cubicBezTo>
                    <a:pt x="396" y="102"/>
                    <a:pt x="396" y="106"/>
                    <a:pt x="397" y="108"/>
                  </a:cubicBezTo>
                  <a:cubicBezTo>
                    <a:pt x="398" y="108"/>
                    <a:pt x="398" y="109"/>
                    <a:pt x="398" y="109"/>
                  </a:cubicBezTo>
                  <a:cubicBezTo>
                    <a:pt x="397" y="109"/>
                    <a:pt x="395" y="110"/>
                    <a:pt x="395" y="111"/>
                  </a:cubicBezTo>
                  <a:cubicBezTo>
                    <a:pt x="394" y="112"/>
                    <a:pt x="393" y="114"/>
                    <a:pt x="393" y="115"/>
                  </a:cubicBezTo>
                  <a:cubicBezTo>
                    <a:pt x="393" y="115"/>
                    <a:pt x="392" y="114"/>
                    <a:pt x="392" y="114"/>
                  </a:cubicBezTo>
                  <a:cubicBezTo>
                    <a:pt x="391" y="113"/>
                    <a:pt x="389" y="113"/>
                    <a:pt x="388" y="113"/>
                  </a:cubicBezTo>
                  <a:cubicBezTo>
                    <a:pt x="388" y="112"/>
                    <a:pt x="388" y="112"/>
                    <a:pt x="388" y="112"/>
                  </a:cubicBezTo>
                  <a:cubicBezTo>
                    <a:pt x="388" y="112"/>
                    <a:pt x="388" y="110"/>
                    <a:pt x="388" y="110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4" y="111"/>
                    <a:pt x="382" y="111"/>
                    <a:pt x="380" y="112"/>
                  </a:cubicBezTo>
                  <a:cubicBezTo>
                    <a:pt x="369" y="116"/>
                    <a:pt x="361" y="123"/>
                    <a:pt x="354" y="134"/>
                  </a:cubicBezTo>
                  <a:cubicBezTo>
                    <a:pt x="352" y="137"/>
                    <a:pt x="350" y="140"/>
                    <a:pt x="347" y="142"/>
                  </a:cubicBezTo>
                  <a:cubicBezTo>
                    <a:pt x="343" y="147"/>
                    <a:pt x="339" y="152"/>
                    <a:pt x="337" y="159"/>
                  </a:cubicBezTo>
                  <a:cubicBezTo>
                    <a:pt x="337" y="161"/>
                    <a:pt x="337" y="161"/>
                    <a:pt x="337" y="161"/>
                  </a:cubicBezTo>
                  <a:cubicBezTo>
                    <a:pt x="336" y="166"/>
                    <a:pt x="335" y="171"/>
                    <a:pt x="329" y="173"/>
                  </a:cubicBezTo>
                  <a:cubicBezTo>
                    <a:pt x="328" y="174"/>
                    <a:pt x="326" y="174"/>
                    <a:pt x="324" y="174"/>
                  </a:cubicBezTo>
                  <a:cubicBezTo>
                    <a:pt x="322" y="174"/>
                    <a:pt x="319" y="174"/>
                    <a:pt x="317" y="173"/>
                  </a:cubicBezTo>
                  <a:cubicBezTo>
                    <a:pt x="316" y="173"/>
                    <a:pt x="316" y="173"/>
                    <a:pt x="315" y="173"/>
                  </a:cubicBezTo>
                  <a:cubicBezTo>
                    <a:pt x="312" y="172"/>
                    <a:pt x="310" y="172"/>
                    <a:pt x="308" y="170"/>
                  </a:cubicBezTo>
                  <a:cubicBezTo>
                    <a:pt x="307" y="169"/>
                    <a:pt x="306" y="168"/>
                    <a:pt x="306" y="166"/>
                  </a:cubicBezTo>
                  <a:cubicBezTo>
                    <a:pt x="305" y="166"/>
                    <a:pt x="305" y="165"/>
                    <a:pt x="305" y="164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3" y="162"/>
                    <a:pt x="302" y="160"/>
                    <a:pt x="301" y="159"/>
                  </a:cubicBezTo>
                  <a:cubicBezTo>
                    <a:pt x="299" y="158"/>
                    <a:pt x="297" y="156"/>
                    <a:pt x="298" y="153"/>
                  </a:cubicBezTo>
                  <a:cubicBezTo>
                    <a:pt x="298" y="153"/>
                    <a:pt x="298" y="153"/>
                    <a:pt x="298" y="152"/>
                  </a:cubicBezTo>
                  <a:cubicBezTo>
                    <a:pt x="298" y="151"/>
                    <a:pt x="298" y="151"/>
                    <a:pt x="297" y="150"/>
                  </a:cubicBezTo>
                  <a:cubicBezTo>
                    <a:pt x="297" y="149"/>
                    <a:pt x="297" y="148"/>
                    <a:pt x="296" y="147"/>
                  </a:cubicBezTo>
                  <a:cubicBezTo>
                    <a:pt x="295" y="145"/>
                    <a:pt x="295" y="145"/>
                    <a:pt x="295" y="145"/>
                  </a:cubicBezTo>
                  <a:cubicBezTo>
                    <a:pt x="293" y="141"/>
                    <a:pt x="292" y="137"/>
                    <a:pt x="288" y="133"/>
                  </a:cubicBezTo>
                  <a:cubicBezTo>
                    <a:pt x="287" y="131"/>
                    <a:pt x="286" y="130"/>
                    <a:pt x="284" y="129"/>
                  </a:cubicBezTo>
                  <a:cubicBezTo>
                    <a:pt x="282" y="126"/>
                    <a:pt x="280" y="124"/>
                    <a:pt x="278" y="121"/>
                  </a:cubicBezTo>
                  <a:cubicBezTo>
                    <a:pt x="275" y="117"/>
                    <a:pt x="273" y="112"/>
                    <a:pt x="272" y="105"/>
                  </a:cubicBezTo>
                  <a:cubicBezTo>
                    <a:pt x="272" y="103"/>
                    <a:pt x="272" y="101"/>
                    <a:pt x="272" y="100"/>
                  </a:cubicBezTo>
                  <a:cubicBezTo>
                    <a:pt x="271" y="96"/>
                    <a:pt x="271" y="92"/>
                    <a:pt x="270" y="88"/>
                  </a:cubicBezTo>
                  <a:cubicBezTo>
                    <a:pt x="269" y="86"/>
                    <a:pt x="266" y="84"/>
                    <a:pt x="264" y="82"/>
                  </a:cubicBezTo>
                  <a:cubicBezTo>
                    <a:pt x="263" y="81"/>
                    <a:pt x="262" y="80"/>
                    <a:pt x="261" y="79"/>
                  </a:cubicBezTo>
                  <a:cubicBezTo>
                    <a:pt x="257" y="76"/>
                    <a:pt x="256" y="71"/>
                    <a:pt x="255" y="66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3" y="59"/>
                    <a:pt x="250" y="56"/>
                    <a:pt x="245" y="55"/>
                  </a:cubicBezTo>
                  <a:cubicBezTo>
                    <a:pt x="243" y="55"/>
                    <a:pt x="242" y="55"/>
                    <a:pt x="241" y="55"/>
                  </a:cubicBezTo>
                  <a:cubicBezTo>
                    <a:pt x="237" y="55"/>
                    <a:pt x="233" y="55"/>
                    <a:pt x="230" y="52"/>
                  </a:cubicBezTo>
                  <a:cubicBezTo>
                    <a:pt x="228" y="50"/>
                    <a:pt x="227" y="49"/>
                    <a:pt x="226" y="47"/>
                  </a:cubicBezTo>
                  <a:cubicBezTo>
                    <a:pt x="225" y="45"/>
                    <a:pt x="224" y="42"/>
                    <a:pt x="221" y="41"/>
                  </a:cubicBezTo>
                  <a:cubicBezTo>
                    <a:pt x="218" y="39"/>
                    <a:pt x="215" y="39"/>
                    <a:pt x="213" y="39"/>
                  </a:cubicBezTo>
                  <a:cubicBezTo>
                    <a:pt x="212" y="39"/>
                    <a:pt x="210" y="39"/>
                    <a:pt x="209" y="39"/>
                  </a:cubicBezTo>
                  <a:cubicBezTo>
                    <a:pt x="208" y="39"/>
                    <a:pt x="207" y="39"/>
                    <a:pt x="205" y="39"/>
                  </a:cubicBezTo>
                  <a:cubicBezTo>
                    <a:pt x="205" y="39"/>
                    <a:pt x="204" y="39"/>
                    <a:pt x="203" y="39"/>
                  </a:cubicBezTo>
                  <a:cubicBezTo>
                    <a:pt x="200" y="39"/>
                    <a:pt x="198" y="38"/>
                    <a:pt x="197" y="36"/>
                  </a:cubicBezTo>
                  <a:cubicBezTo>
                    <a:pt x="193" y="30"/>
                    <a:pt x="197" y="18"/>
                    <a:pt x="199" y="11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5" y="7"/>
                    <a:pt x="193" y="6"/>
                    <a:pt x="190" y="5"/>
                  </a:cubicBezTo>
                  <a:cubicBezTo>
                    <a:pt x="189" y="4"/>
                    <a:pt x="189" y="4"/>
                    <a:pt x="188" y="3"/>
                  </a:cubicBezTo>
                  <a:cubicBezTo>
                    <a:pt x="186" y="2"/>
                    <a:pt x="185" y="0"/>
                    <a:pt x="182" y="0"/>
                  </a:cubicBezTo>
                  <a:cubicBezTo>
                    <a:pt x="181" y="0"/>
                    <a:pt x="181" y="0"/>
                    <a:pt x="180" y="0"/>
                  </a:cubicBezTo>
                  <a:cubicBezTo>
                    <a:pt x="177" y="0"/>
                    <a:pt x="174" y="1"/>
                    <a:pt x="172" y="2"/>
                  </a:cubicBezTo>
                  <a:cubicBezTo>
                    <a:pt x="170" y="3"/>
                    <a:pt x="169" y="4"/>
                    <a:pt x="168" y="5"/>
                  </a:cubicBezTo>
                  <a:cubicBezTo>
                    <a:pt x="166" y="6"/>
                    <a:pt x="165" y="8"/>
                    <a:pt x="163" y="8"/>
                  </a:cubicBezTo>
                  <a:cubicBezTo>
                    <a:pt x="163" y="8"/>
                    <a:pt x="162" y="8"/>
                    <a:pt x="162" y="8"/>
                  </a:cubicBezTo>
                  <a:cubicBezTo>
                    <a:pt x="161" y="7"/>
                    <a:pt x="160" y="7"/>
                    <a:pt x="159" y="7"/>
                  </a:cubicBezTo>
                  <a:cubicBezTo>
                    <a:pt x="156" y="7"/>
                    <a:pt x="154" y="8"/>
                    <a:pt x="152" y="9"/>
                  </a:cubicBezTo>
                  <a:cubicBezTo>
                    <a:pt x="151" y="9"/>
                    <a:pt x="151" y="9"/>
                    <a:pt x="150" y="9"/>
                  </a:cubicBezTo>
                  <a:cubicBezTo>
                    <a:pt x="148" y="9"/>
                    <a:pt x="147" y="9"/>
                    <a:pt x="146" y="8"/>
                  </a:cubicBezTo>
                  <a:cubicBezTo>
                    <a:pt x="145" y="7"/>
                    <a:pt x="145" y="7"/>
                    <a:pt x="144" y="7"/>
                  </a:cubicBezTo>
                  <a:cubicBezTo>
                    <a:pt x="144" y="6"/>
                    <a:pt x="143" y="5"/>
                    <a:pt x="141" y="5"/>
                  </a:cubicBezTo>
                  <a:cubicBezTo>
                    <a:pt x="140" y="5"/>
                    <a:pt x="139" y="5"/>
                    <a:pt x="138" y="6"/>
                  </a:cubicBezTo>
                  <a:cubicBezTo>
                    <a:pt x="135" y="7"/>
                    <a:pt x="133" y="11"/>
                    <a:pt x="132" y="14"/>
                  </a:cubicBezTo>
                  <a:cubicBezTo>
                    <a:pt x="131" y="19"/>
                    <a:pt x="134" y="22"/>
                    <a:pt x="136" y="25"/>
                  </a:cubicBezTo>
                  <a:cubicBezTo>
                    <a:pt x="137" y="26"/>
                    <a:pt x="138" y="27"/>
                    <a:pt x="138" y="28"/>
                  </a:cubicBezTo>
                  <a:cubicBezTo>
                    <a:pt x="140" y="30"/>
                    <a:pt x="140" y="32"/>
                    <a:pt x="140" y="33"/>
                  </a:cubicBezTo>
                  <a:cubicBezTo>
                    <a:pt x="140" y="33"/>
                    <a:pt x="139" y="34"/>
                    <a:pt x="138" y="34"/>
                  </a:cubicBezTo>
                  <a:cubicBezTo>
                    <a:pt x="138" y="34"/>
                    <a:pt x="137" y="34"/>
                    <a:pt x="137" y="34"/>
                  </a:cubicBezTo>
                  <a:cubicBezTo>
                    <a:pt x="136" y="34"/>
                    <a:pt x="134" y="33"/>
                    <a:pt x="132" y="33"/>
                  </a:cubicBezTo>
                  <a:cubicBezTo>
                    <a:pt x="131" y="32"/>
                    <a:pt x="129" y="32"/>
                    <a:pt x="128" y="32"/>
                  </a:cubicBezTo>
                  <a:cubicBezTo>
                    <a:pt x="127" y="31"/>
                    <a:pt x="125" y="31"/>
                    <a:pt x="124" y="31"/>
                  </a:cubicBezTo>
                  <a:cubicBezTo>
                    <a:pt x="119" y="30"/>
                    <a:pt x="114" y="29"/>
                    <a:pt x="109" y="29"/>
                  </a:cubicBezTo>
                  <a:cubicBezTo>
                    <a:pt x="107" y="29"/>
                    <a:pt x="106" y="29"/>
                    <a:pt x="104" y="29"/>
                  </a:cubicBezTo>
                  <a:cubicBezTo>
                    <a:pt x="103" y="29"/>
                    <a:pt x="102" y="30"/>
                    <a:pt x="101" y="30"/>
                  </a:cubicBezTo>
                  <a:cubicBezTo>
                    <a:pt x="99" y="30"/>
                    <a:pt x="98" y="31"/>
                    <a:pt x="96" y="31"/>
                  </a:cubicBezTo>
                  <a:cubicBezTo>
                    <a:pt x="95" y="31"/>
                    <a:pt x="94" y="31"/>
                    <a:pt x="93" y="30"/>
                  </a:cubicBezTo>
                  <a:cubicBezTo>
                    <a:pt x="89" y="28"/>
                    <a:pt x="86" y="28"/>
                    <a:pt x="82" y="28"/>
                  </a:cubicBezTo>
                  <a:cubicBezTo>
                    <a:pt x="82" y="28"/>
                    <a:pt x="81" y="28"/>
                    <a:pt x="80" y="28"/>
                  </a:cubicBezTo>
                  <a:cubicBezTo>
                    <a:pt x="74" y="28"/>
                    <a:pt x="72" y="31"/>
                    <a:pt x="69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6" y="40"/>
                    <a:pt x="64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0" y="42"/>
                    <a:pt x="59" y="42"/>
                    <a:pt x="58" y="42"/>
                  </a:cubicBezTo>
                  <a:cubicBezTo>
                    <a:pt x="56" y="41"/>
                    <a:pt x="55" y="41"/>
                    <a:pt x="54" y="41"/>
                  </a:cubicBezTo>
                  <a:cubicBezTo>
                    <a:pt x="52" y="41"/>
                    <a:pt x="50" y="42"/>
                    <a:pt x="49" y="43"/>
                  </a:cubicBezTo>
                  <a:cubicBezTo>
                    <a:pt x="47" y="44"/>
                    <a:pt x="46" y="45"/>
                    <a:pt x="46" y="47"/>
                  </a:cubicBezTo>
                  <a:cubicBezTo>
                    <a:pt x="44" y="48"/>
                    <a:pt x="44" y="49"/>
                    <a:pt x="43" y="49"/>
                  </a:cubicBezTo>
                  <a:cubicBezTo>
                    <a:pt x="43" y="49"/>
                    <a:pt x="42" y="49"/>
                    <a:pt x="42" y="49"/>
                  </a:cubicBezTo>
                  <a:cubicBezTo>
                    <a:pt x="41" y="48"/>
                    <a:pt x="40" y="48"/>
                    <a:pt x="39" y="48"/>
                  </a:cubicBezTo>
                  <a:cubicBezTo>
                    <a:pt x="38" y="47"/>
                    <a:pt x="36" y="46"/>
                    <a:pt x="34" y="46"/>
                  </a:cubicBezTo>
                  <a:cubicBezTo>
                    <a:pt x="33" y="46"/>
                    <a:pt x="32" y="46"/>
                    <a:pt x="32" y="47"/>
                  </a:cubicBezTo>
                  <a:cubicBezTo>
                    <a:pt x="30" y="47"/>
                    <a:pt x="29" y="48"/>
                    <a:pt x="28" y="50"/>
                  </a:cubicBezTo>
                  <a:cubicBezTo>
                    <a:pt x="28" y="50"/>
                    <a:pt x="27" y="50"/>
                    <a:pt x="27" y="51"/>
                  </a:cubicBezTo>
                  <a:cubicBezTo>
                    <a:pt x="26" y="51"/>
                    <a:pt x="26" y="51"/>
                    <a:pt x="25" y="52"/>
                  </a:cubicBezTo>
                  <a:cubicBezTo>
                    <a:pt x="25" y="52"/>
                    <a:pt x="24" y="52"/>
                    <a:pt x="23" y="53"/>
                  </a:cubicBezTo>
                  <a:cubicBezTo>
                    <a:pt x="21" y="54"/>
                    <a:pt x="21" y="57"/>
                    <a:pt x="21" y="59"/>
                  </a:cubicBezTo>
                  <a:cubicBezTo>
                    <a:pt x="20" y="60"/>
                    <a:pt x="20" y="61"/>
                    <a:pt x="20" y="61"/>
                  </a:cubicBezTo>
                  <a:cubicBezTo>
                    <a:pt x="19" y="62"/>
                    <a:pt x="19" y="62"/>
                    <a:pt x="17" y="62"/>
                  </a:cubicBezTo>
                  <a:cubicBezTo>
                    <a:pt x="17" y="62"/>
                    <a:pt x="15" y="62"/>
                    <a:pt x="15" y="62"/>
                  </a:cubicBezTo>
                  <a:cubicBezTo>
                    <a:pt x="14" y="62"/>
                    <a:pt x="12" y="62"/>
                    <a:pt x="11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9" y="63"/>
                    <a:pt x="9" y="63"/>
                  </a:cubicBezTo>
                  <a:cubicBezTo>
                    <a:pt x="9" y="63"/>
                    <a:pt x="8" y="63"/>
                    <a:pt x="8" y="62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5" y="60"/>
                    <a:pt x="4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2" y="65"/>
                    <a:pt x="2" y="66"/>
                  </a:cubicBezTo>
                  <a:cubicBezTo>
                    <a:pt x="2" y="69"/>
                    <a:pt x="3" y="71"/>
                    <a:pt x="3" y="72"/>
                  </a:cubicBezTo>
                  <a:cubicBezTo>
                    <a:pt x="4" y="76"/>
                    <a:pt x="4" y="81"/>
                    <a:pt x="4" y="84"/>
                  </a:cubicBezTo>
                  <a:cubicBezTo>
                    <a:pt x="4" y="87"/>
                    <a:pt x="4" y="90"/>
                    <a:pt x="4" y="92"/>
                  </a:cubicBezTo>
                  <a:cubicBezTo>
                    <a:pt x="4" y="96"/>
                    <a:pt x="5" y="99"/>
                    <a:pt x="6" y="102"/>
                  </a:cubicBezTo>
                  <a:cubicBezTo>
                    <a:pt x="6" y="105"/>
                    <a:pt x="7" y="108"/>
                    <a:pt x="7" y="112"/>
                  </a:cubicBezTo>
                  <a:cubicBezTo>
                    <a:pt x="7" y="114"/>
                    <a:pt x="7" y="117"/>
                    <a:pt x="7" y="120"/>
                  </a:cubicBezTo>
                  <a:cubicBezTo>
                    <a:pt x="6" y="124"/>
                    <a:pt x="6" y="128"/>
                    <a:pt x="7" y="132"/>
                  </a:cubicBezTo>
                  <a:cubicBezTo>
                    <a:pt x="7" y="134"/>
                    <a:pt x="8" y="135"/>
                    <a:pt x="10" y="136"/>
                  </a:cubicBezTo>
                  <a:cubicBezTo>
                    <a:pt x="10" y="137"/>
                    <a:pt x="11" y="139"/>
                    <a:pt x="12" y="140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2" y="145"/>
                    <a:pt x="11" y="146"/>
                    <a:pt x="12" y="148"/>
                  </a:cubicBezTo>
                  <a:cubicBezTo>
                    <a:pt x="13" y="149"/>
                    <a:pt x="14" y="150"/>
                    <a:pt x="15" y="150"/>
                  </a:cubicBezTo>
                  <a:cubicBezTo>
                    <a:pt x="16" y="150"/>
                    <a:pt x="17" y="150"/>
                    <a:pt x="18" y="151"/>
                  </a:cubicBezTo>
                  <a:cubicBezTo>
                    <a:pt x="20" y="152"/>
                    <a:pt x="21" y="153"/>
                    <a:pt x="22" y="155"/>
                  </a:cubicBezTo>
                  <a:cubicBezTo>
                    <a:pt x="22" y="155"/>
                    <a:pt x="22" y="156"/>
                    <a:pt x="23" y="156"/>
                  </a:cubicBezTo>
                  <a:cubicBezTo>
                    <a:pt x="24" y="159"/>
                    <a:pt x="27" y="162"/>
                    <a:pt x="29" y="165"/>
                  </a:cubicBezTo>
                  <a:cubicBezTo>
                    <a:pt x="30" y="166"/>
                    <a:pt x="31" y="168"/>
                    <a:pt x="32" y="169"/>
                  </a:cubicBezTo>
                  <a:cubicBezTo>
                    <a:pt x="34" y="172"/>
                    <a:pt x="36" y="173"/>
                    <a:pt x="39" y="174"/>
                  </a:cubicBezTo>
                  <a:cubicBezTo>
                    <a:pt x="40" y="175"/>
                    <a:pt x="42" y="175"/>
                    <a:pt x="43" y="176"/>
                  </a:cubicBezTo>
                  <a:cubicBezTo>
                    <a:pt x="46" y="177"/>
                    <a:pt x="48" y="180"/>
                    <a:pt x="50" y="182"/>
                  </a:cubicBezTo>
                  <a:cubicBezTo>
                    <a:pt x="52" y="183"/>
                    <a:pt x="53" y="185"/>
                    <a:pt x="55" y="186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60" y="190"/>
                    <a:pt x="64" y="193"/>
                    <a:pt x="68" y="195"/>
                  </a:cubicBezTo>
                  <a:cubicBezTo>
                    <a:pt x="70" y="195"/>
                    <a:pt x="72" y="196"/>
                    <a:pt x="74" y="196"/>
                  </a:cubicBezTo>
                  <a:cubicBezTo>
                    <a:pt x="77" y="196"/>
                    <a:pt x="80" y="197"/>
                    <a:pt x="82" y="198"/>
                  </a:cubicBezTo>
                  <a:cubicBezTo>
                    <a:pt x="83" y="199"/>
                    <a:pt x="84" y="199"/>
                    <a:pt x="84" y="200"/>
                  </a:cubicBezTo>
                  <a:cubicBezTo>
                    <a:pt x="85" y="201"/>
                    <a:pt x="85" y="201"/>
                    <a:pt x="86" y="202"/>
                  </a:cubicBezTo>
                  <a:cubicBezTo>
                    <a:pt x="87" y="202"/>
                    <a:pt x="88" y="203"/>
                    <a:pt x="88" y="203"/>
                  </a:cubicBezTo>
                  <a:cubicBezTo>
                    <a:pt x="90" y="203"/>
                    <a:pt x="91" y="204"/>
                    <a:pt x="92" y="205"/>
                  </a:cubicBezTo>
                  <a:cubicBezTo>
                    <a:pt x="93" y="206"/>
                    <a:pt x="93" y="206"/>
                    <a:pt x="93" y="206"/>
                  </a:cubicBezTo>
                  <a:cubicBezTo>
                    <a:pt x="94" y="208"/>
                    <a:pt x="95" y="208"/>
                    <a:pt x="97" y="209"/>
                  </a:cubicBezTo>
                  <a:cubicBezTo>
                    <a:pt x="98" y="210"/>
                    <a:pt x="98" y="210"/>
                    <a:pt x="98" y="210"/>
                  </a:cubicBezTo>
                  <a:cubicBezTo>
                    <a:pt x="99" y="210"/>
                    <a:pt x="101" y="211"/>
                    <a:pt x="102" y="213"/>
                  </a:cubicBezTo>
                  <a:cubicBezTo>
                    <a:pt x="102" y="213"/>
                    <a:pt x="103" y="214"/>
                    <a:pt x="103" y="215"/>
                  </a:cubicBezTo>
                  <a:cubicBezTo>
                    <a:pt x="104" y="216"/>
                    <a:pt x="104" y="217"/>
                    <a:pt x="105" y="217"/>
                  </a:cubicBezTo>
                  <a:cubicBezTo>
                    <a:pt x="106" y="218"/>
                    <a:pt x="106" y="218"/>
                    <a:pt x="107" y="218"/>
                  </a:cubicBezTo>
                  <a:cubicBezTo>
                    <a:pt x="107" y="218"/>
                    <a:pt x="108" y="217"/>
                    <a:pt x="109" y="217"/>
                  </a:cubicBezTo>
                  <a:cubicBezTo>
                    <a:pt x="110" y="217"/>
                    <a:pt x="111" y="217"/>
                    <a:pt x="112" y="217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5" y="217"/>
                    <a:pt x="116" y="217"/>
                    <a:pt x="118" y="219"/>
                  </a:cubicBezTo>
                  <a:cubicBezTo>
                    <a:pt x="119" y="219"/>
                    <a:pt x="119" y="220"/>
                    <a:pt x="119" y="220"/>
                  </a:cubicBezTo>
                  <a:cubicBezTo>
                    <a:pt x="120" y="221"/>
                    <a:pt x="121" y="222"/>
                    <a:pt x="123" y="223"/>
                  </a:cubicBezTo>
                  <a:cubicBezTo>
                    <a:pt x="113" y="242"/>
                    <a:pt x="113" y="242"/>
                    <a:pt x="113" y="242"/>
                  </a:cubicBezTo>
                  <a:cubicBezTo>
                    <a:pt x="106" y="258"/>
                    <a:pt x="99" y="273"/>
                    <a:pt x="92" y="289"/>
                  </a:cubicBezTo>
                  <a:cubicBezTo>
                    <a:pt x="82" y="310"/>
                    <a:pt x="73" y="327"/>
                    <a:pt x="65" y="346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55" y="366"/>
                    <a:pt x="49" y="381"/>
                    <a:pt x="41" y="396"/>
                  </a:cubicBezTo>
                  <a:cubicBezTo>
                    <a:pt x="40" y="398"/>
                    <a:pt x="39" y="401"/>
                    <a:pt x="38" y="403"/>
                  </a:cubicBezTo>
                  <a:cubicBezTo>
                    <a:pt x="34" y="410"/>
                    <a:pt x="31" y="417"/>
                    <a:pt x="29" y="423"/>
                  </a:cubicBezTo>
                  <a:cubicBezTo>
                    <a:pt x="28" y="425"/>
                    <a:pt x="28" y="428"/>
                    <a:pt x="28" y="429"/>
                  </a:cubicBezTo>
                  <a:cubicBezTo>
                    <a:pt x="30" y="429"/>
                    <a:pt x="30" y="429"/>
                    <a:pt x="30" y="429"/>
                  </a:cubicBezTo>
                  <a:cubicBezTo>
                    <a:pt x="30" y="430"/>
                    <a:pt x="30" y="430"/>
                    <a:pt x="30" y="430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30" y="433"/>
                    <a:pt x="30" y="433"/>
                    <a:pt x="30" y="434"/>
                  </a:cubicBezTo>
                  <a:cubicBezTo>
                    <a:pt x="30" y="435"/>
                    <a:pt x="30" y="435"/>
                    <a:pt x="30" y="436"/>
                  </a:cubicBezTo>
                  <a:cubicBezTo>
                    <a:pt x="31" y="438"/>
                    <a:pt x="33" y="439"/>
                    <a:pt x="35" y="441"/>
                  </a:cubicBezTo>
                  <a:cubicBezTo>
                    <a:pt x="36" y="442"/>
                    <a:pt x="38" y="443"/>
                    <a:pt x="39" y="445"/>
                  </a:cubicBezTo>
                  <a:cubicBezTo>
                    <a:pt x="40" y="447"/>
                    <a:pt x="41" y="449"/>
                    <a:pt x="41" y="450"/>
                  </a:cubicBezTo>
                  <a:cubicBezTo>
                    <a:pt x="42" y="453"/>
                    <a:pt x="43" y="455"/>
                    <a:pt x="45" y="456"/>
                  </a:cubicBezTo>
                  <a:cubicBezTo>
                    <a:pt x="45" y="458"/>
                    <a:pt x="46" y="459"/>
                    <a:pt x="47" y="460"/>
                  </a:cubicBezTo>
                  <a:cubicBezTo>
                    <a:pt x="49" y="462"/>
                    <a:pt x="51" y="464"/>
                    <a:pt x="52" y="467"/>
                  </a:cubicBezTo>
                  <a:cubicBezTo>
                    <a:pt x="54" y="476"/>
                    <a:pt x="59" y="484"/>
                    <a:pt x="63" y="491"/>
                  </a:cubicBezTo>
                  <a:cubicBezTo>
                    <a:pt x="64" y="495"/>
                    <a:pt x="64" y="497"/>
                    <a:pt x="64" y="500"/>
                  </a:cubicBezTo>
                  <a:cubicBezTo>
                    <a:pt x="63" y="502"/>
                    <a:pt x="63" y="502"/>
                    <a:pt x="63" y="502"/>
                  </a:cubicBezTo>
                  <a:cubicBezTo>
                    <a:pt x="62" y="510"/>
                    <a:pt x="65" y="516"/>
                    <a:pt x="72" y="520"/>
                  </a:cubicBezTo>
                  <a:cubicBezTo>
                    <a:pt x="78" y="523"/>
                    <a:pt x="83" y="527"/>
                    <a:pt x="87" y="531"/>
                  </a:cubicBezTo>
                  <a:cubicBezTo>
                    <a:pt x="88" y="532"/>
                    <a:pt x="88" y="533"/>
                    <a:pt x="89" y="534"/>
                  </a:cubicBezTo>
                  <a:cubicBezTo>
                    <a:pt x="90" y="536"/>
                    <a:pt x="92" y="538"/>
                    <a:pt x="94" y="538"/>
                  </a:cubicBezTo>
                  <a:cubicBezTo>
                    <a:pt x="95" y="539"/>
                    <a:pt x="96" y="539"/>
                    <a:pt x="97" y="540"/>
                  </a:cubicBezTo>
                  <a:cubicBezTo>
                    <a:pt x="99" y="540"/>
                    <a:pt x="100" y="541"/>
                    <a:pt x="102" y="544"/>
                  </a:cubicBezTo>
                  <a:cubicBezTo>
                    <a:pt x="103" y="546"/>
                    <a:pt x="104" y="547"/>
                    <a:pt x="107" y="547"/>
                  </a:cubicBezTo>
                  <a:cubicBezTo>
                    <a:pt x="107" y="547"/>
                    <a:pt x="108" y="547"/>
                    <a:pt x="108" y="547"/>
                  </a:cubicBezTo>
                  <a:cubicBezTo>
                    <a:pt x="109" y="547"/>
                    <a:pt x="110" y="547"/>
                    <a:pt x="111" y="547"/>
                  </a:cubicBezTo>
                  <a:cubicBezTo>
                    <a:pt x="111" y="547"/>
                    <a:pt x="112" y="547"/>
                    <a:pt x="112" y="547"/>
                  </a:cubicBezTo>
                  <a:cubicBezTo>
                    <a:pt x="114" y="547"/>
                    <a:pt x="116" y="548"/>
                    <a:pt x="118" y="549"/>
                  </a:cubicBezTo>
                  <a:cubicBezTo>
                    <a:pt x="119" y="549"/>
                    <a:pt x="120" y="550"/>
                    <a:pt x="122" y="550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398" y="568"/>
                    <a:pt x="398" y="568"/>
                    <a:pt x="398" y="568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400" y="563"/>
                    <a:pt x="401" y="560"/>
                    <a:pt x="402" y="557"/>
                  </a:cubicBezTo>
                  <a:cubicBezTo>
                    <a:pt x="403" y="552"/>
                    <a:pt x="404" y="548"/>
                    <a:pt x="407" y="544"/>
                  </a:cubicBezTo>
                  <a:cubicBezTo>
                    <a:pt x="409" y="542"/>
                    <a:pt x="411" y="540"/>
                    <a:pt x="412" y="538"/>
                  </a:cubicBezTo>
                  <a:cubicBezTo>
                    <a:pt x="413" y="536"/>
                    <a:pt x="414" y="535"/>
                    <a:pt x="416" y="534"/>
                  </a:cubicBezTo>
                  <a:cubicBezTo>
                    <a:pt x="416" y="533"/>
                    <a:pt x="417" y="532"/>
                    <a:pt x="417" y="531"/>
                  </a:cubicBezTo>
                  <a:cubicBezTo>
                    <a:pt x="419" y="529"/>
                    <a:pt x="421" y="526"/>
                    <a:pt x="424" y="525"/>
                  </a:cubicBezTo>
                  <a:cubicBezTo>
                    <a:pt x="427" y="523"/>
                    <a:pt x="429" y="519"/>
                    <a:pt x="431" y="515"/>
                  </a:cubicBezTo>
                  <a:cubicBezTo>
                    <a:pt x="432" y="514"/>
                    <a:pt x="432" y="514"/>
                    <a:pt x="432" y="514"/>
                  </a:cubicBezTo>
                  <a:cubicBezTo>
                    <a:pt x="432" y="514"/>
                    <a:pt x="433" y="513"/>
                    <a:pt x="433" y="513"/>
                  </a:cubicBezTo>
                  <a:cubicBezTo>
                    <a:pt x="434" y="511"/>
                    <a:pt x="434" y="510"/>
                    <a:pt x="435" y="509"/>
                  </a:cubicBezTo>
                  <a:cubicBezTo>
                    <a:pt x="436" y="508"/>
                    <a:pt x="437" y="506"/>
                    <a:pt x="438" y="504"/>
                  </a:cubicBezTo>
                  <a:cubicBezTo>
                    <a:pt x="440" y="501"/>
                    <a:pt x="441" y="498"/>
                    <a:pt x="442" y="495"/>
                  </a:cubicBezTo>
                  <a:cubicBezTo>
                    <a:pt x="443" y="492"/>
                    <a:pt x="443" y="492"/>
                    <a:pt x="443" y="492"/>
                  </a:cubicBezTo>
                  <a:cubicBezTo>
                    <a:pt x="443" y="491"/>
                    <a:pt x="444" y="489"/>
                    <a:pt x="445" y="488"/>
                  </a:cubicBezTo>
                  <a:cubicBezTo>
                    <a:pt x="446" y="485"/>
                    <a:pt x="447" y="482"/>
                    <a:pt x="447" y="480"/>
                  </a:cubicBezTo>
                  <a:cubicBezTo>
                    <a:pt x="448" y="476"/>
                    <a:pt x="446" y="474"/>
                    <a:pt x="444" y="472"/>
                  </a:cubicBezTo>
                  <a:cubicBezTo>
                    <a:pt x="442" y="470"/>
                    <a:pt x="440" y="468"/>
                    <a:pt x="440" y="466"/>
                  </a:cubicBezTo>
                  <a:cubicBezTo>
                    <a:pt x="440" y="463"/>
                    <a:pt x="441" y="462"/>
                    <a:pt x="442" y="460"/>
                  </a:cubicBezTo>
                  <a:cubicBezTo>
                    <a:pt x="442" y="459"/>
                    <a:pt x="443" y="459"/>
                    <a:pt x="443" y="458"/>
                  </a:cubicBezTo>
                  <a:cubicBezTo>
                    <a:pt x="444" y="456"/>
                    <a:pt x="445" y="453"/>
                    <a:pt x="445" y="450"/>
                  </a:cubicBezTo>
                  <a:cubicBezTo>
                    <a:pt x="445" y="449"/>
                    <a:pt x="445" y="447"/>
                    <a:pt x="445" y="446"/>
                  </a:cubicBezTo>
                  <a:cubicBezTo>
                    <a:pt x="444" y="441"/>
                    <a:pt x="444" y="438"/>
                    <a:pt x="449" y="435"/>
                  </a:cubicBezTo>
                  <a:cubicBezTo>
                    <a:pt x="451" y="433"/>
                    <a:pt x="454" y="432"/>
                    <a:pt x="457" y="431"/>
                  </a:cubicBezTo>
                  <a:cubicBezTo>
                    <a:pt x="460" y="431"/>
                    <a:pt x="463" y="430"/>
                    <a:pt x="465" y="428"/>
                  </a:cubicBezTo>
                  <a:cubicBezTo>
                    <a:pt x="468" y="427"/>
                    <a:pt x="470" y="425"/>
                    <a:pt x="471" y="422"/>
                  </a:cubicBezTo>
                  <a:cubicBezTo>
                    <a:pt x="472" y="419"/>
                    <a:pt x="473" y="417"/>
                    <a:pt x="475" y="415"/>
                  </a:cubicBezTo>
                  <a:cubicBezTo>
                    <a:pt x="477" y="413"/>
                    <a:pt x="479" y="410"/>
                    <a:pt x="481" y="407"/>
                  </a:cubicBezTo>
                  <a:cubicBezTo>
                    <a:pt x="482" y="405"/>
                    <a:pt x="483" y="404"/>
                    <a:pt x="485" y="402"/>
                  </a:cubicBezTo>
                  <a:cubicBezTo>
                    <a:pt x="485" y="401"/>
                    <a:pt x="485" y="401"/>
                    <a:pt x="485" y="401"/>
                  </a:cubicBezTo>
                  <a:cubicBezTo>
                    <a:pt x="487" y="399"/>
                    <a:pt x="489" y="397"/>
                    <a:pt x="489" y="395"/>
                  </a:cubicBezTo>
                  <a:cubicBezTo>
                    <a:pt x="489" y="393"/>
                    <a:pt x="489" y="392"/>
                    <a:pt x="489" y="391"/>
                  </a:cubicBezTo>
                  <a:cubicBezTo>
                    <a:pt x="489" y="389"/>
                    <a:pt x="489" y="388"/>
                    <a:pt x="490" y="386"/>
                  </a:cubicBezTo>
                  <a:cubicBezTo>
                    <a:pt x="490" y="385"/>
                    <a:pt x="491" y="384"/>
                    <a:pt x="492" y="383"/>
                  </a:cubicBezTo>
                  <a:cubicBezTo>
                    <a:pt x="493" y="382"/>
                    <a:pt x="494" y="381"/>
                    <a:pt x="494" y="379"/>
                  </a:cubicBezTo>
                  <a:cubicBezTo>
                    <a:pt x="494" y="376"/>
                    <a:pt x="492" y="374"/>
                    <a:pt x="490" y="373"/>
                  </a:cubicBezTo>
                  <a:cubicBezTo>
                    <a:pt x="488" y="370"/>
                    <a:pt x="482" y="367"/>
                    <a:pt x="478" y="367"/>
                  </a:cubicBezTo>
                  <a:cubicBezTo>
                    <a:pt x="478" y="367"/>
                    <a:pt x="478" y="367"/>
                    <a:pt x="478" y="367"/>
                  </a:cubicBezTo>
                  <a:cubicBezTo>
                    <a:pt x="478" y="367"/>
                    <a:pt x="478" y="367"/>
                    <a:pt x="478" y="367"/>
                  </a:cubicBezTo>
                  <a:cubicBezTo>
                    <a:pt x="477" y="367"/>
                    <a:pt x="477" y="367"/>
                    <a:pt x="476" y="367"/>
                  </a:cubicBezTo>
                  <a:cubicBezTo>
                    <a:pt x="475" y="367"/>
                    <a:pt x="475" y="367"/>
                    <a:pt x="474" y="367"/>
                  </a:cubicBezTo>
                  <a:cubicBezTo>
                    <a:pt x="471" y="367"/>
                    <a:pt x="471" y="366"/>
                    <a:pt x="471" y="366"/>
                  </a:cubicBezTo>
                  <a:cubicBezTo>
                    <a:pt x="470" y="365"/>
                    <a:pt x="470" y="364"/>
                    <a:pt x="475" y="362"/>
                  </a:cubicBezTo>
                  <a:cubicBezTo>
                    <a:pt x="475" y="362"/>
                    <a:pt x="475" y="361"/>
                    <a:pt x="475" y="361"/>
                  </a:cubicBezTo>
                  <a:cubicBezTo>
                    <a:pt x="478" y="360"/>
                    <a:pt x="479" y="358"/>
                    <a:pt x="481" y="356"/>
                  </a:cubicBezTo>
                  <a:cubicBezTo>
                    <a:pt x="482" y="354"/>
                    <a:pt x="484" y="353"/>
                    <a:pt x="486" y="351"/>
                  </a:cubicBezTo>
                  <a:cubicBezTo>
                    <a:pt x="488" y="350"/>
                    <a:pt x="488" y="350"/>
                    <a:pt x="488" y="350"/>
                  </a:cubicBezTo>
                  <a:cubicBezTo>
                    <a:pt x="491" y="348"/>
                    <a:pt x="495" y="346"/>
                    <a:pt x="498" y="343"/>
                  </a:cubicBezTo>
                  <a:cubicBezTo>
                    <a:pt x="500" y="342"/>
                    <a:pt x="501" y="340"/>
                    <a:pt x="502" y="339"/>
                  </a:cubicBezTo>
                  <a:cubicBezTo>
                    <a:pt x="504" y="337"/>
                    <a:pt x="505" y="336"/>
                    <a:pt x="507" y="335"/>
                  </a:cubicBezTo>
                  <a:cubicBezTo>
                    <a:pt x="510" y="332"/>
                    <a:pt x="514" y="331"/>
                    <a:pt x="517" y="331"/>
                  </a:cubicBezTo>
                  <a:cubicBezTo>
                    <a:pt x="517" y="331"/>
                    <a:pt x="518" y="331"/>
                    <a:pt x="518" y="331"/>
                  </a:cubicBezTo>
                  <a:cubicBezTo>
                    <a:pt x="519" y="331"/>
                    <a:pt x="519" y="331"/>
                    <a:pt x="520" y="332"/>
                  </a:cubicBezTo>
                  <a:cubicBezTo>
                    <a:pt x="522" y="332"/>
                    <a:pt x="522" y="332"/>
                    <a:pt x="522" y="332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0" y="329"/>
                    <a:pt x="520" y="329"/>
                    <a:pt x="520" y="329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3" y="329"/>
                    <a:pt x="523" y="328"/>
                    <a:pt x="524" y="327"/>
                  </a:cubicBezTo>
                  <a:cubicBezTo>
                    <a:pt x="524" y="326"/>
                    <a:pt x="525" y="326"/>
                    <a:pt x="525" y="325"/>
                  </a:cubicBezTo>
                  <a:cubicBezTo>
                    <a:pt x="528" y="322"/>
                    <a:pt x="530" y="319"/>
                    <a:pt x="533" y="317"/>
                  </a:cubicBezTo>
                  <a:cubicBezTo>
                    <a:pt x="535" y="315"/>
                    <a:pt x="535" y="314"/>
                    <a:pt x="535" y="312"/>
                  </a:cubicBezTo>
                  <a:cubicBezTo>
                    <a:pt x="535" y="311"/>
                    <a:pt x="535" y="310"/>
                    <a:pt x="535" y="309"/>
                  </a:cubicBezTo>
                  <a:cubicBezTo>
                    <a:pt x="536" y="307"/>
                    <a:pt x="538" y="306"/>
                    <a:pt x="540" y="305"/>
                  </a:cubicBezTo>
                  <a:cubicBezTo>
                    <a:pt x="541" y="304"/>
                    <a:pt x="542" y="304"/>
                    <a:pt x="543" y="302"/>
                  </a:cubicBezTo>
                  <a:cubicBezTo>
                    <a:pt x="544" y="302"/>
                    <a:pt x="544" y="301"/>
                    <a:pt x="545" y="300"/>
                  </a:cubicBezTo>
                  <a:cubicBezTo>
                    <a:pt x="546" y="299"/>
                    <a:pt x="547" y="298"/>
                    <a:pt x="547" y="296"/>
                  </a:cubicBezTo>
                  <a:cubicBezTo>
                    <a:pt x="547" y="295"/>
                    <a:pt x="547" y="293"/>
                    <a:pt x="548" y="292"/>
                  </a:cubicBezTo>
                  <a:cubicBezTo>
                    <a:pt x="548" y="289"/>
                    <a:pt x="548" y="287"/>
                    <a:pt x="550" y="283"/>
                  </a:cubicBezTo>
                  <a:cubicBezTo>
                    <a:pt x="552" y="281"/>
                    <a:pt x="554" y="279"/>
                    <a:pt x="556" y="276"/>
                  </a:cubicBezTo>
                  <a:cubicBezTo>
                    <a:pt x="557" y="275"/>
                    <a:pt x="558" y="274"/>
                    <a:pt x="559" y="273"/>
                  </a:cubicBezTo>
                  <a:cubicBezTo>
                    <a:pt x="562" y="271"/>
                    <a:pt x="564" y="267"/>
                    <a:pt x="565" y="264"/>
                  </a:cubicBezTo>
                  <a:cubicBezTo>
                    <a:pt x="567" y="261"/>
                    <a:pt x="567" y="259"/>
                    <a:pt x="567" y="257"/>
                  </a:cubicBezTo>
                  <a:cubicBezTo>
                    <a:pt x="567" y="255"/>
                    <a:pt x="567" y="254"/>
                    <a:pt x="567" y="252"/>
                  </a:cubicBezTo>
                  <a:cubicBezTo>
                    <a:pt x="568" y="249"/>
                    <a:pt x="570" y="246"/>
                    <a:pt x="572" y="243"/>
                  </a:cubicBezTo>
                  <a:cubicBezTo>
                    <a:pt x="574" y="241"/>
                    <a:pt x="576" y="238"/>
                    <a:pt x="577" y="236"/>
                  </a:cubicBezTo>
                  <a:cubicBezTo>
                    <a:pt x="577" y="234"/>
                    <a:pt x="578" y="233"/>
                    <a:pt x="578" y="232"/>
                  </a:cubicBezTo>
                  <a:cubicBezTo>
                    <a:pt x="579" y="230"/>
                    <a:pt x="579" y="227"/>
                    <a:pt x="581" y="225"/>
                  </a:cubicBezTo>
                  <a:cubicBezTo>
                    <a:pt x="582" y="224"/>
                    <a:pt x="582" y="223"/>
                    <a:pt x="583" y="222"/>
                  </a:cubicBezTo>
                  <a:cubicBezTo>
                    <a:pt x="585" y="220"/>
                    <a:pt x="587" y="219"/>
                    <a:pt x="587" y="216"/>
                  </a:cubicBezTo>
                  <a:cubicBezTo>
                    <a:pt x="588" y="214"/>
                    <a:pt x="587" y="212"/>
                    <a:pt x="587" y="210"/>
                  </a:cubicBezTo>
                  <a:cubicBezTo>
                    <a:pt x="586" y="209"/>
                    <a:pt x="586" y="207"/>
                    <a:pt x="586" y="205"/>
                  </a:cubicBezTo>
                  <a:cubicBezTo>
                    <a:pt x="586" y="203"/>
                    <a:pt x="587" y="201"/>
                    <a:pt x="588" y="200"/>
                  </a:cubicBezTo>
                  <a:cubicBezTo>
                    <a:pt x="588" y="198"/>
                    <a:pt x="589" y="197"/>
                    <a:pt x="589" y="195"/>
                  </a:cubicBezTo>
                  <a:cubicBezTo>
                    <a:pt x="590" y="193"/>
                    <a:pt x="590" y="191"/>
                    <a:pt x="591" y="189"/>
                  </a:cubicBezTo>
                  <a:cubicBezTo>
                    <a:pt x="592" y="186"/>
                    <a:pt x="593" y="183"/>
                    <a:pt x="593" y="180"/>
                  </a:cubicBezTo>
                  <a:lnTo>
                    <a:pt x="593" y="178"/>
                  </a:lnTo>
                  <a:close/>
                  <a:moveTo>
                    <a:pt x="373" y="162"/>
                  </a:moveTo>
                  <a:cubicBezTo>
                    <a:pt x="373" y="162"/>
                    <a:pt x="372" y="162"/>
                    <a:pt x="371" y="162"/>
                  </a:cubicBezTo>
                  <a:cubicBezTo>
                    <a:pt x="370" y="162"/>
                    <a:pt x="369" y="163"/>
                    <a:pt x="367" y="163"/>
                  </a:cubicBezTo>
                  <a:cubicBezTo>
                    <a:pt x="367" y="164"/>
                    <a:pt x="367" y="164"/>
                    <a:pt x="367" y="164"/>
                  </a:cubicBezTo>
                  <a:cubicBezTo>
                    <a:pt x="368" y="163"/>
                    <a:pt x="368" y="162"/>
                    <a:pt x="369" y="161"/>
                  </a:cubicBezTo>
                  <a:cubicBezTo>
                    <a:pt x="371" y="160"/>
                    <a:pt x="371" y="159"/>
                    <a:pt x="371" y="158"/>
                  </a:cubicBezTo>
                  <a:cubicBezTo>
                    <a:pt x="372" y="158"/>
                    <a:pt x="372" y="157"/>
                    <a:pt x="372" y="157"/>
                  </a:cubicBezTo>
                  <a:cubicBezTo>
                    <a:pt x="373" y="156"/>
                    <a:pt x="373" y="156"/>
                    <a:pt x="374" y="155"/>
                  </a:cubicBezTo>
                  <a:cubicBezTo>
                    <a:pt x="374" y="155"/>
                    <a:pt x="375" y="154"/>
                    <a:pt x="375" y="154"/>
                  </a:cubicBezTo>
                  <a:cubicBezTo>
                    <a:pt x="375" y="155"/>
                    <a:pt x="375" y="156"/>
                    <a:pt x="375" y="156"/>
                  </a:cubicBezTo>
                  <a:cubicBezTo>
                    <a:pt x="375" y="159"/>
                    <a:pt x="374" y="161"/>
                    <a:pt x="373" y="162"/>
                  </a:cubicBezTo>
                  <a:close/>
                  <a:moveTo>
                    <a:pt x="389" y="127"/>
                  </a:moveTo>
                  <a:cubicBezTo>
                    <a:pt x="388" y="128"/>
                    <a:pt x="387" y="128"/>
                    <a:pt x="386" y="129"/>
                  </a:cubicBezTo>
                  <a:cubicBezTo>
                    <a:pt x="385" y="130"/>
                    <a:pt x="385" y="130"/>
                    <a:pt x="384" y="131"/>
                  </a:cubicBezTo>
                  <a:cubicBezTo>
                    <a:pt x="384" y="131"/>
                    <a:pt x="383" y="131"/>
                    <a:pt x="383" y="132"/>
                  </a:cubicBezTo>
                  <a:cubicBezTo>
                    <a:pt x="382" y="132"/>
                    <a:pt x="381" y="133"/>
                    <a:pt x="380" y="134"/>
                  </a:cubicBezTo>
                  <a:cubicBezTo>
                    <a:pt x="378" y="136"/>
                    <a:pt x="378" y="137"/>
                    <a:pt x="378" y="139"/>
                  </a:cubicBezTo>
                  <a:cubicBezTo>
                    <a:pt x="378" y="140"/>
                    <a:pt x="378" y="140"/>
                    <a:pt x="378" y="140"/>
                  </a:cubicBezTo>
                  <a:cubicBezTo>
                    <a:pt x="378" y="141"/>
                    <a:pt x="378" y="143"/>
                    <a:pt x="378" y="145"/>
                  </a:cubicBezTo>
                  <a:cubicBezTo>
                    <a:pt x="378" y="146"/>
                    <a:pt x="379" y="147"/>
                    <a:pt x="379" y="149"/>
                  </a:cubicBezTo>
                  <a:cubicBezTo>
                    <a:pt x="378" y="149"/>
                    <a:pt x="378" y="149"/>
                    <a:pt x="377" y="149"/>
                  </a:cubicBezTo>
                  <a:cubicBezTo>
                    <a:pt x="377" y="149"/>
                    <a:pt x="377" y="148"/>
                    <a:pt x="377" y="148"/>
                  </a:cubicBezTo>
                  <a:cubicBezTo>
                    <a:pt x="376" y="146"/>
                    <a:pt x="374" y="144"/>
                    <a:pt x="372" y="144"/>
                  </a:cubicBezTo>
                  <a:cubicBezTo>
                    <a:pt x="371" y="144"/>
                    <a:pt x="371" y="144"/>
                    <a:pt x="370" y="145"/>
                  </a:cubicBezTo>
                  <a:cubicBezTo>
                    <a:pt x="369" y="145"/>
                    <a:pt x="368" y="146"/>
                    <a:pt x="367" y="147"/>
                  </a:cubicBezTo>
                  <a:cubicBezTo>
                    <a:pt x="367" y="147"/>
                    <a:pt x="367" y="148"/>
                    <a:pt x="366" y="148"/>
                  </a:cubicBezTo>
                  <a:cubicBezTo>
                    <a:pt x="366" y="148"/>
                    <a:pt x="365" y="149"/>
                    <a:pt x="364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2" y="152"/>
                    <a:pt x="361" y="154"/>
                    <a:pt x="360" y="156"/>
                  </a:cubicBezTo>
                  <a:cubicBezTo>
                    <a:pt x="360" y="157"/>
                    <a:pt x="360" y="157"/>
                    <a:pt x="360" y="158"/>
                  </a:cubicBezTo>
                  <a:cubicBezTo>
                    <a:pt x="359" y="161"/>
                    <a:pt x="358" y="164"/>
                    <a:pt x="359" y="166"/>
                  </a:cubicBezTo>
                  <a:cubicBezTo>
                    <a:pt x="360" y="167"/>
                    <a:pt x="360" y="168"/>
                    <a:pt x="362" y="168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2" y="169"/>
                    <a:pt x="362" y="169"/>
                  </a:cubicBezTo>
                  <a:cubicBezTo>
                    <a:pt x="361" y="169"/>
                    <a:pt x="360" y="169"/>
                    <a:pt x="359" y="170"/>
                  </a:cubicBezTo>
                  <a:cubicBezTo>
                    <a:pt x="358" y="170"/>
                    <a:pt x="356" y="171"/>
                    <a:pt x="355" y="172"/>
                  </a:cubicBezTo>
                  <a:cubicBezTo>
                    <a:pt x="353" y="173"/>
                    <a:pt x="352" y="175"/>
                    <a:pt x="350" y="176"/>
                  </a:cubicBezTo>
                  <a:cubicBezTo>
                    <a:pt x="349" y="177"/>
                    <a:pt x="349" y="177"/>
                    <a:pt x="349" y="177"/>
                  </a:cubicBezTo>
                  <a:cubicBezTo>
                    <a:pt x="348" y="178"/>
                    <a:pt x="347" y="179"/>
                    <a:pt x="346" y="179"/>
                  </a:cubicBezTo>
                  <a:cubicBezTo>
                    <a:pt x="347" y="178"/>
                    <a:pt x="348" y="177"/>
                    <a:pt x="348" y="176"/>
                  </a:cubicBezTo>
                  <a:cubicBezTo>
                    <a:pt x="349" y="175"/>
                    <a:pt x="349" y="175"/>
                    <a:pt x="349" y="174"/>
                  </a:cubicBezTo>
                  <a:cubicBezTo>
                    <a:pt x="349" y="174"/>
                    <a:pt x="349" y="173"/>
                    <a:pt x="349" y="173"/>
                  </a:cubicBezTo>
                  <a:cubicBezTo>
                    <a:pt x="349" y="173"/>
                    <a:pt x="350" y="172"/>
                    <a:pt x="351" y="172"/>
                  </a:cubicBezTo>
                  <a:cubicBezTo>
                    <a:pt x="351" y="171"/>
                    <a:pt x="352" y="171"/>
                    <a:pt x="352" y="171"/>
                  </a:cubicBezTo>
                  <a:cubicBezTo>
                    <a:pt x="354" y="169"/>
                    <a:pt x="355" y="168"/>
                    <a:pt x="355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5"/>
                    <a:pt x="356" y="164"/>
                    <a:pt x="357" y="164"/>
                  </a:cubicBezTo>
                  <a:cubicBezTo>
                    <a:pt x="358" y="163"/>
                    <a:pt x="358" y="162"/>
                    <a:pt x="359" y="161"/>
                  </a:cubicBezTo>
                  <a:cubicBezTo>
                    <a:pt x="360" y="159"/>
                    <a:pt x="362" y="151"/>
                    <a:pt x="360" y="148"/>
                  </a:cubicBezTo>
                  <a:cubicBezTo>
                    <a:pt x="359" y="145"/>
                    <a:pt x="356" y="145"/>
                    <a:pt x="355" y="145"/>
                  </a:cubicBezTo>
                  <a:cubicBezTo>
                    <a:pt x="353" y="145"/>
                    <a:pt x="353" y="145"/>
                    <a:pt x="353" y="145"/>
                  </a:cubicBezTo>
                  <a:cubicBezTo>
                    <a:pt x="352" y="145"/>
                    <a:pt x="352" y="145"/>
                    <a:pt x="352" y="145"/>
                  </a:cubicBezTo>
                  <a:cubicBezTo>
                    <a:pt x="352" y="143"/>
                    <a:pt x="353" y="142"/>
                    <a:pt x="357" y="140"/>
                  </a:cubicBezTo>
                  <a:cubicBezTo>
                    <a:pt x="360" y="139"/>
                    <a:pt x="363" y="137"/>
                    <a:pt x="364" y="134"/>
                  </a:cubicBezTo>
                  <a:cubicBezTo>
                    <a:pt x="365" y="132"/>
                    <a:pt x="365" y="131"/>
                    <a:pt x="364" y="130"/>
                  </a:cubicBezTo>
                  <a:cubicBezTo>
                    <a:pt x="364" y="130"/>
                    <a:pt x="364" y="130"/>
                    <a:pt x="364" y="130"/>
                  </a:cubicBezTo>
                  <a:cubicBezTo>
                    <a:pt x="365" y="130"/>
                    <a:pt x="365" y="130"/>
                    <a:pt x="366" y="132"/>
                  </a:cubicBezTo>
                  <a:cubicBezTo>
                    <a:pt x="367" y="133"/>
                    <a:pt x="368" y="136"/>
                    <a:pt x="372" y="136"/>
                  </a:cubicBezTo>
                  <a:cubicBezTo>
                    <a:pt x="372" y="136"/>
                    <a:pt x="372" y="136"/>
                    <a:pt x="372" y="136"/>
                  </a:cubicBezTo>
                  <a:cubicBezTo>
                    <a:pt x="377" y="135"/>
                    <a:pt x="383" y="131"/>
                    <a:pt x="386" y="127"/>
                  </a:cubicBezTo>
                  <a:cubicBezTo>
                    <a:pt x="386" y="126"/>
                    <a:pt x="386" y="125"/>
                    <a:pt x="387" y="124"/>
                  </a:cubicBezTo>
                  <a:cubicBezTo>
                    <a:pt x="387" y="124"/>
                    <a:pt x="387" y="124"/>
                    <a:pt x="388" y="124"/>
                  </a:cubicBezTo>
                  <a:cubicBezTo>
                    <a:pt x="388" y="124"/>
                    <a:pt x="388" y="124"/>
                    <a:pt x="388" y="124"/>
                  </a:cubicBezTo>
                  <a:cubicBezTo>
                    <a:pt x="389" y="124"/>
                    <a:pt x="390" y="124"/>
                    <a:pt x="391" y="124"/>
                  </a:cubicBezTo>
                  <a:cubicBezTo>
                    <a:pt x="392" y="123"/>
                    <a:pt x="394" y="122"/>
                    <a:pt x="394" y="120"/>
                  </a:cubicBezTo>
                  <a:cubicBezTo>
                    <a:pt x="395" y="122"/>
                    <a:pt x="397" y="123"/>
                    <a:pt x="398" y="123"/>
                  </a:cubicBezTo>
                  <a:cubicBezTo>
                    <a:pt x="398" y="124"/>
                    <a:pt x="398" y="124"/>
                    <a:pt x="397" y="124"/>
                  </a:cubicBezTo>
                  <a:cubicBezTo>
                    <a:pt x="395" y="124"/>
                    <a:pt x="391" y="125"/>
                    <a:pt x="389" y="127"/>
                  </a:cubicBezTo>
                  <a:close/>
                  <a:moveTo>
                    <a:pt x="421" y="207"/>
                  </a:moveTo>
                  <a:cubicBezTo>
                    <a:pt x="419" y="207"/>
                    <a:pt x="419" y="207"/>
                    <a:pt x="419" y="207"/>
                  </a:cubicBezTo>
                  <a:cubicBezTo>
                    <a:pt x="419" y="208"/>
                    <a:pt x="419" y="208"/>
                    <a:pt x="419" y="208"/>
                  </a:cubicBezTo>
                  <a:cubicBezTo>
                    <a:pt x="418" y="207"/>
                    <a:pt x="417" y="206"/>
                    <a:pt x="415" y="205"/>
                  </a:cubicBezTo>
                  <a:cubicBezTo>
                    <a:pt x="412" y="204"/>
                    <a:pt x="410" y="204"/>
                    <a:pt x="408" y="204"/>
                  </a:cubicBezTo>
                  <a:cubicBezTo>
                    <a:pt x="404" y="204"/>
                    <a:pt x="404" y="204"/>
                    <a:pt x="404" y="204"/>
                  </a:cubicBezTo>
                  <a:cubicBezTo>
                    <a:pt x="406" y="204"/>
                    <a:pt x="408" y="203"/>
                    <a:pt x="410" y="203"/>
                  </a:cubicBezTo>
                  <a:cubicBezTo>
                    <a:pt x="410" y="203"/>
                    <a:pt x="410" y="203"/>
                    <a:pt x="410" y="203"/>
                  </a:cubicBezTo>
                  <a:cubicBezTo>
                    <a:pt x="412" y="203"/>
                    <a:pt x="413" y="203"/>
                    <a:pt x="414" y="204"/>
                  </a:cubicBezTo>
                  <a:cubicBezTo>
                    <a:pt x="415" y="204"/>
                    <a:pt x="416" y="204"/>
                    <a:pt x="417" y="205"/>
                  </a:cubicBezTo>
                  <a:cubicBezTo>
                    <a:pt x="419" y="205"/>
                    <a:pt x="421" y="206"/>
                    <a:pt x="423" y="206"/>
                  </a:cubicBezTo>
                  <a:cubicBezTo>
                    <a:pt x="424" y="206"/>
                    <a:pt x="426" y="205"/>
                    <a:pt x="427" y="205"/>
                  </a:cubicBezTo>
                  <a:cubicBezTo>
                    <a:pt x="425" y="206"/>
                    <a:pt x="423" y="207"/>
                    <a:pt x="421" y="207"/>
                  </a:cubicBezTo>
                  <a:close/>
                  <a:moveTo>
                    <a:pt x="433" y="202"/>
                  </a:moveTo>
                  <a:cubicBezTo>
                    <a:pt x="433" y="202"/>
                    <a:pt x="433" y="202"/>
                    <a:pt x="434" y="202"/>
                  </a:cubicBezTo>
                  <a:cubicBezTo>
                    <a:pt x="436" y="201"/>
                    <a:pt x="437" y="200"/>
                    <a:pt x="440" y="199"/>
                  </a:cubicBezTo>
                  <a:cubicBezTo>
                    <a:pt x="439" y="200"/>
                    <a:pt x="437" y="201"/>
                    <a:pt x="436" y="201"/>
                  </a:cubicBezTo>
                  <a:cubicBezTo>
                    <a:pt x="435" y="202"/>
                    <a:pt x="434" y="202"/>
                    <a:pt x="433" y="202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4883325" y="1583096"/>
              <a:ext cx="447986" cy="251960"/>
            </a:xfrm>
            <a:custGeom>
              <a:avLst/>
              <a:gdLst>
                <a:gd name="T0" fmla="*/ 171 w 177"/>
                <a:gd name="T1" fmla="*/ 28 h 104"/>
                <a:gd name="T2" fmla="*/ 169 w 177"/>
                <a:gd name="T3" fmla="*/ 26 h 104"/>
                <a:gd name="T4" fmla="*/ 152 w 177"/>
                <a:gd name="T5" fmla="*/ 25 h 104"/>
                <a:gd name="T6" fmla="*/ 140 w 177"/>
                <a:gd name="T7" fmla="*/ 23 h 104"/>
                <a:gd name="T8" fmla="*/ 131 w 177"/>
                <a:gd name="T9" fmla="*/ 23 h 104"/>
                <a:gd name="T10" fmla="*/ 123 w 177"/>
                <a:gd name="T11" fmla="*/ 22 h 104"/>
                <a:gd name="T12" fmla="*/ 114 w 177"/>
                <a:gd name="T13" fmla="*/ 17 h 104"/>
                <a:gd name="T14" fmla="*/ 107 w 177"/>
                <a:gd name="T15" fmla="*/ 15 h 104"/>
                <a:gd name="T16" fmla="*/ 104 w 177"/>
                <a:gd name="T17" fmla="*/ 26 h 104"/>
                <a:gd name="T18" fmla="*/ 101 w 177"/>
                <a:gd name="T19" fmla="*/ 32 h 104"/>
                <a:gd name="T20" fmla="*/ 100 w 177"/>
                <a:gd name="T21" fmla="*/ 38 h 104"/>
                <a:gd name="T22" fmla="*/ 96 w 177"/>
                <a:gd name="T23" fmla="*/ 42 h 104"/>
                <a:gd name="T24" fmla="*/ 81 w 177"/>
                <a:gd name="T25" fmla="*/ 32 h 104"/>
                <a:gd name="T26" fmla="*/ 76 w 177"/>
                <a:gd name="T27" fmla="*/ 33 h 104"/>
                <a:gd name="T28" fmla="*/ 70 w 177"/>
                <a:gd name="T29" fmla="*/ 34 h 104"/>
                <a:gd name="T30" fmla="*/ 66 w 177"/>
                <a:gd name="T31" fmla="*/ 32 h 104"/>
                <a:gd name="T32" fmla="*/ 57 w 177"/>
                <a:gd name="T33" fmla="*/ 29 h 104"/>
                <a:gd name="T34" fmla="*/ 63 w 177"/>
                <a:gd name="T35" fmla="*/ 16 h 104"/>
                <a:gd name="T36" fmla="*/ 67 w 177"/>
                <a:gd name="T37" fmla="*/ 9 h 104"/>
                <a:gd name="T38" fmla="*/ 71 w 177"/>
                <a:gd name="T39" fmla="*/ 1 h 104"/>
                <a:gd name="T40" fmla="*/ 67 w 177"/>
                <a:gd name="T41" fmla="*/ 0 h 104"/>
                <a:gd name="T42" fmla="*/ 45 w 177"/>
                <a:gd name="T43" fmla="*/ 9 h 104"/>
                <a:gd name="T44" fmla="*/ 31 w 177"/>
                <a:gd name="T45" fmla="*/ 18 h 104"/>
                <a:gd name="T46" fmla="*/ 16 w 177"/>
                <a:gd name="T47" fmla="*/ 13 h 104"/>
                <a:gd name="T48" fmla="*/ 9 w 177"/>
                <a:gd name="T49" fmla="*/ 10 h 104"/>
                <a:gd name="T50" fmla="*/ 6 w 177"/>
                <a:gd name="T51" fmla="*/ 26 h 104"/>
                <a:gd name="T52" fmla="*/ 3 w 177"/>
                <a:gd name="T53" fmla="*/ 43 h 104"/>
                <a:gd name="T54" fmla="*/ 8 w 177"/>
                <a:gd name="T55" fmla="*/ 57 h 104"/>
                <a:gd name="T56" fmla="*/ 2 w 177"/>
                <a:gd name="T57" fmla="*/ 67 h 104"/>
                <a:gd name="T58" fmla="*/ 5 w 177"/>
                <a:gd name="T59" fmla="*/ 72 h 104"/>
                <a:gd name="T60" fmla="*/ 8 w 177"/>
                <a:gd name="T61" fmla="*/ 76 h 104"/>
                <a:gd name="T62" fmla="*/ 11 w 177"/>
                <a:gd name="T63" fmla="*/ 75 h 104"/>
                <a:gd name="T64" fmla="*/ 17 w 177"/>
                <a:gd name="T65" fmla="*/ 74 h 104"/>
                <a:gd name="T66" fmla="*/ 21 w 177"/>
                <a:gd name="T67" fmla="*/ 78 h 104"/>
                <a:gd name="T68" fmla="*/ 22 w 177"/>
                <a:gd name="T69" fmla="*/ 78 h 104"/>
                <a:gd name="T70" fmla="*/ 26 w 177"/>
                <a:gd name="T71" fmla="*/ 77 h 104"/>
                <a:gd name="T72" fmla="*/ 37 w 177"/>
                <a:gd name="T73" fmla="*/ 75 h 104"/>
                <a:gd name="T74" fmla="*/ 48 w 177"/>
                <a:gd name="T75" fmla="*/ 68 h 104"/>
                <a:gd name="T76" fmla="*/ 66 w 177"/>
                <a:gd name="T77" fmla="*/ 57 h 104"/>
                <a:gd name="T78" fmla="*/ 75 w 177"/>
                <a:gd name="T79" fmla="*/ 64 h 104"/>
                <a:gd name="T80" fmla="*/ 69 w 177"/>
                <a:gd name="T81" fmla="*/ 76 h 104"/>
                <a:gd name="T82" fmla="*/ 64 w 177"/>
                <a:gd name="T83" fmla="*/ 85 h 104"/>
                <a:gd name="T84" fmla="*/ 66 w 177"/>
                <a:gd name="T85" fmla="*/ 88 h 104"/>
                <a:gd name="T86" fmla="*/ 71 w 177"/>
                <a:gd name="T87" fmla="*/ 93 h 104"/>
                <a:gd name="T88" fmla="*/ 79 w 177"/>
                <a:gd name="T89" fmla="*/ 104 h 104"/>
                <a:gd name="T90" fmla="*/ 84 w 177"/>
                <a:gd name="T91" fmla="*/ 102 h 104"/>
                <a:gd name="T92" fmla="*/ 91 w 177"/>
                <a:gd name="T93" fmla="*/ 97 h 104"/>
                <a:gd name="T94" fmla="*/ 98 w 177"/>
                <a:gd name="T95" fmla="*/ 89 h 104"/>
                <a:gd name="T96" fmla="*/ 102 w 177"/>
                <a:gd name="T97" fmla="*/ 86 h 104"/>
                <a:gd name="T98" fmla="*/ 108 w 177"/>
                <a:gd name="T99" fmla="*/ 84 h 104"/>
                <a:gd name="T100" fmla="*/ 111 w 177"/>
                <a:gd name="T101" fmla="*/ 84 h 104"/>
                <a:gd name="T102" fmla="*/ 114 w 177"/>
                <a:gd name="T103" fmla="*/ 84 h 104"/>
                <a:gd name="T104" fmla="*/ 121 w 177"/>
                <a:gd name="T105" fmla="*/ 85 h 104"/>
                <a:gd name="T106" fmla="*/ 127 w 177"/>
                <a:gd name="T107" fmla="*/ 84 h 104"/>
                <a:gd name="T108" fmla="*/ 133 w 177"/>
                <a:gd name="T109" fmla="*/ 82 h 104"/>
                <a:gd name="T110" fmla="*/ 138 w 177"/>
                <a:gd name="T111" fmla="*/ 81 h 104"/>
                <a:gd name="T112" fmla="*/ 144 w 177"/>
                <a:gd name="T113" fmla="*/ 76 h 104"/>
                <a:gd name="T114" fmla="*/ 154 w 177"/>
                <a:gd name="T115" fmla="*/ 68 h 104"/>
                <a:gd name="T116" fmla="*/ 160 w 177"/>
                <a:gd name="T117" fmla="*/ 70 h 104"/>
                <a:gd name="T118" fmla="*/ 167 w 177"/>
                <a:gd name="T119" fmla="*/ 73 h 104"/>
                <a:gd name="T120" fmla="*/ 173 w 177"/>
                <a:gd name="T121" fmla="*/ 77 h 104"/>
                <a:gd name="T122" fmla="*/ 176 w 177"/>
                <a:gd name="T123" fmla="*/ 7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" h="104">
                  <a:moveTo>
                    <a:pt x="176" y="60"/>
                  </a:moveTo>
                  <a:cubicBezTo>
                    <a:pt x="175" y="50"/>
                    <a:pt x="174" y="39"/>
                    <a:pt x="171" y="28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67" y="27"/>
                    <a:pt x="165" y="27"/>
                    <a:pt x="163" y="27"/>
                  </a:cubicBezTo>
                  <a:cubicBezTo>
                    <a:pt x="159" y="27"/>
                    <a:pt x="155" y="26"/>
                    <a:pt x="152" y="25"/>
                  </a:cubicBezTo>
                  <a:cubicBezTo>
                    <a:pt x="149" y="24"/>
                    <a:pt x="147" y="24"/>
                    <a:pt x="144" y="23"/>
                  </a:cubicBezTo>
                  <a:cubicBezTo>
                    <a:pt x="143" y="23"/>
                    <a:pt x="142" y="23"/>
                    <a:pt x="140" y="23"/>
                  </a:cubicBezTo>
                  <a:cubicBezTo>
                    <a:pt x="138" y="23"/>
                    <a:pt x="136" y="23"/>
                    <a:pt x="134" y="23"/>
                  </a:cubicBezTo>
                  <a:cubicBezTo>
                    <a:pt x="133" y="23"/>
                    <a:pt x="132" y="23"/>
                    <a:pt x="131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8" y="23"/>
                    <a:pt x="125" y="23"/>
                    <a:pt x="123" y="22"/>
                  </a:cubicBezTo>
                  <a:cubicBezTo>
                    <a:pt x="122" y="21"/>
                    <a:pt x="120" y="21"/>
                    <a:pt x="119" y="20"/>
                  </a:cubicBezTo>
                  <a:cubicBezTo>
                    <a:pt x="116" y="20"/>
                    <a:pt x="115" y="19"/>
                    <a:pt x="114" y="17"/>
                  </a:cubicBezTo>
                  <a:cubicBezTo>
                    <a:pt x="112" y="16"/>
                    <a:pt x="111" y="15"/>
                    <a:pt x="108" y="15"/>
                  </a:cubicBezTo>
                  <a:cubicBezTo>
                    <a:pt x="108" y="15"/>
                    <a:pt x="108" y="15"/>
                    <a:pt x="107" y="15"/>
                  </a:cubicBezTo>
                  <a:cubicBezTo>
                    <a:pt x="104" y="15"/>
                    <a:pt x="104" y="18"/>
                    <a:pt x="104" y="22"/>
                  </a:cubicBezTo>
                  <a:cubicBezTo>
                    <a:pt x="104" y="23"/>
                    <a:pt x="104" y="24"/>
                    <a:pt x="104" y="26"/>
                  </a:cubicBezTo>
                  <a:cubicBezTo>
                    <a:pt x="104" y="27"/>
                    <a:pt x="103" y="29"/>
                    <a:pt x="102" y="30"/>
                  </a:cubicBezTo>
                  <a:cubicBezTo>
                    <a:pt x="102" y="31"/>
                    <a:pt x="102" y="31"/>
                    <a:pt x="101" y="32"/>
                  </a:cubicBezTo>
                  <a:cubicBezTo>
                    <a:pt x="101" y="33"/>
                    <a:pt x="100" y="34"/>
                    <a:pt x="100" y="36"/>
                  </a:cubicBezTo>
                  <a:cubicBezTo>
                    <a:pt x="100" y="36"/>
                    <a:pt x="100" y="37"/>
                    <a:pt x="100" y="38"/>
                  </a:cubicBezTo>
                  <a:cubicBezTo>
                    <a:pt x="99" y="40"/>
                    <a:pt x="98" y="41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2"/>
                    <a:pt x="92" y="41"/>
                    <a:pt x="91" y="39"/>
                  </a:cubicBezTo>
                  <a:cubicBezTo>
                    <a:pt x="88" y="34"/>
                    <a:pt x="84" y="32"/>
                    <a:pt x="81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9" y="31"/>
                    <a:pt x="78" y="32"/>
                    <a:pt x="76" y="33"/>
                  </a:cubicBezTo>
                  <a:cubicBezTo>
                    <a:pt x="75" y="34"/>
                    <a:pt x="73" y="35"/>
                    <a:pt x="71" y="35"/>
                  </a:cubicBezTo>
                  <a:cubicBezTo>
                    <a:pt x="71" y="35"/>
                    <a:pt x="71" y="35"/>
                    <a:pt x="70" y="34"/>
                  </a:cubicBezTo>
                  <a:cubicBezTo>
                    <a:pt x="69" y="34"/>
                    <a:pt x="69" y="34"/>
                    <a:pt x="68" y="33"/>
                  </a:cubicBezTo>
                  <a:cubicBezTo>
                    <a:pt x="67" y="33"/>
                    <a:pt x="67" y="32"/>
                    <a:pt x="66" y="32"/>
                  </a:cubicBezTo>
                  <a:cubicBezTo>
                    <a:pt x="65" y="31"/>
                    <a:pt x="63" y="31"/>
                    <a:pt x="61" y="31"/>
                  </a:cubicBezTo>
                  <a:cubicBezTo>
                    <a:pt x="60" y="31"/>
                    <a:pt x="58" y="30"/>
                    <a:pt x="57" y="29"/>
                  </a:cubicBezTo>
                  <a:cubicBezTo>
                    <a:pt x="56" y="27"/>
                    <a:pt x="58" y="24"/>
                    <a:pt x="60" y="22"/>
                  </a:cubicBezTo>
                  <a:cubicBezTo>
                    <a:pt x="61" y="20"/>
                    <a:pt x="62" y="18"/>
                    <a:pt x="63" y="16"/>
                  </a:cubicBezTo>
                  <a:cubicBezTo>
                    <a:pt x="64" y="15"/>
                    <a:pt x="65" y="13"/>
                    <a:pt x="66" y="11"/>
                  </a:cubicBezTo>
                  <a:cubicBezTo>
                    <a:pt x="66" y="11"/>
                    <a:pt x="67" y="10"/>
                    <a:pt x="67" y="9"/>
                  </a:cubicBezTo>
                  <a:cubicBezTo>
                    <a:pt x="69" y="7"/>
                    <a:pt x="72" y="4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0"/>
                    <a:pt x="69" y="0"/>
                    <a:pt x="67" y="0"/>
                  </a:cubicBezTo>
                  <a:cubicBezTo>
                    <a:pt x="63" y="0"/>
                    <a:pt x="53" y="2"/>
                    <a:pt x="50" y="4"/>
                  </a:cubicBezTo>
                  <a:cubicBezTo>
                    <a:pt x="48" y="5"/>
                    <a:pt x="46" y="7"/>
                    <a:pt x="45" y="9"/>
                  </a:cubicBezTo>
                  <a:cubicBezTo>
                    <a:pt x="44" y="10"/>
                    <a:pt x="42" y="12"/>
                    <a:pt x="41" y="13"/>
                  </a:cubicBezTo>
                  <a:cubicBezTo>
                    <a:pt x="38" y="15"/>
                    <a:pt x="34" y="17"/>
                    <a:pt x="31" y="18"/>
                  </a:cubicBezTo>
                  <a:cubicBezTo>
                    <a:pt x="30" y="18"/>
                    <a:pt x="29" y="18"/>
                    <a:pt x="28" y="18"/>
                  </a:cubicBezTo>
                  <a:cubicBezTo>
                    <a:pt x="24" y="18"/>
                    <a:pt x="20" y="16"/>
                    <a:pt x="16" y="13"/>
                  </a:cubicBezTo>
                  <a:cubicBezTo>
                    <a:pt x="15" y="13"/>
                    <a:pt x="13" y="12"/>
                    <a:pt x="12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7"/>
                    <a:pt x="9" y="21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3" y="32"/>
                    <a:pt x="0" y="37"/>
                    <a:pt x="3" y="43"/>
                  </a:cubicBezTo>
                  <a:cubicBezTo>
                    <a:pt x="4" y="44"/>
                    <a:pt x="4" y="46"/>
                    <a:pt x="5" y="47"/>
                  </a:cubicBezTo>
                  <a:cubicBezTo>
                    <a:pt x="7" y="50"/>
                    <a:pt x="9" y="53"/>
                    <a:pt x="8" y="57"/>
                  </a:cubicBezTo>
                  <a:cubicBezTo>
                    <a:pt x="7" y="60"/>
                    <a:pt x="6" y="63"/>
                    <a:pt x="3" y="65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70"/>
                    <a:pt x="5" y="72"/>
                  </a:cubicBezTo>
                  <a:cubicBezTo>
                    <a:pt x="6" y="74"/>
                    <a:pt x="6" y="75"/>
                    <a:pt x="7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6"/>
                    <a:pt x="10" y="75"/>
                    <a:pt x="11" y="75"/>
                  </a:cubicBezTo>
                  <a:cubicBezTo>
                    <a:pt x="12" y="74"/>
                    <a:pt x="14" y="73"/>
                    <a:pt x="15" y="73"/>
                  </a:cubicBezTo>
                  <a:cubicBezTo>
                    <a:pt x="16" y="73"/>
                    <a:pt x="16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9" y="77"/>
                    <a:pt x="20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3" y="78"/>
                    <a:pt x="24" y="78"/>
                  </a:cubicBezTo>
                  <a:cubicBezTo>
                    <a:pt x="25" y="78"/>
                    <a:pt x="25" y="77"/>
                    <a:pt x="26" y="77"/>
                  </a:cubicBezTo>
                  <a:cubicBezTo>
                    <a:pt x="27" y="77"/>
                    <a:pt x="29" y="77"/>
                    <a:pt x="30" y="77"/>
                  </a:cubicBezTo>
                  <a:cubicBezTo>
                    <a:pt x="33" y="76"/>
                    <a:pt x="35" y="76"/>
                    <a:pt x="37" y="75"/>
                  </a:cubicBezTo>
                  <a:cubicBezTo>
                    <a:pt x="39" y="74"/>
                    <a:pt x="40" y="73"/>
                    <a:pt x="41" y="72"/>
                  </a:cubicBezTo>
                  <a:cubicBezTo>
                    <a:pt x="43" y="71"/>
                    <a:pt x="45" y="69"/>
                    <a:pt x="48" y="68"/>
                  </a:cubicBezTo>
                  <a:cubicBezTo>
                    <a:pt x="51" y="66"/>
                    <a:pt x="54" y="64"/>
                    <a:pt x="57" y="61"/>
                  </a:cubicBezTo>
                  <a:cubicBezTo>
                    <a:pt x="59" y="60"/>
                    <a:pt x="62" y="57"/>
                    <a:pt x="66" y="57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72" y="58"/>
                    <a:pt x="75" y="61"/>
                    <a:pt x="75" y="64"/>
                  </a:cubicBezTo>
                  <a:cubicBezTo>
                    <a:pt x="76" y="66"/>
                    <a:pt x="74" y="69"/>
                    <a:pt x="72" y="72"/>
                  </a:cubicBezTo>
                  <a:cubicBezTo>
                    <a:pt x="71" y="74"/>
                    <a:pt x="70" y="75"/>
                    <a:pt x="69" y="76"/>
                  </a:cubicBezTo>
                  <a:cubicBezTo>
                    <a:pt x="68" y="78"/>
                    <a:pt x="67" y="79"/>
                    <a:pt x="66" y="81"/>
                  </a:cubicBezTo>
                  <a:cubicBezTo>
                    <a:pt x="66" y="82"/>
                    <a:pt x="65" y="83"/>
                    <a:pt x="64" y="85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8"/>
                    <a:pt x="69" y="88"/>
                    <a:pt x="70" y="88"/>
                  </a:cubicBezTo>
                  <a:cubicBezTo>
                    <a:pt x="71" y="90"/>
                    <a:pt x="71" y="92"/>
                    <a:pt x="71" y="93"/>
                  </a:cubicBezTo>
                  <a:cubicBezTo>
                    <a:pt x="71" y="94"/>
                    <a:pt x="71" y="95"/>
                    <a:pt x="71" y="96"/>
                  </a:cubicBezTo>
                  <a:cubicBezTo>
                    <a:pt x="71" y="99"/>
                    <a:pt x="76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1" y="103"/>
                    <a:pt x="83" y="103"/>
                    <a:pt x="84" y="102"/>
                  </a:cubicBezTo>
                  <a:cubicBezTo>
                    <a:pt x="85" y="102"/>
                    <a:pt x="86" y="101"/>
                    <a:pt x="86" y="101"/>
                  </a:cubicBezTo>
                  <a:cubicBezTo>
                    <a:pt x="89" y="100"/>
                    <a:pt x="89" y="99"/>
                    <a:pt x="91" y="97"/>
                  </a:cubicBezTo>
                  <a:cubicBezTo>
                    <a:pt x="92" y="94"/>
                    <a:pt x="93" y="92"/>
                    <a:pt x="95" y="91"/>
                  </a:cubicBezTo>
                  <a:cubicBezTo>
                    <a:pt x="96" y="90"/>
                    <a:pt x="97" y="89"/>
                    <a:pt x="98" y="89"/>
                  </a:cubicBezTo>
                  <a:cubicBezTo>
                    <a:pt x="99" y="89"/>
                    <a:pt x="100" y="88"/>
                    <a:pt x="101" y="87"/>
                  </a:cubicBezTo>
                  <a:cubicBezTo>
                    <a:pt x="102" y="87"/>
                    <a:pt x="102" y="86"/>
                    <a:pt x="102" y="86"/>
                  </a:cubicBezTo>
                  <a:cubicBezTo>
                    <a:pt x="103" y="85"/>
                    <a:pt x="104" y="84"/>
                    <a:pt x="107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9" y="84"/>
                    <a:pt x="110" y="84"/>
                    <a:pt x="111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2" y="84"/>
                    <a:pt x="113" y="84"/>
                    <a:pt x="114" y="84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5" y="84"/>
                    <a:pt x="117" y="84"/>
                    <a:pt x="118" y="85"/>
                  </a:cubicBezTo>
                  <a:cubicBezTo>
                    <a:pt x="119" y="85"/>
                    <a:pt x="120" y="85"/>
                    <a:pt x="121" y="85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3" y="85"/>
                    <a:pt x="125" y="85"/>
                    <a:pt x="127" y="84"/>
                  </a:cubicBezTo>
                  <a:cubicBezTo>
                    <a:pt x="127" y="84"/>
                    <a:pt x="128" y="84"/>
                    <a:pt x="129" y="83"/>
                  </a:cubicBezTo>
                  <a:cubicBezTo>
                    <a:pt x="130" y="83"/>
                    <a:pt x="132" y="83"/>
                    <a:pt x="133" y="82"/>
                  </a:cubicBezTo>
                  <a:cubicBezTo>
                    <a:pt x="134" y="82"/>
                    <a:pt x="135" y="82"/>
                    <a:pt x="136" y="82"/>
                  </a:cubicBezTo>
                  <a:cubicBezTo>
                    <a:pt x="137" y="81"/>
                    <a:pt x="137" y="81"/>
                    <a:pt x="138" y="81"/>
                  </a:cubicBezTo>
                  <a:cubicBezTo>
                    <a:pt x="140" y="81"/>
                    <a:pt x="141" y="81"/>
                    <a:pt x="143" y="79"/>
                  </a:cubicBezTo>
                  <a:cubicBezTo>
                    <a:pt x="143" y="78"/>
                    <a:pt x="144" y="77"/>
                    <a:pt x="144" y="76"/>
                  </a:cubicBezTo>
                  <a:cubicBezTo>
                    <a:pt x="146" y="72"/>
                    <a:pt x="148" y="69"/>
                    <a:pt x="152" y="69"/>
                  </a:cubicBezTo>
                  <a:cubicBezTo>
                    <a:pt x="153" y="68"/>
                    <a:pt x="153" y="68"/>
                    <a:pt x="154" y="68"/>
                  </a:cubicBezTo>
                  <a:cubicBezTo>
                    <a:pt x="155" y="68"/>
                    <a:pt x="156" y="69"/>
                    <a:pt x="157" y="69"/>
                  </a:cubicBezTo>
                  <a:cubicBezTo>
                    <a:pt x="158" y="70"/>
                    <a:pt x="159" y="70"/>
                    <a:pt x="160" y="70"/>
                  </a:cubicBezTo>
                  <a:cubicBezTo>
                    <a:pt x="161" y="71"/>
                    <a:pt x="161" y="71"/>
                    <a:pt x="162" y="71"/>
                  </a:cubicBezTo>
                  <a:cubicBezTo>
                    <a:pt x="164" y="71"/>
                    <a:pt x="165" y="71"/>
                    <a:pt x="167" y="73"/>
                  </a:cubicBezTo>
                  <a:cubicBezTo>
                    <a:pt x="168" y="75"/>
                    <a:pt x="169" y="76"/>
                    <a:pt x="170" y="76"/>
                  </a:cubicBezTo>
                  <a:cubicBezTo>
                    <a:pt x="171" y="76"/>
                    <a:pt x="172" y="77"/>
                    <a:pt x="173" y="77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7" y="70"/>
                    <a:pt x="177" y="66"/>
                    <a:pt x="176" y="60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auto">
            <a:xfrm>
              <a:off x="4906139" y="1448188"/>
              <a:ext cx="410654" cy="234105"/>
            </a:xfrm>
            <a:custGeom>
              <a:avLst/>
              <a:gdLst>
                <a:gd name="T0" fmla="*/ 159 w 162"/>
                <a:gd name="T1" fmla="*/ 74 h 97"/>
                <a:gd name="T2" fmla="*/ 155 w 162"/>
                <a:gd name="T3" fmla="*/ 52 h 97"/>
                <a:gd name="T4" fmla="*/ 148 w 162"/>
                <a:gd name="T5" fmla="*/ 29 h 97"/>
                <a:gd name="T6" fmla="*/ 131 w 162"/>
                <a:gd name="T7" fmla="*/ 17 h 97"/>
                <a:gd name="T8" fmla="*/ 116 w 162"/>
                <a:gd name="T9" fmla="*/ 15 h 97"/>
                <a:gd name="T10" fmla="*/ 110 w 162"/>
                <a:gd name="T11" fmla="*/ 15 h 97"/>
                <a:gd name="T12" fmla="*/ 104 w 162"/>
                <a:gd name="T13" fmla="*/ 14 h 97"/>
                <a:gd name="T14" fmla="*/ 91 w 162"/>
                <a:gd name="T15" fmla="*/ 12 h 97"/>
                <a:gd name="T16" fmla="*/ 81 w 162"/>
                <a:gd name="T17" fmla="*/ 6 h 97"/>
                <a:gd name="T18" fmla="*/ 73 w 162"/>
                <a:gd name="T19" fmla="*/ 3 h 97"/>
                <a:gd name="T20" fmla="*/ 67 w 162"/>
                <a:gd name="T21" fmla="*/ 3 h 97"/>
                <a:gd name="T22" fmla="*/ 64 w 162"/>
                <a:gd name="T23" fmla="*/ 0 h 97"/>
                <a:gd name="T24" fmla="*/ 59 w 162"/>
                <a:gd name="T25" fmla="*/ 1 h 97"/>
                <a:gd name="T26" fmla="*/ 41 w 162"/>
                <a:gd name="T27" fmla="*/ 11 h 97"/>
                <a:gd name="T28" fmla="*/ 37 w 162"/>
                <a:gd name="T29" fmla="*/ 18 h 97"/>
                <a:gd name="T30" fmla="*/ 33 w 162"/>
                <a:gd name="T31" fmla="*/ 24 h 97"/>
                <a:gd name="T32" fmla="*/ 30 w 162"/>
                <a:gd name="T33" fmla="*/ 30 h 97"/>
                <a:gd name="T34" fmla="*/ 21 w 162"/>
                <a:gd name="T35" fmla="*/ 44 h 97"/>
                <a:gd name="T36" fmla="*/ 16 w 162"/>
                <a:gd name="T37" fmla="*/ 52 h 97"/>
                <a:gd name="T38" fmla="*/ 10 w 162"/>
                <a:gd name="T39" fmla="*/ 54 h 97"/>
                <a:gd name="T40" fmla="*/ 0 w 162"/>
                <a:gd name="T41" fmla="*/ 64 h 97"/>
                <a:gd name="T42" fmla="*/ 2 w 162"/>
                <a:gd name="T43" fmla="*/ 66 h 97"/>
                <a:gd name="T44" fmla="*/ 19 w 162"/>
                <a:gd name="T45" fmla="*/ 74 h 97"/>
                <a:gd name="T46" fmla="*/ 31 w 162"/>
                <a:gd name="T47" fmla="*/ 69 h 97"/>
                <a:gd name="T48" fmla="*/ 40 w 162"/>
                <a:gd name="T49" fmla="*/ 60 h 97"/>
                <a:gd name="T50" fmla="*/ 61 w 162"/>
                <a:gd name="T51" fmla="*/ 56 h 97"/>
                <a:gd name="T52" fmla="*/ 59 w 162"/>
                <a:gd name="T53" fmla="*/ 66 h 97"/>
                <a:gd name="T54" fmla="*/ 54 w 162"/>
                <a:gd name="T55" fmla="*/ 73 h 97"/>
                <a:gd name="T56" fmla="*/ 48 w 162"/>
                <a:gd name="T57" fmla="*/ 84 h 97"/>
                <a:gd name="T58" fmla="*/ 49 w 162"/>
                <a:gd name="T59" fmla="*/ 86 h 97"/>
                <a:gd name="T60" fmla="*/ 58 w 162"/>
                <a:gd name="T61" fmla="*/ 88 h 97"/>
                <a:gd name="T62" fmla="*/ 61 w 162"/>
                <a:gd name="T63" fmla="*/ 90 h 97"/>
                <a:gd name="T64" fmla="*/ 67 w 162"/>
                <a:gd name="T65" fmla="*/ 89 h 97"/>
                <a:gd name="T66" fmla="*/ 72 w 162"/>
                <a:gd name="T67" fmla="*/ 87 h 97"/>
                <a:gd name="T68" fmla="*/ 87 w 162"/>
                <a:gd name="T69" fmla="*/ 97 h 97"/>
                <a:gd name="T70" fmla="*/ 87 w 162"/>
                <a:gd name="T71" fmla="*/ 97 h 97"/>
                <a:gd name="T72" fmla="*/ 91 w 162"/>
                <a:gd name="T73" fmla="*/ 92 h 97"/>
                <a:gd name="T74" fmla="*/ 93 w 162"/>
                <a:gd name="T75" fmla="*/ 86 h 97"/>
                <a:gd name="T76" fmla="*/ 95 w 162"/>
                <a:gd name="T77" fmla="*/ 78 h 97"/>
                <a:gd name="T78" fmla="*/ 99 w 162"/>
                <a:gd name="T79" fmla="*/ 70 h 97"/>
                <a:gd name="T80" fmla="*/ 110 w 162"/>
                <a:gd name="T81" fmla="*/ 76 h 97"/>
                <a:gd name="T82" fmla="*/ 121 w 162"/>
                <a:gd name="T83" fmla="*/ 79 h 97"/>
                <a:gd name="T84" fmla="*/ 125 w 162"/>
                <a:gd name="T85" fmla="*/ 79 h 97"/>
                <a:gd name="T86" fmla="*/ 135 w 162"/>
                <a:gd name="T87" fmla="*/ 79 h 97"/>
                <a:gd name="T88" fmla="*/ 154 w 162"/>
                <a:gd name="T89" fmla="*/ 83 h 97"/>
                <a:gd name="T90" fmla="*/ 162 w 162"/>
                <a:gd name="T91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" h="97">
                  <a:moveTo>
                    <a:pt x="161" y="78"/>
                  </a:moveTo>
                  <a:cubicBezTo>
                    <a:pt x="160" y="77"/>
                    <a:pt x="160" y="75"/>
                    <a:pt x="159" y="74"/>
                  </a:cubicBezTo>
                  <a:cubicBezTo>
                    <a:pt x="158" y="70"/>
                    <a:pt x="156" y="65"/>
                    <a:pt x="156" y="61"/>
                  </a:cubicBezTo>
                  <a:cubicBezTo>
                    <a:pt x="155" y="58"/>
                    <a:pt x="155" y="55"/>
                    <a:pt x="155" y="52"/>
                  </a:cubicBezTo>
                  <a:cubicBezTo>
                    <a:pt x="154" y="46"/>
                    <a:pt x="154" y="39"/>
                    <a:pt x="150" y="33"/>
                  </a:cubicBezTo>
                  <a:cubicBezTo>
                    <a:pt x="150" y="32"/>
                    <a:pt x="149" y="31"/>
                    <a:pt x="148" y="29"/>
                  </a:cubicBezTo>
                  <a:cubicBezTo>
                    <a:pt x="147" y="27"/>
                    <a:pt x="146" y="24"/>
                    <a:pt x="144" y="22"/>
                  </a:cubicBezTo>
                  <a:cubicBezTo>
                    <a:pt x="142" y="20"/>
                    <a:pt x="137" y="18"/>
                    <a:pt x="131" y="17"/>
                  </a:cubicBezTo>
                  <a:cubicBezTo>
                    <a:pt x="128" y="17"/>
                    <a:pt x="125" y="16"/>
                    <a:pt x="120" y="15"/>
                  </a:cubicBezTo>
                  <a:cubicBezTo>
                    <a:pt x="119" y="15"/>
                    <a:pt x="118" y="15"/>
                    <a:pt x="116" y="15"/>
                  </a:cubicBezTo>
                  <a:cubicBezTo>
                    <a:pt x="115" y="15"/>
                    <a:pt x="114" y="15"/>
                    <a:pt x="113" y="15"/>
                  </a:cubicBezTo>
                  <a:cubicBezTo>
                    <a:pt x="112" y="15"/>
                    <a:pt x="111" y="15"/>
                    <a:pt x="110" y="15"/>
                  </a:cubicBezTo>
                  <a:cubicBezTo>
                    <a:pt x="109" y="15"/>
                    <a:pt x="109" y="15"/>
                    <a:pt x="108" y="15"/>
                  </a:cubicBezTo>
                  <a:cubicBezTo>
                    <a:pt x="107" y="15"/>
                    <a:pt x="105" y="15"/>
                    <a:pt x="104" y="14"/>
                  </a:cubicBezTo>
                  <a:cubicBezTo>
                    <a:pt x="102" y="14"/>
                    <a:pt x="100" y="14"/>
                    <a:pt x="98" y="13"/>
                  </a:cubicBezTo>
                  <a:cubicBezTo>
                    <a:pt x="95" y="13"/>
                    <a:pt x="93" y="13"/>
                    <a:pt x="91" y="12"/>
                  </a:cubicBezTo>
                  <a:cubicBezTo>
                    <a:pt x="87" y="11"/>
                    <a:pt x="85" y="10"/>
                    <a:pt x="82" y="8"/>
                  </a:cubicBezTo>
                  <a:cubicBezTo>
                    <a:pt x="82" y="7"/>
                    <a:pt x="81" y="7"/>
                    <a:pt x="81" y="6"/>
                  </a:cubicBezTo>
                  <a:cubicBezTo>
                    <a:pt x="79" y="5"/>
                    <a:pt x="78" y="4"/>
                    <a:pt x="75" y="3"/>
                  </a:cubicBezTo>
                  <a:cubicBezTo>
                    <a:pt x="74" y="3"/>
                    <a:pt x="74" y="3"/>
                    <a:pt x="73" y="3"/>
                  </a:cubicBezTo>
                  <a:cubicBezTo>
                    <a:pt x="72" y="3"/>
                    <a:pt x="70" y="3"/>
                    <a:pt x="70" y="3"/>
                  </a:cubicBezTo>
                  <a:cubicBezTo>
                    <a:pt x="69" y="3"/>
                    <a:pt x="68" y="3"/>
                    <a:pt x="67" y="3"/>
                  </a:cubicBezTo>
                  <a:cubicBezTo>
                    <a:pt x="66" y="2"/>
                    <a:pt x="65" y="1"/>
                    <a:pt x="65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1"/>
                    <a:pt x="59" y="1"/>
                  </a:cubicBezTo>
                  <a:cubicBezTo>
                    <a:pt x="59" y="1"/>
                    <a:pt x="58" y="1"/>
                    <a:pt x="57" y="1"/>
                  </a:cubicBezTo>
                  <a:cubicBezTo>
                    <a:pt x="51" y="3"/>
                    <a:pt x="45" y="5"/>
                    <a:pt x="41" y="11"/>
                  </a:cubicBezTo>
                  <a:cubicBezTo>
                    <a:pt x="40" y="12"/>
                    <a:pt x="39" y="14"/>
                    <a:pt x="38" y="15"/>
                  </a:cubicBezTo>
                  <a:cubicBezTo>
                    <a:pt x="38" y="16"/>
                    <a:pt x="37" y="17"/>
                    <a:pt x="37" y="18"/>
                  </a:cubicBezTo>
                  <a:cubicBezTo>
                    <a:pt x="36" y="19"/>
                    <a:pt x="35" y="20"/>
                    <a:pt x="35" y="21"/>
                  </a:cubicBezTo>
                  <a:cubicBezTo>
                    <a:pt x="34" y="22"/>
                    <a:pt x="33" y="23"/>
                    <a:pt x="33" y="24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1" y="28"/>
                    <a:pt x="31" y="29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35"/>
                    <a:pt x="24" y="39"/>
                    <a:pt x="21" y="44"/>
                  </a:cubicBezTo>
                  <a:cubicBezTo>
                    <a:pt x="21" y="44"/>
                    <a:pt x="21" y="45"/>
                    <a:pt x="20" y="46"/>
                  </a:cubicBezTo>
                  <a:cubicBezTo>
                    <a:pt x="19" y="48"/>
                    <a:pt x="18" y="50"/>
                    <a:pt x="16" y="52"/>
                  </a:cubicBezTo>
                  <a:cubicBezTo>
                    <a:pt x="14" y="54"/>
                    <a:pt x="13" y="54"/>
                    <a:pt x="12" y="54"/>
                  </a:cubicBezTo>
                  <a:cubicBezTo>
                    <a:pt x="11" y="54"/>
                    <a:pt x="10" y="54"/>
                    <a:pt x="10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1" y="60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4" y="67"/>
                    <a:pt x="6" y="68"/>
                    <a:pt x="8" y="69"/>
                  </a:cubicBezTo>
                  <a:cubicBezTo>
                    <a:pt x="11" y="71"/>
                    <a:pt x="15" y="74"/>
                    <a:pt x="19" y="74"/>
                  </a:cubicBezTo>
                  <a:cubicBezTo>
                    <a:pt x="20" y="74"/>
                    <a:pt x="21" y="74"/>
                    <a:pt x="21" y="74"/>
                  </a:cubicBezTo>
                  <a:cubicBezTo>
                    <a:pt x="24" y="73"/>
                    <a:pt x="28" y="71"/>
                    <a:pt x="31" y="69"/>
                  </a:cubicBezTo>
                  <a:cubicBezTo>
                    <a:pt x="33" y="68"/>
                    <a:pt x="34" y="66"/>
                    <a:pt x="36" y="65"/>
                  </a:cubicBezTo>
                  <a:cubicBezTo>
                    <a:pt x="37" y="63"/>
                    <a:pt x="38" y="61"/>
                    <a:pt x="40" y="60"/>
                  </a:cubicBezTo>
                  <a:cubicBezTo>
                    <a:pt x="42" y="59"/>
                    <a:pt x="52" y="55"/>
                    <a:pt x="58" y="55"/>
                  </a:cubicBezTo>
                  <a:cubicBezTo>
                    <a:pt x="59" y="55"/>
                    <a:pt x="60" y="56"/>
                    <a:pt x="61" y="56"/>
                  </a:cubicBezTo>
                  <a:cubicBezTo>
                    <a:pt x="62" y="56"/>
                    <a:pt x="62" y="57"/>
                    <a:pt x="62" y="57"/>
                  </a:cubicBezTo>
                  <a:cubicBezTo>
                    <a:pt x="63" y="60"/>
                    <a:pt x="61" y="63"/>
                    <a:pt x="59" y="66"/>
                  </a:cubicBezTo>
                  <a:cubicBezTo>
                    <a:pt x="58" y="66"/>
                    <a:pt x="58" y="67"/>
                    <a:pt x="57" y="68"/>
                  </a:cubicBezTo>
                  <a:cubicBezTo>
                    <a:pt x="56" y="69"/>
                    <a:pt x="55" y="71"/>
                    <a:pt x="54" y="73"/>
                  </a:cubicBezTo>
                  <a:cubicBezTo>
                    <a:pt x="53" y="75"/>
                    <a:pt x="53" y="77"/>
                    <a:pt x="51" y="78"/>
                  </a:cubicBezTo>
                  <a:cubicBezTo>
                    <a:pt x="48" y="82"/>
                    <a:pt x="48" y="83"/>
                    <a:pt x="48" y="84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6"/>
                    <a:pt x="50" y="86"/>
                    <a:pt x="52" y="86"/>
                  </a:cubicBezTo>
                  <a:cubicBezTo>
                    <a:pt x="54" y="86"/>
                    <a:pt x="56" y="87"/>
                    <a:pt x="58" y="88"/>
                  </a:cubicBezTo>
                  <a:cubicBezTo>
                    <a:pt x="58" y="88"/>
                    <a:pt x="59" y="88"/>
                    <a:pt x="59" y="89"/>
                  </a:cubicBezTo>
                  <a:cubicBezTo>
                    <a:pt x="60" y="89"/>
                    <a:pt x="60" y="90"/>
                    <a:pt x="61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4" y="90"/>
                    <a:pt x="65" y="90"/>
                    <a:pt x="67" y="89"/>
                  </a:cubicBezTo>
                  <a:cubicBezTo>
                    <a:pt x="68" y="88"/>
                    <a:pt x="70" y="87"/>
                    <a:pt x="71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6" y="88"/>
                    <a:pt x="79" y="90"/>
                    <a:pt x="82" y="95"/>
                  </a:cubicBezTo>
                  <a:cubicBezTo>
                    <a:pt x="83" y="97"/>
                    <a:pt x="85" y="97"/>
                    <a:pt x="87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8" y="97"/>
                    <a:pt x="90" y="97"/>
                    <a:pt x="90" y="94"/>
                  </a:cubicBezTo>
                  <a:cubicBezTo>
                    <a:pt x="91" y="93"/>
                    <a:pt x="91" y="92"/>
                    <a:pt x="91" y="92"/>
                  </a:cubicBezTo>
                  <a:cubicBezTo>
                    <a:pt x="91" y="90"/>
                    <a:pt x="91" y="89"/>
                    <a:pt x="92" y="88"/>
                  </a:cubicBezTo>
                  <a:cubicBezTo>
                    <a:pt x="92" y="87"/>
                    <a:pt x="93" y="86"/>
                    <a:pt x="93" y="86"/>
                  </a:cubicBezTo>
                  <a:cubicBezTo>
                    <a:pt x="94" y="84"/>
                    <a:pt x="94" y="83"/>
                    <a:pt x="95" y="82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3"/>
                    <a:pt x="95" y="71"/>
                    <a:pt x="98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2" y="70"/>
                    <a:pt x="103" y="72"/>
                    <a:pt x="105" y="73"/>
                  </a:cubicBezTo>
                  <a:cubicBezTo>
                    <a:pt x="106" y="74"/>
                    <a:pt x="108" y="76"/>
                    <a:pt x="110" y="76"/>
                  </a:cubicBezTo>
                  <a:cubicBezTo>
                    <a:pt x="111" y="76"/>
                    <a:pt x="113" y="77"/>
                    <a:pt x="114" y="77"/>
                  </a:cubicBezTo>
                  <a:cubicBezTo>
                    <a:pt x="117" y="78"/>
                    <a:pt x="119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3" y="79"/>
                    <a:pt x="124" y="79"/>
                    <a:pt x="125" y="79"/>
                  </a:cubicBezTo>
                  <a:cubicBezTo>
                    <a:pt x="127" y="79"/>
                    <a:pt x="129" y="78"/>
                    <a:pt x="131" y="78"/>
                  </a:cubicBezTo>
                  <a:cubicBezTo>
                    <a:pt x="133" y="78"/>
                    <a:pt x="134" y="78"/>
                    <a:pt x="135" y="79"/>
                  </a:cubicBezTo>
                  <a:cubicBezTo>
                    <a:pt x="138" y="79"/>
                    <a:pt x="141" y="80"/>
                    <a:pt x="143" y="81"/>
                  </a:cubicBezTo>
                  <a:cubicBezTo>
                    <a:pt x="147" y="82"/>
                    <a:pt x="150" y="83"/>
                    <a:pt x="154" y="83"/>
                  </a:cubicBezTo>
                  <a:cubicBezTo>
                    <a:pt x="156" y="83"/>
                    <a:pt x="158" y="83"/>
                    <a:pt x="160" y="82"/>
                  </a:cubicBezTo>
                  <a:cubicBezTo>
                    <a:pt x="162" y="81"/>
                    <a:pt x="162" y="81"/>
                    <a:pt x="162" y="81"/>
                  </a:cubicBezTo>
                  <a:lnTo>
                    <a:pt x="161" y="78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4589853" y="1208131"/>
              <a:ext cx="479096" cy="559471"/>
            </a:xfrm>
            <a:custGeom>
              <a:avLst/>
              <a:gdLst>
                <a:gd name="T0" fmla="*/ 189 w 189"/>
                <a:gd name="T1" fmla="*/ 95 h 231"/>
                <a:gd name="T2" fmla="*/ 178 w 189"/>
                <a:gd name="T3" fmla="*/ 90 h 231"/>
                <a:gd name="T4" fmla="*/ 169 w 189"/>
                <a:gd name="T5" fmla="*/ 86 h 231"/>
                <a:gd name="T6" fmla="*/ 164 w 189"/>
                <a:gd name="T7" fmla="*/ 77 h 231"/>
                <a:gd name="T8" fmla="*/ 155 w 189"/>
                <a:gd name="T9" fmla="*/ 70 h 231"/>
                <a:gd name="T10" fmla="*/ 148 w 189"/>
                <a:gd name="T11" fmla="*/ 61 h 231"/>
                <a:gd name="T12" fmla="*/ 139 w 189"/>
                <a:gd name="T13" fmla="*/ 52 h 231"/>
                <a:gd name="T14" fmla="*/ 127 w 189"/>
                <a:gd name="T15" fmla="*/ 41 h 231"/>
                <a:gd name="T16" fmla="*/ 120 w 189"/>
                <a:gd name="T17" fmla="*/ 35 h 231"/>
                <a:gd name="T18" fmla="*/ 91 w 189"/>
                <a:gd name="T19" fmla="*/ 15 h 231"/>
                <a:gd name="T20" fmla="*/ 63 w 189"/>
                <a:gd name="T21" fmla="*/ 0 h 231"/>
                <a:gd name="T22" fmla="*/ 56 w 189"/>
                <a:gd name="T23" fmla="*/ 1 h 231"/>
                <a:gd name="T24" fmla="*/ 46 w 189"/>
                <a:gd name="T25" fmla="*/ 1 h 231"/>
                <a:gd name="T26" fmla="*/ 35 w 189"/>
                <a:gd name="T27" fmla="*/ 0 h 231"/>
                <a:gd name="T28" fmla="*/ 26 w 189"/>
                <a:gd name="T29" fmla="*/ 1 h 231"/>
                <a:gd name="T30" fmla="*/ 19 w 189"/>
                <a:gd name="T31" fmla="*/ 1 h 231"/>
                <a:gd name="T32" fmla="*/ 14 w 189"/>
                <a:gd name="T33" fmla="*/ 1 h 231"/>
                <a:gd name="T34" fmla="*/ 10 w 189"/>
                <a:gd name="T35" fmla="*/ 1 h 231"/>
                <a:gd name="T36" fmla="*/ 8 w 189"/>
                <a:gd name="T37" fmla="*/ 4 h 231"/>
                <a:gd name="T38" fmla="*/ 5 w 189"/>
                <a:gd name="T39" fmla="*/ 14 h 231"/>
                <a:gd name="T40" fmla="*/ 3 w 189"/>
                <a:gd name="T41" fmla="*/ 31 h 231"/>
                <a:gd name="T42" fmla="*/ 6 w 189"/>
                <a:gd name="T43" fmla="*/ 41 h 231"/>
                <a:gd name="T44" fmla="*/ 11 w 189"/>
                <a:gd name="T45" fmla="*/ 51 h 231"/>
                <a:gd name="T46" fmla="*/ 13 w 189"/>
                <a:gd name="T47" fmla="*/ 61 h 231"/>
                <a:gd name="T48" fmla="*/ 10 w 189"/>
                <a:gd name="T49" fmla="*/ 83 h 231"/>
                <a:gd name="T50" fmla="*/ 12 w 189"/>
                <a:gd name="T51" fmla="*/ 95 h 231"/>
                <a:gd name="T52" fmla="*/ 15 w 189"/>
                <a:gd name="T53" fmla="*/ 104 h 231"/>
                <a:gd name="T54" fmla="*/ 16 w 189"/>
                <a:gd name="T55" fmla="*/ 113 h 231"/>
                <a:gd name="T56" fmla="*/ 17 w 189"/>
                <a:gd name="T57" fmla="*/ 114 h 231"/>
                <a:gd name="T58" fmla="*/ 22 w 189"/>
                <a:gd name="T59" fmla="*/ 140 h 231"/>
                <a:gd name="T60" fmla="*/ 23 w 189"/>
                <a:gd name="T61" fmla="*/ 152 h 231"/>
                <a:gd name="T62" fmla="*/ 26 w 189"/>
                <a:gd name="T63" fmla="*/ 161 h 231"/>
                <a:gd name="T64" fmla="*/ 35 w 189"/>
                <a:gd name="T65" fmla="*/ 177 h 231"/>
                <a:gd name="T66" fmla="*/ 39 w 189"/>
                <a:gd name="T67" fmla="*/ 188 h 231"/>
                <a:gd name="T68" fmla="*/ 33 w 189"/>
                <a:gd name="T69" fmla="*/ 207 h 231"/>
                <a:gd name="T70" fmla="*/ 35 w 189"/>
                <a:gd name="T71" fmla="*/ 208 h 231"/>
                <a:gd name="T72" fmla="*/ 40 w 189"/>
                <a:gd name="T73" fmla="*/ 208 h 231"/>
                <a:gd name="T74" fmla="*/ 50 w 189"/>
                <a:gd name="T75" fmla="*/ 209 h 231"/>
                <a:gd name="T76" fmla="*/ 57 w 189"/>
                <a:gd name="T77" fmla="*/ 209 h 231"/>
                <a:gd name="T78" fmla="*/ 67 w 189"/>
                <a:gd name="T79" fmla="*/ 208 h 231"/>
                <a:gd name="T80" fmla="*/ 77 w 189"/>
                <a:gd name="T81" fmla="*/ 209 h 231"/>
                <a:gd name="T82" fmla="*/ 88 w 189"/>
                <a:gd name="T83" fmla="*/ 219 h 231"/>
                <a:gd name="T84" fmla="*/ 100 w 189"/>
                <a:gd name="T85" fmla="*/ 230 h 231"/>
                <a:gd name="T86" fmla="*/ 112 w 189"/>
                <a:gd name="T87" fmla="*/ 226 h 231"/>
                <a:gd name="T88" fmla="*/ 124 w 189"/>
                <a:gd name="T89" fmla="*/ 212 h 231"/>
                <a:gd name="T90" fmla="*/ 118 w 189"/>
                <a:gd name="T91" fmla="*/ 198 h 231"/>
                <a:gd name="T92" fmla="*/ 122 w 189"/>
                <a:gd name="T93" fmla="*/ 181 h 231"/>
                <a:gd name="T94" fmla="*/ 125 w 189"/>
                <a:gd name="T95" fmla="*/ 163 h 231"/>
                <a:gd name="T96" fmla="*/ 135 w 189"/>
                <a:gd name="T97" fmla="*/ 152 h 231"/>
                <a:gd name="T98" fmla="*/ 141 w 189"/>
                <a:gd name="T99" fmla="*/ 151 h 231"/>
                <a:gd name="T100" fmla="*/ 146 w 189"/>
                <a:gd name="T101" fmla="*/ 143 h 231"/>
                <a:gd name="T102" fmla="*/ 155 w 189"/>
                <a:gd name="T103" fmla="*/ 129 h 231"/>
                <a:gd name="T104" fmla="*/ 157 w 189"/>
                <a:gd name="T105" fmla="*/ 123 h 231"/>
                <a:gd name="T106" fmla="*/ 161 w 189"/>
                <a:gd name="T107" fmla="*/ 117 h 231"/>
                <a:gd name="T108" fmla="*/ 165 w 189"/>
                <a:gd name="T109" fmla="*/ 110 h 231"/>
                <a:gd name="T110" fmla="*/ 184 w 189"/>
                <a:gd name="T111" fmla="*/ 99 h 231"/>
                <a:gd name="T112" fmla="*/ 189 w 189"/>
                <a:gd name="T113" fmla="*/ 9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231">
                  <a:moveTo>
                    <a:pt x="189" y="96"/>
                  </a:moveTo>
                  <a:cubicBezTo>
                    <a:pt x="189" y="95"/>
                    <a:pt x="189" y="95"/>
                    <a:pt x="189" y="95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93"/>
                    <a:pt x="181" y="92"/>
                    <a:pt x="178" y="90"/>
                  </a:cubicBezTo>
                  <a:cubicBezTo>
                    <a:pt x="177" y="90"/>
                    <a:pt x="176" y="89"/>
                    <a:pt x="175" y="89"/>
                  </a:cubicBezTo>
                  <a:cubicBezTo>
                    <a:pt x="172" y="88"/>
                    <a:pt x="170" y="87"/>
                    <a:pt x="169" y="86"/>
                  </a:cubicBezTo>
                  <a:cubicBezTo>
                    <a:pt x="169" y="85"/>
                    <a:pt x="168" y="84"/>
                    <a:pt x="168" y="83"/>
                  </a:cubicBezTo>
                  <a:cubicBezTo>
                    <a:pt x="168" y="81"/>
                    <a:pt x="167" y="79"/>
                    <a:pt x="164" y="77"/>
                  </a:cubicBezTo>
                  <a:cubicBezTo>
                    <a:pt x="162" y="76"/>
                    <a:pt x="159" y="75"/>
                    <a:pt x="158" y="73"/>
                  </a:cubicBezTo>
                  <a:cubicBezTo>
                    <a:pt x="157" y="72"/>
                    <a:pt x="156" y="71"/>
                    <a:pt x="155" y="70"/>
                  </a:cubicBezTo>
                  <a:cubicBezTo>
                    <a:pt x="155" y="68"/>
                    <a:pt x="154" y="67"/>
                    <a:pt x="153" y="66"/>
                  </a:cubicBezTo>
                  <a:cubicBezTo>
                    <a:pt x="152" y="64"/>
                    <a:pt x="150" y="63"/>
                    <a:pt x="148" y="61"/>
                  </a:cubicBezTo>
                  <a:cubicBezTo>
                    <a:pt x="147" y="61"/>
                    <a:pt x="146" y="60"/>
                    <a:pt x="146" y="59"/>
                  </a:cubicBezTo>
                  <a:cubicBezTo>
                    <a:pt x="143" y="57"/>
                    <a:pt x="141" y="55"/>
                    <a:pt x="139" y="52"/>
                  </a:cubicBezTo>
                  <a:cubicBezTo>
                    <a:pt x="137" y="50"/>
                    <a:pt x="135" y="48"/>
                    <a:pt x="133" y="45"/>
                  </a:cubicBezTo>
                  <a:cubicBezTo>
                    <a:pt x="131" y="44"/>
                    <a:pt x="129" y="42"/>
                    <a:pt x="127" y="41"/>
                  </a:cubicBezTo>
                  <a:cubicBezTo>
                    <a:pt x="126" y="40"/>
                    <a:pt x="125" y="40"/>
                    <a:pt x="124" y="39"/>
                  </a:cubicBezTo>
                  <a:cubicBezTo>
                    <a:pt x="122" y="38"/>
                    <a:pt x="121" y="36"/>
                    <a:pt x="120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0" y="26"/>
                    <a:pt x="100" y="21"/>
                    <a:pt x="91" y="15"/>
                  </a:cubicBezTo>
                  <a:cubicBezTo>
                    <a:pt x="84" y="11"/>
                    <a:pt x="76" y="7"/>
                    <a:pt x="70" y="2"/>
                  </a:cubicBezTo>
                  <a:cubicBezTo>
                    <a:pt x="68" y="1"/>
                    <a:pt x="66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8" y="0"/>
                    <a:pt x="57" y="1"/>
                    <a:pt x="56" y="1"/>
                  </a:cubicBezTo>
                  <a:cubicBezTo>
                    <a:pt x="55" y="1"/>
                    <a:pt x="54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7" y="0"/>
                    <a:pt x="35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28" y="0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6"/>
                    <a:pt x="9" y="8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3" y="16"/>
                    <a:pt x="2" y="17"/>
                    <a:pt x="1" y="20"/>
                  </a:cubicBezTo>
                  <a:cubicBezTo>
                    <a:pt x="0" y="24"/>
                    <a:pt x="1" y="27"/>
                    <a:pt x="3" y="31"/>
                  </a:cubicBezTo>
                  <a:cubicBezTo>
                    <a:pt x="4" y="33"/>
                    <a:pt x="4" y="34"/>
                    <a:pt x="5" y="37"/>
                  </a:cubicBezTo>
                  <a:cubicBezTo>
                    <a:pt x="5" y="38"/>
                    <a:pt x="5" y="40"/>
                    <a:pt x="6" y="41"/>
                  </a:cubicBezTo>
                  <a:cubicBezTo>
                    <a:pt x="6" y="43"/>
                    <a:pt x="7" y="44"/>
                    <a:pt x="8" y="46"/>
                  </a:cubicBezTo>
                  <a:cubicBezTo>
                    <a:pt x="9" y="47"/>
                    <a:pt x="10" y="49"/>
                    <a:pt x="11" y="51"/>
                  </a:cubicBezTo>
                  <a:cubicBezTo>
                    <a:pt x="11" y="53"/>
                    <a:pt x="11" y="54"/>
                    <a:pt x="12" y="56"/>
                  </a:cubicBezTo>
                  <a:cubicBezTo>
                    <a:pt x="12" y="58"/>
                    <a:pt x="13" y="60"/>
                    <a:pt x="13" y="61"/>
                  </a:cubicBezTo>
                  <a:cubicBezTo>
                    <a:pt x="15" y="66"/>
                    <a:pt x="14" y="68"/>
                    <a:pt x="12" y="72"/>
                  </a:cubicBezTo>
                  <a:cubicBezTo>
                    <a:pt x="10" y="76"/>
                    <a:pt x="9" y="79"/>
                    <a:pt x="10" y="83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8"/>
                    <a:pt x="11" y="92"/>
                    <a:pt x="12" y="95"/>
                  </a:cubicBezTo>
                  <a:cubicBezTo>
                    <a:pt x="12" y="96"/>
                    <a:pt x="13" y="97"/>
                    <a:pt x="13" y="98"/>
                  </a:cubicBezTo>
                  <a:cubicBezTo>
                    <a:pt x="14" y="100"/>
                    <a:pt x="15" y="102"/>
                    <a:pt x="15" y="104"/>
                  </a:cubicBezTo>
                  <a:cubicBezTo>
                    <a:pt x="15" y="105"/>
                    <a:pt x="15" y="106"/>
                    <a:pt x="15" y="106"/>
                  </a:cubicBezTo>
                  <a:cubicBezTo>
                    <a:pt x="15" y="108"/>
                    <a:pt x="15" y="110"/>
                    <a:pt x="16" y="113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21" y="115"/>
                    <a:pt x="23" y="123"/>
                    <a:pt x="23" y="134"/>
                  </a:cubicBezTo>
                  <a:cubicBezTo>
                    <a:pt x="23" y="136"/>
                    <a:pt x="22" y="138"/>
                    <a:pt x="22" y="140"/>
                  </a:cubicBezTo>
                  <a:cubicBezTo>
                    <a:pt x="22" y="142"/>
                    <a:pt x="22" y="144"/>
                    <a:pt x="22" y="146"/>
                  </a:cubicBezTo>
                  <a:cubicBezTo>
                    <a:pt x="22" y="148"/>
                    <a:pt x="23" y="150"/>
                    <a:pt x="23" y="152"/>
                  </a:cubicBezTo>
                  <a:cubicBezTo>
                    <a:pt x="24" y="153"/>
                    <a:pt x="25" y="154"/>
                    <a:pt x="25" y="156"/>
                  </a:cubicBezTo>
                  <a:cubicBezTo>
                    <a:pt x="25" y="157"/>
                    <a:pt x="25" y="159"/>
                    <a:pt x="26" y="161"/>
                  </a:cubicBezTo>
                  <a:cubicBezTo>
                    <a:pt x="26" y="166"/>
                    <a:pt x="27" y="172"/>
                    <a:pt x="31" y="175"/>
                  </a:cubicBezTo>
                  <a:cubicBezTo>
                    <a:pt x="32" y="176"/>
                    <a:pt x="34" y="176"/>
                    <a:pt x="35" y="177"/>
                  </a:cubicBezTo>
                  <a:cubicBezTo>
                    <a:pt x="37" y="177"/>
                    <a:pt x="38" y="177"/>
                    <a:pt x="40" y="179"/>
                  </a:cubicBezTo>
                  <a:cubicBezTo>
                    <a:pt x="42" y="181"/>
                    <a:pt x="42" y="185"/>
                    <a:pt x="39" y="188"/>
                  </a:cubicBezTo>
                  <a:cubicBezTo>
                    <a:pt x="35" y="194"/>
                    <a:pt x="33" y="198"/>
                    <a:pt x="33" y="203"/>
                  </a:cubicBezTo>
                  <a:cubicBezTo>
                    <a:pt x="33" y="205"/>
                    <a:pt x="33" y="206"/>
                    <a:pt x="33" y="207"/>
                  </a:cubicBezTo>
                  <a:cubicBezTo>
                    <a:pt x="34" y="209"/>
                    <a:pt x="34" y="209"/>
                    <a:pt x="34" y="209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6" y="208"/>
                    <a:pt x="36" y="208"/>
                    <a:pt x="37" y="208"/>
                  </a:cubicBezTo>
                  <a:cubicBezTo>
                    <a:pt x="38" y="208"/>
                    <a:pt x="39" y="208"/>
                    <a:pt x="40" y="208"/>
                  </a:cubicBezTo>
                  <a:cubicBezTo>
                    <a:pt x="43" y="208"/>
                    <a:pt x="46" y="208"/>
                    <a:pt x="48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1" y="209"/>
                    <a:pt x="53" y="210"/>
                    <a:pt x="54" y="210"/>
                  </a:cubicBezTo>
                  <a:cubicBezTo>
                    <a:pt x="55" y="210"/>
                    <a:pt x="56" y="210"/>
                    <a:pt x="57" y="209"/>
                  </a:cubicBezTo>
                  <a:cubicBezTo>
                    <a:pt x="60" y="208"/>
                    <a:pt x="62" y="208"/>
                    <a:pt x="65" y="208"/>
                  </a:cubicBezTo>
                  <a:cubicBezTo>
                    <a:pt x="65" y="208"/>
                    <a:pt x="66" y="208"/>
                    <a:pt x="67" y="208"/>
                  </a:cubicBezTo>
                  <a:cubicBezTo>
                    <a:pt x="67" y="208"/>
                    <a:pt x="68" y="208"/>
                    <a:pt x="69" y="208"/>
                  </a:cubicBezTo>
                  <a:cubicBezTo>
                    <a:pt x="72" y="208"/>
                    <a:pt x="74" y="208"/>
                    <a:pt x="77" y="209"/>
                  </a:cubicBezTo>
                  <a:cubicBezTo>
                    <a:pt x="80" y="213"/>
                    <a:pt x="83" y="216"/>
                    <a:pt x="87" y="21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90" y="221"/>
                    <a:pt x="91" y="222"/>
                    <a:pt x="93" y="224"/>
                  </a:cubicBezTo>
                  <a:cubicBezTo>
                    <a:pt x="95" y="227"/>
                    <a:pt x="97" y="229"/>
                    <a:pt x="100" y="230"/>
                  </a:cubicBezTo>
                  <a:cubicBezTo>
                    <a:pt x="101" y="231"/>
                    <a:pt x="102" y="231"/>
                    <a:pt x="103" y="231"/>
                  </a:cubicBezTo>
                  <a:cubicBezTo>
                    <a:pt x="106" y="231"/>
                    <a:pt x="109" y="229"/>
                    <a:pt x="112" y="226"/>
                  </a:cubicBezTo>
                  <a:cubicBezTo>
                    <a:pt x="113" y="225"/>
                    <a:pt x="113" y="225"/>
                    <a:pt x="113" y="225"/>
                  </a:cubicBezTo>
                  <a:cubicBezTo>
                    <a:pt x="118" y="222"/>
                    <a:pt x="122" y="218"/>
                    <a:pt x="124" y="212"/>
                  </a:cubicBezTo>
                  <a:cubicBezTo>
                    <a:pt x="125" y="208"/>
                    <a:pt x="123" y="206"/>
                    <a:pt x="121" y="202"/>
                  </a:cubicBezTo>
                  <a:cubicBezTo>
                    <a:pt x="120" y="201"/>
                    <a:pt x="119" y="200"/>
                    <a:pt x="118" y="198"/>
                  </a:cubicBezTo>
                  <a:cubicBezTo>
                    <a:pt x="116" y="192"/>
                    <a:pt x="118" y="187"/>
                    <a:pt x="121" y="182"/>
                  </a:cubicBezTo>
                  <a:cubicBezTo>
                    <a:pt x="122" y="181"/>
                    <a:pt x="122" y="181"/>
                    <a:pt x="122" y="181"/>
                  </a:cubicBezTo>
                  <a:cubicBezTo>
                    <a:pt x="124" y="176"/>
                    <a:pt x="125" y="172"/>
                    <a:pt x="125" y="168"/>
                  </a:cubicBezTo>
                  <a:cubicBezTo>
                    <a:pt x="125" y="166"/>
                    <a:pt x="125" y="165"/>
                    <a:pt x="125" y="163"/>
                  </a:cubicBezTo>
                  <a:cubicBezTo>
                    <a:pt x="125" y="160"/>
                    <a:pt x="129" y="152"/>
                    <a:pt x="133" y="152"/>
                  </a:cubicBezTo>
                  <a:cubicBezTo>
                    <a:pt x="133" y="152"/>
                    <a:pt x="135" y="152"/>
                    <a:pt x="135" y="152"/>
                  </a:cubicBezTo>
                  <a:cubicBezTo>
                    <a:pt x="135" y="152"/>
                    <a:pt x="136" y="153"/>
                    <a:pt x="137" y="153"/>
                  </a:cubicBezTo>
                  <a:cubicBezTo>
                    <a:pt x="138" y="153"/>
                    <a:pt x="139" y="152"/>
                    <a:pt x="141" y="151"/>
                  </a:cubicBezTo>
                  <a:cubicBezTo>
                    <a:pt x="143" y="149"/>
                    <a:pt x="144" y="147"/>
                    <a:pt x="145" y="145"/>
                  </a:cubicBezTo>
                  <a:cubicBezTo>
                    <a:pt x="145" y="144"/>
                    <a:pt x="146" y="143"/>
                    <a:pt x="146" y="143"/>
                  </a:cubicBezTo>
                  <a:cubicBezTo>
                    <a:pt x="148" y="138"/>
                    <a:pt x="151" y="134"/>
                    <a:pt x="154" y="13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6" y="128"/>
                    <a:pt x="156" y="127"/>
                    <a:pt x="156" y="125"/>
                  </a:cubicBezTo>
                  <a:cubicBezTo>
                    <a:pt x="157" y="125"/>
                    <a:pt x="157" y="124"/>
                    <a:pt x="157" y="123"/>
                  </a:cubicBezTo>
                  <a:cubicBezTo>
                    <a:pt x="158" y="122"/>
                    <a:pt x="159" y="120"/>
                    <a:pt x="160" y="119"/>
                  </a:cubicBezTo>
                  <a:cubicBezTo>
                    <a:pt x="160" y="119"/>
                    <a:pt x="161" y="118"/>
                    <a:pt x="161" y="117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4" y="112"/>
                    <a:pt x="164" y="111"/>
                    <a:pt x="165" y="110"/>
                  </a:cubicBezTo>
                  <a:cubicBezTo>
                    <a:pt x="169" y="104"/>
                    <a:pt x="176" y="102"/>
                    <a:pt x="182" y="100"/>
                  </a:cubicBezTo>
                  <a:cubicBezTo>
                    <a:pt x="183" y="100"/>
                    <a:pt x="183" y="100"/>
                    <a:pt x="184" y="99"/>
                  </a:cubicBezTo>
                  <a:cubicBezTo>
                    <a:pt x="185" y="99"/>
                    <a:pt x="186" y="99"/>
                    <a:pt x="187" y="99"/>
                  </a:cubicBezTo>
                  <a:cubicBezTo>
                    <a:pt x="189" y="98"/>
                    <a:pt x="189" y="98"/>
                    <a:pt x="189" y="98"/>
                  </a:cubicBezTo>
                  <a:lnTo>
                    <a:pt x="189" y="96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872190" y="626837"/>
              <a:ext cx="1994160" cy="1346103"/>
            </a:xfrm>
            <a:custGeom>
              <a:avLst/>
              <a:gdLst>
                <a:gd name="T0" fmla="*/ 773 w 788"/>
                <a:gd name="T1" fmla="*/ 194 h 556"/>
                <a:gd name="T2" fmla="*/ 758 w 788"/>
                <a:gd name="T3" fmla="*/ 182 h 556"/>
                <a:gd name="T4" fmla="*/ 722 w 788"/>
                <a:gd name="T5" fmla="*/ 163 h 556"/>
                <a:gd name="T6" fmla="*/ 688 w 788"/>
                <a:gd name="T7" fmla="*/ 133 h 556"/>
                <a:gd name="T8" fmla="*/ 675 w 788"/>
                <a:gd name="T9" fmla="*/ 113 h 556"/>
                <a:gd name="T10" fmla="*/ 659 w 788"/>
                <a:gd name="T11" fmla="*/ 86 h 556"/>
                <a:gd name="T12" fmla="*/ 611 w 788"/>
                <a:gd name="T13" fmla="*/ 100 h 556"/>
                <a:gd name="T14" fmla="*/ 592 w 788"/>
                <a:gd name="T15" fmla="*/ 135 h 556"/>
                <a:gd name="T16" fmla="*/ 548 w 788"/>
                <a:gd name="T17" fmla="*/ 147 h 556"/>
                <a:gd name="T18" fmla="*/ 527 w 788"/>
                <a:gd name="T19" fmla="*/ 152 h 556"/>
                <a:gd name="T20" fmla="*/ 512 w 788"/>
                <a:gd name="T21" fmla="*/ 125 h 556"/>
                <a:gd name="T22" fmla="*/ 495 w 788"/>
                <a:gd name="T23" fmla="*/ 22 h 556"/>
                <a:gd name="T24" fmla="*/ 460 w 788"/>
                <a:gd name="T25" fmla="*/ 1 h 556"/>
                <a:gd name="T26" fmla="*/ 452 w 788"/>
                <a:gd name="T27" fmla="*/ 6 h 556"/>
                <a:gd name="T28" fmla="*/ 432 w 788"/>
                <a:gd name="T29" fmla="*/ 15 h 556"/>
                <a:gd name="T30" fmla="*/ 421 w 788"/>
                <a:gd name="T31" fmla="*/ 31 h 556"/>
                <a:gd name="T32" fmla="*/ 399 w 788"/>
                <a:gd name="T33" fmla="*/ 43 h 556"/>
                <a:gd name="T34" fmla="*/ 379 w 788"/>
                <a:gd name="T35" fmla="*/ 60 h 556"/>
                <a:gd name="T36" fmla="*/ 369 w 788"/>
                <a:gd name="T37" fmla="*/ 68 h 556"/>
                <a:gd name="T38" fmla="*/ 337 w 788"/>
                <a:gd name="T39" fmla="*/ 68 h 556"/>
                <a:gd name="T40" fmla="*/ 309 w 788"/>
                <a:gd name="T41" fmla="*/ 51 h 556"/>
                <a:gd name="T42" fmla="*/ 298 w 788"/>
                <a:gd name="T43" fmla="*/ 42 h 556"/>
                <a:gd name="T44" fmla="*/ 271 w 788"/>
                <a:gd name="T45" fmla="*/ 13 h 556"/>
                <a:gd name="T46" fmla="*/ 244 w 788"/>
                <a:gd name="T47" fmla="*/ 15 h 556"/>
                <a:gd name="T48" fmla="*/ 201 w 788"/>
                <a:gd name="T49" fmla="*/ 29 h 556"/>
                <a:gd name="T50" fmla="*/ 167 w 788"/>
                <a:gd name="T51" fmla="*/ 45 h 556"/>
                <a:gd name="T52" fmla="*/ 195 w 788"/>
                <a:gd name="T53" fmla="*/ 79 h 556"/>
                <a:gd name="T54" fmla="*/ 157 w 788"/>
                <a:gd name="T55" fmla="*/ 88 h 556"/>
                <a:gd name="T56" fmla="*/ 158 w 788"/>
                <a:gd name="T57" fmla="*/ 119 h 556"/>
                <a:gd name="T58" fmla="*/ 188 w 788"/>
                <a:gd name="T59" fmla="*/ 171 h 556"/>
                <a:gd name="T60" fmla="*/ 170 w 788"/>
                <a:gd name="T61" fmla="*/ 281 h 556"/>
                <a:gd name="T62" fmla="*/ 156 w 788"/>
                <a:gd name="T63" fmla="*/ 305 h 556"/>
                <a:gd name="T64" fmla="*/ 129 w 788"/>
                <a:gd name="T65" fmla="*/ 304 h 556"/>
                <a:gd name="T66" fmla="*/ 75 w 788"/>
                <a:gd name="T67" fmla="*/ 326 h 556"/>
                <a:gd name="T68" fmla="*/ 60 w 788"/>
                <a:gd name="T69" fmla="*/ 336 h 556"/>
                <a:gd name="T70" fmla="*/ 34 w 788"/>
                <a:gd name="T71" fmla="*/ 369 h 556"/>
                <a:gd name="T72" fmla="*/ 27 w 788"/>
                <a:gd name="T73" fmla="*/ 410 h 556"/>
                <a:gd name="T74" fmla="*/ 0 w 788"/>
                <a:gd name="T75" fmla="*/ 446 h 556"/>
                <a:gd name="T76" fmla="*/ 323 w 788"/>
                <a:gd name="T77" fmla="*/ 553 h 556"/>
                <a:gd name="T78" fmla="*/ 340 w 788"/>
                <a:gd name="T79" fmla="*/ 534 h 556"/>
                <a:gd name="T80" fmla="*/ 361 w 788"/>
                <a:gd name="T81" fmla="*/ 535 h 556"/>
                <a:gd name="T82" fmla="*/ 374 w 788"/>
                <a:gd name="T83" fmla="*/ 533 h 556"/>
                <a:gd name="T84" fmla="*/ 382 w 788"/>
                <a:gd name="T85" fmla="*/ 530 h 556"/>
                <a:gd name="T86" fmla="*/ 395 w 788"/>
                <a:gd name="T87" fmla="*/ 532 h 556"/>
                <a:gd name="T88" fmla="*/ 413 w 788"/>
                <a:gd name="T89" fmla="*/ 511 h 556"/>
                <a:gd name="T90" fmla="*/ 423 w 788"/>
                <a:gd name="T91" fmla="*/ 510 h 556"/>
                <a:gd name="T92" fmla="*/ 434 w 788"/>
                <a:gd name="T93" fmla="*/ 508 h 556"/>
                <a:gd name="T94" fmla="*/ 445 w 788"/>
                <a:gd name="T95" fmla="*/ 483 h 556"/>
                <a:gd name="T96" fmla="*/ 462 w 788"/>
                <a:gd name="T97" fmla="*/ 470 h 556"/>
                <a:gd name="T98" fmla="*/ 483 w 788"/>
                <a:gd name="T99" fmla="*/ 463 h 556"/>
                <a:gd name="T100" fmla="*/ 512 w 788"/>
                <a:gd name="T101" fmla="*/ 478 h 556"/>
                <a:gd name="T102" fmla="*/ 530 w 788"/>
                <a:gd name="T103" fmla="*/ 496 h 556"/>
                <a:gd name="T104" fmla="*/ 554 w 788"/>
                <a:gd name="T105" fmla="*/ 497 h 556"/>
                <a:gd name="T106" fmla="*/ 695 w 788"/>
                <a:gd name="T107" fmla="*/ 479 h 556"/>
                <a:gd name="T108" fmla="*/ 698 w 788"/>
                <a:gd name="T109" fmla="*/ 459 h 556"/>
                <a:gd name="T110" fmla="*/ 704 w 788"/>
                <a:gd name="T111" fmla="*/ 435 h 556"/>
                <a:gd name="T112" fmla="*/ 696 w 788"/>
                <a:gd name="T113" fmla="*/ 410 h 556"/>
                <a:gd name="T114" fmla="*/ 707 w 788"/>
                <a:gd name="T115" fmla="*/ 37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8" h="556">
                  <a:moveTo>
                    <a:pt x="787" y="198"/>
                  </a:moveTo>
                  <a:cubicBezTo>
                    <a:pt x="786" y="198"/>
                    <a:pt x="786" y="197"/>
                    <a:pt x="785" y="196"/>
                  </a:cubicBezTo>
                  <a:cubicBezTo>
                    <a:pt x="785" y="196"/>
                    <a:pt x="784" y="195"/>
                    <a:pt x="784" y="195"/>
                  </a:cubicBezTo>
                  <a:cubicBezTo>
                    <a:pt x="782" y="193"/>
                    <a:pt x="781" y="193"/>
                    <a:pt x="778" y="193"/>
                  </a:cubicBezTo>
                  <a:cubicBezTo>
                    <a:pt x="778" y="193"/>
                    <a:pt x="778" y="193"/>
                    <a:pt x="778" y="193"/>
                  </a:cubicBezTo>
                  <a:cubicBezTo>
                    <a:pt x="777" y="193"/>
                    <a:pt x="776" y="193"/>
                    <a:pt x="775" y="194"/>
                  </a:cubicBezTo>
                  <a:cubicBezTo>
                    <a:pt x="775" y="194"/>
                    <a:pt x="773" y="194"/>
                    <a:pt x="773" y="194"/>
                  </a:cubicBezTo>
                  <a:cubicBezTo>
                    <a:pt x="772" y="194"/>
                    <a:pt x="771" y="194"/>
                    <a:pt x="771" y="194"/>
                  </a:cubicBezTo>
                  <a:cubicBezTo>
                    <a:pt x="770" y="193"/>
                    <a:pt x="769" y="192"/>
                    <a:pt x="769" y="191"/>
                  </a:cubicBezTo>
                  <a:cubicBezTo>
                    <a:pt x="768" y="190"/>
                    <a:pt x="768" y="189"/>
                    <a:pt x="768" y="189"/>
                  </a:cubicBezTo>
                  <a:cubicBezTo>
                    <a:pt x="766" y="187"/>
                    <a:pt x="765" y="187"/>
                    <a:pt x="763" y="186"/>
                  </a:cubicBezTo>
                  <a:cubicBezTo>
                    <a:pt x="763" y="186"/>
                    <a:pt x="763" y="186"/>
                    <a:pt x="763" y="186"/>
                  </a:cubicBezTo>
                  <a:cubicBezTo>
                    <a:pt x="760" y="184"/>
                    <a:pt x="760" y="184"/>
                    <a:pt x="759" y="183"/>
                  </a:cubicBezTo>
                  <a:cubicBezTo>
                    <a:pt x="758" y="182"/>
                    <a:pt x="758" y="182"/>
                    <a:pt x="758" y="182"/>
                  </a:cubicBezTo>
                  <a:cubicBezTo>
                    <a:pt x="757" y="180"/>
                    <a:pt x="756" y="180"/>
                    <a:pt x="754" y="179"/>
                  </a:cubicBezTo>
                  <a:cubicBezTo>
                    <a:pt x="754" y="179"/>
                    <a:pt x="753" y="179"/>
                    <a:pt x="752" y="178"/>
                  </a:cubicBezTo>
                  <a:cubicBezTo>
                    <a:pt x="751" y="178"/>
                    <a:pt x="751" y="177"/>
                    <a:pt x="750" y="176"/>
                  </a:cubicBezTo>
                  <a:cubicBezTo>
                    <a:pt x="749" y="176"/>
                    <a:pt x="749" y="175"/>
                    <a:pt x="748" y="175"/>
                  </a:cubicBezTo>
                  <a:cubicBezTo>
                    <a:pt x="746" y="173"/>
                    <a:pt x="743" y="173"/>
                    <a:pt x="740" y="172"/>
                  </a:cubicBezTo>
                  <a:cubicBezTo>
                    <a:pt x="738" y="172"/>
                    <a:pt x="736" y="172"/>
                    <a:pt x="734" y="171"/>
                  </a:cubicBezTo>
                  <a:cubicBezTo>
                    <a:pt x="730" y="170"/>
                    <a:pt x="726" y="166"/>
                    <a:pt x="722" y="163"/>
                  </a:cubicBezTo>
                  <a:cubicBezTo>
                    <a:pt x="721" y="163"/>
                    <a:pt x="721" y="163"/>
                    <a:pt x="721" y="163"/>
                  </a:cubicBezTo>
                  <a:cubicBezTo>
                    <a:pt x="719" y="161"/>
                    <a:pt x="717" y="160"/>
                    <a:pt x="716" y="158"/>
                  </a:cubicBezTo>
                  <a:cubicBezTo>
                    <a:pt x="714" y="156"/>
                    <a:pt x="711" y="154"/>
                    <a:pt x="709" y="152"/>
                  </a:cubicBezTo>
                  <a:cubicBezTo>
                    <a:pt x="707" y="151"/>
                    <a:pt x="706" y="151"/>
                    <a:pt x="705" y="150"/>
                  </a:cubicBezTo>
                  <a:cubicBezTo>
                    <a:pt x="702" y="149"/>
                    <a:pt x="700" y="148"/>
                    <a:pt x="698" y="145"/>
                  </a:cubicBezTo>
                  <a:cubicBezTo>
                    <a:pt x="697" y="144"/>
                    <a:pt x="696" y="143"/>
                    <a:pt x="695" y="141"/>
                  </a:cubicBezTo>
                  <a:cubicBezTo>
                    <a:pt x="692" y="138"/>
                    <a:pt x="690" y="136"/>
                    <a:pt x="688" y="133"/>
                  </a:cubicBezTo>
                  <a:cubicBezTo>
                    <a:pt x="688" y="132"/>
                    <a:pt x="688" y="132"/>
                    <a:pt x="687" y="131"/>
                  </a:cubicBezTo>
                  <a:cubicBezTo>
                    <a:pt x="686" y="129"/>
                    <a:pt x="686" y="128"/>
                    <a:pt x="684" y="127"/>
                  </a:cubicBezTo>
                  <a:cubicBezTo>
                    <a:pt x="683" y="127"/>
                    <a:pt x="682" y="127"/>
                    <a:pt x="681" y="126"/>
                  </a:cubicBezTo>
                  <a:cubicBezTo>
                    <a:pt x="680" y="126"/>
                    <a:pt x="678" y="126"/>
                    <a:pt x="678" y="124"/>
                  </a:cubicBezTo>
                  <a:cubicBezTo>
                    <a:pt x="677" y="123"/>
                    <a:pt x="677" y="121"/>
                    <a:pt x="677" y="120"/>
                  </a:cubicBezTo>
                  <a:cubicBezTo>
                    <a:pt x="678" y="118"/>
                    <a:pt x="678" y="117"/>
                    <a:pt x="677" y="116"/>
                  </a:cubicBezTo>
                  <a:cubicBezTo>
                    <a:pt x="677" y="115"/>
                    <a:pt x="676" y="114"/>
                    <a:pt x="675" y="113"/>
                  </a:cubicBezTo>
                  <a:cubicBezTo>
                    <a:pt x="674" y="111"/>
                    <a:pt x="673" y="110"/>
                    <a:pt x="673" y="108"/>
                  </a:cubicBezTo>
                  <a:cubicBezTo>
                    <a:pt x="672" y="104"/>
                    <a:pt x="672" y="100"/>
                    <a:pt x="672" y="96"/>
                  </a:cubicBezTo>
                  <a:cubicBezTo>
                    <a:pt x="673" y="93"/>
                    <a:pt x="673" y="90"/>
                    <a:pt x="673" y="88"/>
                  </a:cubicBezTo>
                  <a:cubicBezTo>
                    <a:pt x="673" y="87"/>
                    <a:pt x="673" y="87"/>
                    <a:pt x="673" y="87"/>
                  </a:cubicBezTo>
                  <a:cubicBezTo>
                    <a:pt x="672" y="85"/>
                    <a:pt x="672" y="85"/>
                    <a:pt x="672" y="85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66" y="85"/>
                    <a:pt x="663" y="85"/>
                    <a:pt x="659" y="86"/>
                  </a:cubicBezTo>
                  <a:cubicBezTo>
                    <a:pt x="657" y="86"/>
                    <a:pt x="657" y="86"/>
                    <a:pt x="657" y="86"/>
                  </a:cubicBezTo>
                  <a:cubicBezTo>
                    <a:pt x="654" y="86"/>
                    <a:pt x="650" y="86"/>
                    <a:pt x="646" y="86"/>
                  </a:cubicBezTo>
                  <a:cubicBezTo>
                    <a:pt x="645" y="86"/>
                    <a:pt x="645" y="86"/>
                    <a:pt x="645" y="86"/>
                  </a:cubicBezTo>
                  <a:cubicBezTo>
                    <a:pt x="641" y="86"/>
                    <a:pt x="636" y="87"/>
                    <a:pt x="631" y="87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27" y="88"/>
                    <a:pt x="622" y="88"/>
                    <a:pt x="619" y="89"/>
                  </a:cubicBezTo>
                  <a:cubicBezTo>
                    <a:pt x="616" y="91"/>
                    <a:pt x="613" y="96"/>
                    <a:pt x="611" y="100"/>
                  </a:cubicBezTo>
                  <a:cubicBezTo>
                    <a:pt x="610" y="101"/>
                    <a:pt x="610" y="101"/>
                    <a:pt x="610" y="101"/>
                  </a:cubicBezTo>
                  <a:cubicBezTo>
                    <a:pt x="609" y="102"/>
                    <a:pt x="608" y="104"/>
                    <a:pt x="607" y="106"/>
                  </a:cubicBezTo>
                  <a:cubicBezTo>
                    <a:pt x="605" y="109"/>
                    <a:pt x="603" y="112"/>
                    <a:pt x="602" y="115"/>
                  </a:cubicBezTo>
                  <a:cubicBezTo>
                    <a:pt x="601" y="118"/>
                    <a:pt x="602" y="120"/>
                    <a:pt x="604" y="121"/>
                  </a:cubicBezTo>
                  <a:cubicBezTo>
                    <a:pt x="605" y="123"/>
                    <a:pt x="606" y="124"/>
                    <a:pt x="606" y="126"/>
                  </a:cubicBezTo>
                  <a:cubicBezTo>
                    <a:pt x="606" y="129"/>
                    <a:pt x="602" y="132"/>
                    <a:pt x="595" y="135"/>
                  </a:cubicBezTo>
                  <a:cubicBezTo>
                    <a:pt x="594" y="135"/>
                    <a:pt x="593" y="135"/>
                    <a:pt x="592" y="135"/>
                  </a:cubicBezTo>
                  <a:cubicBezTo>
                    <a:pt x="587" y="135"/>
                    <a:pt x="584" y="131"/>
                    <a:pt x="581" y="127"/>
                  </a:cubicBezTo>
                  <a:cubicBezTo>
                    <a:pt x="579" y="124"/>
                    <a:pt x="577" y="121"/>
                    <a:pt x="574" y="120"/>
                  </a:cubicBezTo>
                  <a:cubicBezTo>
                    <a:pt x="573" y="119"/>
                    <a:pt x="571" y="119"/>
                    <a:pt x="570" y="119"/>
                  </a:cubicBezTo>
                  <a:cubicBezTo>
                    <a:pt x="568" y="119"/>
                    <a:pt x="566" y="120"/>
                    <a:pt x="564" y="120"/>
                  </a:cubicBezTo>
                  <a:cubicBezTo>
                    <a:pt x="558" y="123"/>
                    <a:pt x="553" y="127"/>
                    <a:pt x="551" y="132"/>
                  </a:cubicBezTo>
                  <a:cubicBezTo>
                    <a:pt x="549" y="136"/>
                    <a:pt x="549" y="141"/>
                    <a:pt x="548" y="146"/>
                  </a:cubicBezTo>
                  <a:cubicBezTo>
                    <a:pt x="548" y="147"/>
                    <a:pt x="548" y="147"/>
                    <a:pt x="548" y="147"/>
                  </a:cubicBezTo>
                  <a:cubicBezTo>
                    <a:pt x="547" y="149"/>
                    <a:pt x="547" y="151"/>
                    <a:pt x="547" y="154"/>
                  </a:cubicBezTo>
                  <a:cubicBezTo>
                    <a:pt x="548" y="156"/>
                    <a:pt x="548" y="159"/>
                    <a:pt x="547" y="162"/>
                  </a:cubicBezTo>
                  <a:cubicBezTo>
                    <a:pt x="546" y="162"/>
                    <a:pt x="546" y="162"/>
                    <a:pt x="545" y="162"/>
                  </a:cubicBezTo>
                  <a:cubicBezTo>
                    <a:pt x="541" y="162"/>
                    <a:pt x="536" y="160"/>
                    <a:pt x="534" y="158"/>
                  </a:cubicBezTo>
                  <a:cubicBezTo>
                    <a:pt x="533" y="157"/>
                    <a:pt x="533" y="156"/>
                    <a:pt x="532" y="156"/>
                  </a:cubicBezTo>
                  <a:cubicBezTo>
                    <a:pt x="532" y="154"/>
                    <a:pt x="532" y="153"/>
                    <a:pt x="531" y="153"/>
                  </a:cubicBezTo>
                  <a:cubicBezTo>
                    <a:pt x="530" y="152"/>
                    <a:pt x="529" y="152"/>
                    <a:pt x="527" y="152"/>
                  </a:cubicBezTo>
                  <a:cubicBezTo>
                    <a:pt x="527" y="152"/>
                    <a:pt x="526" y="152"/>
                    <a:pt x="525" y="151"/>
                  </a:cubicBezTo>
                  <a:cubicBezTo>
                    <a:pt x="523" y="150"/>
                    <a:pt x="521" y="148"/>
                    <a:pt x="520" y="146"/>
                  </a:cubicBezTo>
                  <a:cubicBezTo>
                    <a:pt x="519" y="144"/>
                    <a:pt x="518" y="143"/>
                    <a:pt x="517" y="142"/>
                  </a:cubicBezTo>
                  <a:cubicBezTo>
                    <a:pt x="516" y="141"/>
                    <a:pt x="515" y="141"/>
                    <a:pt x="515" y="140"/>
                  </a:cubicBezTo>
                  <a:cubicBezTo>
                    <a:pt x="512" y="139"/>
                    <a:pt x="510" y="137"/>
                    <a:pt x="509" y="134"/>
                  </a:cubicBezTo>
                  <a:cubicBezTo>
                    <a:pt x="509" y="131"/>
                    <a:pt x="510" y="130"/>
                    <a:pt x="511" y="128"/>
                  </a:cubicBezTo>
                  <a:cubicBezTo>
                    <a:pt x="511" y="127"/>
                    <a:pt x="512" y="126"/>
                    <a:pt x="512" y="125"/>
                  </a:cubicBezTo>
                  <a:cubicBezTo>
                    <a:pt x="513" y="122"/>
                    <a:pt x="512" y="119"/>
                    <a:pt x="512" y="117"/>
                  </a:cubicBezTo>
                  <a:cubicBezTo>
                    <a:pt x="511" y="114"/>
                    <a:pt x="509" y="111"/>
                    <a:pt x="507" y="109"/>
                  </a:cubicBezTo>
                  <a:cubicBezTo>
                    <a:pt x="506" y="107"/>
                    <a:pt x="505" y="105"/>
                    <a:pt x="504" y="103"/>
                  </a:cubicBezTo>
                  <a:cubicBezTo>
                    <a:pt x="500" y="95"/>
                    <a:pt x="502" y="86"/>
                    <a:pt x="503" y="77"/>
                  </a:cubicBezTo>
                  <a:cubicBezTo>
                    <a:pt x="504" y="73"/>
                    <a:pt x="505" y="69"/>
                    <a:pt x="505" y="66"/>
                  </a:cubicBezTo>
                  <a:cubicBezTo>
                    <a:pt x="506" y="53"/>
                    <a:pt x="501" y="42"/>
                    <a:pt x="496" y="32"/>
                  </a:cubicBezTo>
                  <a:cubicBezTo>
                    <a:pt x="494" y="26"/>
                    <a:pt x="494" y="25"/>
                    <a:pt x="495" y="22"/>
                  </a:cubicBezTo>
                  <a:cubicBezTo>
                    <a:pt x="495" y="21"/>
                    <a:pt x="496" y="19"/>
                    <a:pt x="496" y="17"/>
                  </a:cubicBezTo>
                  <a:cubicBezTo>
                    <a:pt x="497" y="10"/>
                    <a:pt x="495" y="9"/>
                    <a:pt x="490" y="8"/>
                  </a:cubicBezTo>
                  <a:cubicBezTo>
                    <a:pt x="488" y="8"/>
                    <a:pt x="487" y="8"/>
                    <a:pt x="485" y="7"/>
                  </a:cubicBezTo>
                  <a:cubicBezTo>
                    <a:pt x="483" y="7"/>
                    <a:pt x="480" y="5"/>
                    <a:pt x="478" y="4"/>
                  </a:cubicBezTo>
                  <a:cubicBezTo>
                    <a:pt x="476" y="3"/>
                    <a:pt x="474" y="2"/>
                    <a:pt x="472" y="1"/>
                  </a:cubicBezTo>
                  <a:cubicBezTo>
                    <a:pt x="471" y="0"/>
                    <a:pt x="469" y="0"/>
                    <a:pt x="467" y="0"/>
                  </a:cubicBezTo>
                  <a:cubicBezTo>
                    <a:pt x="465" y="0"/>
                    <a:pt x="463" y="1"/>
                    <a:pt x="460" y="1"/>
                  </a:cubicBezTo>
                  <a:cubicBezTo>
                    <a:pt x="459" y="1"/>
                    <a:pt x="459" y="1"/>
                    <a:pt x="459" y="1"/>
                  </a:cubicBezTo>
                  <a:cubicBezTo>
                    <a:pt x="459" y="2"/>
                    <a:pt x="459" y="2"/>
                    <a:pt x="459" y="2"/>
                  </a:cubicBezTo>
                  <a:cubicBezTo>
                    <a:pt x="459" y="2"/>
                    <a:pt x="458" y="2"/>
                    <a:pt x="458" y="2"/>
                  </a:cubicBezTo>
                  <a:cubicBezTo>
                    <a:pt x="458" y="2"/>
                    <a:pt x="458" y="2"/>
                    <a:pt x="457" y="2"/>
                  </a:cubicBezTo>
                  <a:cubicBezTo>
                    <a:pt x="457" y="2"/>
                    <a:pt x="456" y="2"/>
                    <a:pt x="455" y="3"/>
                  </a:cubicBezTo>
                  <a:cubicBezTo>
                    <a:pt x="454" y="3"/>
                    <a:pt x="453" y="4"/>
                    <a:pt x="453" y="5"/>
                  </a:cubicBezTo>
                  <a:cubicBezTo>
                    <a:pt x="452" y="5"/>
                    <a:pt x="452" y="5"/>
                    <a:pt x="452" y="6"/>
                  </a:cubicBezTo>
                  <a:cubicBezTo>
                    <a:pt x="451" y="6"/>
                    <a:pt x="451" y="6"/>
                    <a:pt x="450" y="7"/>
                  </a:cubicBezTo>
                  <a:cubicBezTo>
                    <a:pt x="449" y="9"/>
                    <a:pt x="446" y="11"/>
                    <a:pt x="444" y="11"/>
                  </a:cubicBezTo>
                  <a:cubicBezTo>
                    <a:pt x="444" y="11"/>
                    <a:pt x="444" y="11"/>
                    <a:pt x="444" y="11"/>
                  </a:cubicBezTo>
                  <a:cubicBezTo>
                    <a:pt x="443" y="10"/>
                    <a:pt x="443" y="10"/>
                    <a:pt x="442" y="10"/>
                  </a:cubicBezTo>
                  <a:cubicBezTo>
                    <a:pt x="442" y="10"/>
                    <a:pt x="441" y="9"/>
                    <a:pt x="440" y="9"/>
                  </a:cubicBezTo>
                  <a:cubicBezTo>
                    <a:pt x="439" y="9"/>
                    <a:pt x="438" y="9"/>
                    <a:pt x="437" y="10"/>
                  </a:cubicBezTo>
                  <a:cubicBezTo>
                    <a:pt x="435" y="11"/>
                    <a:pt x="433" y="13"/>
                    <a:pt x="432" y="15"/>
                  </a:cubicBezTo>
                  <a:cubicBezTo>
                    <a:pt x="431" y="18"/>
                    <a:pt x="431" y="20"/>
                    <a:pt x="430" y="21"/>
                  </a:cubicBezTo>
                  <a:cubicBezTo>
                    <a:pt x="430" y="23"/>
                    <a:pt x="430" y="24"/>
                    <a:pt x="430" y="25"/>
                  </a:cubicBezTo>
                  <a:cubicBezTo>
                    <a:pt x="429" y="27"/>
                    <a:pt x="428" y="29"/>
                    <a:pt x="426" y="31"/>
                  </a:cubicBezTo>
                  <a:cubicBezTo>
                    <a:pt x="425" y="31"/>
                    <a:pt x="425" y="32"/>
                    <a:pt x="424" y="32"/>
                  </a:cubicBezTo>
                  <a:cubicBezTo>
                    <a:pt x="423" y="33"/>
                    <a:pt x="422" y="34"/>
                    <a:pt x="421" y="35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15" y="33"/>
                    <a:pt x="409" y="36"/>
                    <a:pt x="407" y="41"/>
                  </a:cubicBezTo>
                  <a:cubicBezTo>
                    <a:pt x="406" y="41"/>
                    <a:pt x="406" y="41"/>
                    <a:pt x="406" y="41"/>
                  </a:cubicBezTo>
                  <a:cubicBezTo>
                    <a:pt x="405" y="43"/>
                    <a:pt x="405" y="44"/>
                    <a:pt x="404" y="44"/>
                  </a:cubicBezTo>
                  <a:cubicBezTo>
                    <a:pt x="403" y="44"/>
                    <a:pt x="403" y="44"/>
                    <a:pt x="403" y="44"/>
                  </a:cubicBezTo>
                  <a:cubicBezTo>
                    <a:pt x="403" y="44"/>
                    <a:pt x="402" y="44"/>
                    <a:pt x="401" y="44"/>
                  </a:cubicBezTo>
                  <a:cubicBezTo>
                    <a:pt x="401" y="43"/>
                    <a:pt x="400" y="43"/>
                    <a:pt x="399" y="43"/>
                  </a:cubicBezTo>
                  <a:cubicBezTo>
                    <a:pt x="398" y="43"/>
                    <a:pt x="398" y="43"/>
                    <a:pt x="398" y="43"/>
                  </a:cubicBezTo>
                  <a:cubicBezTo>
                    <a:pt x="395" y="43"/>
                    <a:pt x="392" y="45"/>
                    <a:pt x="390" y="47"/>
                  </a:cubicBezTo>
                  <a:cubicBezTo>
                    <a:pt x="390" y="47"/>
                    <a:pt x="389" y="48"/>
                    <a:pt x="388" y="48"/>
                  </a:cubicBezTo>
                  <a:cubicBezTo>
                    <a:pt x="387" y="49"/>
                    <a:pt x="387" y="49"/>
                    <a:pt x="387" y="49"/>
                  </a:cubicBezTo>
                  <a:cubicBezTo>
                    <a:pt x="384" y="51"/>
                    <a:pt x="382" y="52"/>
                    <a:pt x="380" y="57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80" y="59"/>
                    <a:pt x="379" y="60"/>
                    <a:pt x="379" y="60"/>
                  </a:cubicBezTo>
                  <a:cubicBezTo>
                    <a:pt x="378" y="60"/>
                    <a:pt x="378" y="60"/>
                    <a:pt x="378" y="60"/>
                  </a:cubicBezTo>
                  <a:cubicBezTo>
                    <a:pt x="377" y="60"/>
                    <a:pt x="377" y="60"/>
                    <a:pt x="376" y="60"/>
                  </a:cubicBezTo>
                  <a:cubicBezTo>
                    <a:pt x="375" y="60"/>
                    <a:pt x="374" y="60"/>
                    <a:pt x="373" y="61"/>
                  </a:cubicBezTo>
                  <a:cubicBezTo>
                    <a:pt x="371" y="62"/>
                    <a:pt x="371" y="65"/>
                    <a:pt x="370" y="67"/>
                  </a:cubicBezTo>
                  <a:cubicBezTo>
                    <a:pt x="370" y="68"/>
                    <a:pt x="370" y="70"/>
                    <a:pt x="369" y="71"/>
                  </a:cubicBezTo>
                  <a:cubicBezTo>
                    <a:pt x="369" y="71"/>
                    <a:pt x="368" y="71"/>
                    <a:pt x="368" y="71"/>
                  </a:cubicBezTo>
                  <a:cubicBezTo>
                    <a:pt x="368" y="70"/>
                    <a:pt x="368" y="69"/>
                    <a:pt x="369" y="68"/>
                  </a:cubicBezTo>
                  <a:cubicBezTo>
                    <a:pt x="369" y="67"/>
                    <a:pt x="369" y="65"/>
                    <a:pt x="369" y="65"/>
                  </a:cubicBezTo>
                  <a:cubicBezTo>
                    <a:pt x="369" y="62"/>
                    <a:pt x="369" y="57"/>
                    <a:pt x="364" y="55"/>
                  </a:cubicBezTo>
                  <a:cubicBezTo>
                    <a:pt x="363" y="55"/>
                    <a:pt x="362" y="55"/>
                    <a:pt x="361" y="55"/>
                  </a:cubicBezTo>
                  <a:cubicBezTo>
                    <a:pt x="357" y="55"/>
                    <a:pt x="352" y="57"/>
                    <a:pt x="346" y="62"/>
                  </a:cubicBezTo>
                  <a:cubicBezTo>
                    <a:pt x="345" y="63"/>
                    <a:pt x="344" y="64"/>
                    <a:pt x="344" y="65"/>
                  </a:cubicBezTo>
                  <a:cubicBezTo>
                    <a:pt x="343" y="66"/>
                    <a:pt x="342" y="67"/>
                    <a:pt x="341" y="67"/>
                  </a:cubicBezTo>
                  <a:cubicBezTo>
                    <a:pt x="340" y="68"/>
                    <a:pt x="339" y="68"/>
                    <a:pt x="337" y="68"/>
                  </a:cubicBezTo>
                  <a:cubicBezTo>
                    <a:pt x="336" y="68"/>
                    <a:pt x="335" y="68"/>
                    <a:pt x="334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29" y="68"/>
                    <a:pt x="328" y="67"/>
                    <a:pt x="326" y="64"/>
                  </a:cubicBezTo>
                  <a:cubicBezTo>
                    <a:pt x="324" y="62"/>
                    <a:pt x="324" y="62"/>
                    <a:pt x="324" y="62"/>
                  </a:cubicBezTo>
                  <a:cubicBezTo>
                    <a:pt x="322" y="60"/>
                    <a:pt x="320" y="58"/>
                    <a:pt x="317" y="57"/>
                  </a:cubicBezTo>
                  <a:cubicBezTo>
                    <a:pt x="316" y="56"/>
                    <a:pt x="315" y="55"/>
                    <a:pt x="314" y="55"/>
                  </a:cubicBezTo>
                  <a:cubicBezTo>
                    <a:pt x="312" y="54"/>
                    <a:pt x="311" y="53"/>
                    <a:pt x="309" y="51"/>
                  </a:cubicBezTo>
                  <a:cubicBezTo>
                    <a:pt x="309" y="51"/>
                    <a:pt x="309" y="51"/>
                    <a:pt x="309" y="51"/>
                  </a:cubicBezTo>
                  <a:cubicBezTo>
                    <a:pt x="307" y="49"/>
                    <a:pt x="306" y="48"/>
                    <a:pt x="302" y="48"/>
                  </a:cubicBezTo>
                  <a:cubicBezTo>
                    <a:pt x="302" y="48"/>
                    <a:pt x="301" y="48"/>
                    <a:pt x="301" y="48"/>
                  </a:cubicBezTo>
                  <a:cubicBezTo>
                    <a:pt x="300" y="48"/>
                    <a:pt x="300" y="48"/>
                    <a:pt x="299" y="48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8"/>
                    <a:pt x="298" y="47"/>
                    <a:pt x="298" y="45"/>
                  </a:cubicBezTo>
                  <a:cubicBezTo>
                    <a:pt x="298" y="44"/>
                    <a:pt x="298" y="43"/>
                    <a:pt x="298" y="42"/>
                  </a:cubicBezTo>
                  <a:cubicBezTo>
                    <a:pt x="298" y="38"/>
                    <a:pt x="299" y="34"/>
                    <a:pt x="297" y="30"/>
                  </a:cubicBezTo>
                  <a:cubicBezTo>
                    <a:pt x="295" y="24"/>
                    <a:pt x="293" y="21"/>
                    <a:pt x="289" y="16"/>
                  </a:cubicBezTo>
                  <a:cubicBezTo>
                    <a:pt x="288" y="16"/>
                    <a:pt x="288" y="15"/>
                    <a:pt x="287" y="13"/>
                  </a:cubicBezTo>
                  <a:cubicBezTo>
                    <a:pt x="285" y="10"/>
                    <a:pt x="283" y="6"/>
                    <a:pt x="279" y="6"/>
                  </a:cubicBezTo>
                  <a:cubicBezTo>
                    <a:pt x="279" y="6"/>
                    <a:pt x="278" y="7"/>
                    <a:pt x="277" y="7"/>
                  </a:cubicBezTo>
                  <a:cubicBezTo>
                    <a:pt x="275" y="8"/>
                    <a:pt x="273" y="10"/>
                    <a:pt x="272" y="12"/>
                  </a:cubicBezTo>
                  <a:cubicBezTo>
                    <a:pt x="271" y="12"/>
                    <a:pt x="271" y="13"/>
                    <a:pt x="271" y="13"/>
                  </a:cubicBezTo>
                  <a:cubicBezTo>
                    <a:pt x="269" y="15"/>
                    <a:pt x="267" y="17"/>
                    <a:pt x="265" y="18"/>
                  </a:cubicBezTo>
                  <a:cubicBezTo>
                    <a:pt x="264" y="19"/>
                    <a:pt x="264" y="20"/>
                    <a:pt x="263" y="21"/>
                  </a:cubicBezTo>
                  <a:cubicBezTo>
                    <a:pt x="261" y="22"/>
                    <a:pt x="258" y="25"/>
                    <a:pt x="256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3" y="25"/>
                    <a:pt x="252" y="22"/>
                    <a:pt x="250" y="20"/>
                  </a:cubicBezTo>
                  <a:cubicBezTo>
                    <a:pt x="250" y="19"/>
                    <a:pt x="249" y="19"/>
                    <a:pt x="249" y="18"/>
                  </a:cubicBezTo>
                  <a:cubicBezTo>
                    <a:pt x="247" y="16"/>
                    <a:pt x="246" y="15"/>
                    <a:pt x="244" y="15"/>
                  </a:cubicBezTo>
                  <a:cubicBezTo>
                    <a:pt x="243" y="15"/>
                    <a:pt x="240" y="15"/>
                    <a:pt x="240" y="21"/>
                  </a:cubicBezTo>
                  <a:cubicBezTo>
                    <a:pt x="240" y="22"/>
                    <a:pt x="240" y="23"/>
                    <a:pt x="240" y="24"/>
                  </a:cubicBezTo>
                  <a:cubicBezTo>
                    <a:pt x="240" y="27"/>
                    <a:pt x="240" y="28"/>
                    <a:pt x="238" y="28"/>
                  </a:cubicBezTo>
                  <a:cubicBezTo>
                    <a:pt x="230" y="30"/>
                    <a:pt x="221" y="30"/>
                    <a:pt x="213" y="30"/>
                  </a:cubicBezTo>
                  <a:cubicBezTo>
                    <a:pt x="211" y="30"/>
                    <a:pt x="210" y="30"/>
                    <a:pt x="208" y="30"/>
                  </a:cubicBezTo>
                  <a:cubicBezTo>
                    <a:pt x="206" y="29"/>
                    <a:pt x="204" y="29"/>
                    <a:pt x="202" y="29"/>
                  </a:cubicBezTo>
                  <a:cubicBezTo>
                    <a:pt x="202" y="29"/>
                    <a:pt x="201" y="29"/>
                    <a:pt x="201" y="29"/>
                  </a:cubicBezTo>
                  <a:cubicBezTo>
                    <a:pt x="199" y="29"/>
                    <a:pt x="197" y="29"/>
                    <a:pt x="195" y="29"/>
                  </a:cubicBezTo>
                  <a:cubicBezTo>
                    <a:pt x="193" y="29"/>
                    <a:pt x="192" y="29"/>
                    <a:pt x="190" y="29"/>
                  </a:cubicBezTo>
                  <a:cubicBezTo>
                    <a:pt x="187" y="28"/>
                    <a:pt x="185" y="28"/>
                    <a:pt x="182" y="28"/>
                  </a:cubicBezTo>
                  <a:cubicBezTo>
                    <a:pt x="181" y="28"/>
                    <a:pt x="179" y="27"/>
                    <a:pt x="179" y="27"/>
                  </a:cubicBezTo>
                  <a:cubicBezTo>
                    <a:pt x="176" y="27"/>
                    <a:pt x="169" y="30"/>
                    <a:pt x="167" y="34"/>
                  </a:cubicBezTo>
                  <a:cubicBezTo>
                    <a:pt x="166" y="36"/>
                    <a:pt x="166" y="40"/>
                    <a:pt x="167" y="43"/>
                  </a:cubicBezTo>
                  <a:cubicBezTo>
                    <a:pt x="167" y="44"/>
                    <a:pt x="167" y="44"/>
                    <a:pt x="167" y="45"/>
                  </a:cubicBezTo>
                  <a:cubicBezTo>
                    <a:pt x="167" y="51"/>
                    <a:pt x="167" y="56"/>
                    <a:pt x="167" y="62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6" y="66"/>
                    <a:pt x="198" y="72"/>
                    <a:pt x="199" y="74"/>
                  </a:cubicBezTo>
                  <a:cubicBezTo>
                    <a:pt x="199" y="76"/>
                    <a:pt x="199" y="77"/>
                    <a:pt x="198" y="78"/>
                  </a:cubicBezTo>
                  <a:cubicBezTo>
                    <a:pt x="198" y="79"/>
                    <a:pt x="197" y="79"/>
                    <a:pt x="196" y="79"/>
                  </a:cubicBezTo>
                  <a:cubicBezTo>
                    <a:pt x="196" y="79"/>
                    <a:pt x="196" y="79"/>
                    <a:pt x="195" y="79"/>
                  </a:cubicBezTo>
                  <a:cubicBezTo>
                    <a:pt x="194" y="79"/>
                    <a:pt x="193" y="78"/>
                    <a:pt x="191" y="77"/>
                  </a:cubicBezTo>
                  <a:cubicBezTo>
                    <a:pt x="190" y="76"/>
                    <a:pt x="188" y="75"/>
                    <a:pt x="186" y="75"/>
                  </a:cubicBezTo>
                  <a:cubicBezTo>
                    <a:pt x="185" y="75"/>
                    <a:pt x="184" y="76"/>
                    <a:pt x="182" y="76"/>
                  </a:cubicBezTo>
                  <a:cubicBezTo>
                    <a:pt x="181" y="77"/>
                    <a:pt x="179" y="77"/>
                    <a:pt x="177" y="78"/>
                  </a:cubicBezTo>
                  <a:cubicBezTo>
                    <a:pt x="175" y="78"/>
                    <a:pt x="173" y="79"/>
                    <a:pt x="172" y="80"/>
                  </a:cubicBezTo>
                  <a:cubicBezTo>
                    <a:pt x="171" y="80"/>
                    <a:pt x="170" y="80"/>
                    <a:pt x="170" y="80"/>
                  </a:cubicBezTo>
                  <a:cubicBezTo>
                    <a:pt x="164" y="82"/>
                    <a:pt x="159" y="84"/>
                    <a:pt x="157" y="88"/>
                  </a:cubicBezTo>
                  <a:cubicBezTo>
                    <a:pt x="157" y="90"/>
                    <a:pt x="157" y="92"/>
                    <a:pt x="157" y="94"/>
                  </a:cubicBezTo>
                  <a:cubicBezTo>
                    <a:pt x="157" y="95"/>
                    <a:pt x="157" y="96"/>
                    <a:pt x="157" y="96"/>
                  </a:cubicBezTo>
                  <a:cubicBezTo>
                    <a:pt x="157" y="98"/>
                    <a:pt x="158" y="100"/>
                    <a:pt x="158" y="102"/>
                  </a:cubicBezTo>
                  <a:cubicBezTo>
                    <a:pt x="158" y="103"/>
                    <a:pt x="158" y="105"/>
                    <a:pt x="158" y="106"/>
                  </a:cubicBezTo>
                  <a:cubicBezTo>
                    <a:pt x="158" y="110"/>
                    <a:pt x="158" y="113"/>
                    <a:pt x="158" y="116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9" y="124"/>
                    <a:pt x="166" y="128"/>
                    <a:pt x="169" y="129"/>
                  </a:cubicBezTo>
                  <a:cubicBezTo>
                    <a:pt x="173" y="130"/>
                    <a:pt x="175" y="133"/>
                    <a:pt x="178" y="137"/>
                  </a:cubicBezTo>
                  <a:cubicBezTo>
                    <a:pt x="179" y="138"/>
                    <a:pt x="179" y="141"/>
                    <a:pt x="180" y="143"/>
                  </a:cubicBezTo>
                  <a:cubicBezTo>
                    <a:pt x="180" y="145"/>
                    <a:pt x="180" y="146"/>
                    <a:pt x="180" y="147"/>
                  </a:cubicBezTo>
                  <a:cubicBezTo>
                    <a:pt x="181" y="149"/>
                    <a:pt x="182" y="150"/>
                    <a:pt x="183" y="152"/>
                  </a:cubicBezTo>
                  <a:cubicBezTo>
                    <a:pt x="183" y="152"/>
                    <a:pt x="183" y="153"/>
                    <a:pt x="184" y="153"/>
                  </a:cubicBezTo>
                  <a:cubicBezTo>
                    <a:pt x="186" y="158"/>
                    <a:pt x="190" y="165"/>
                    <a:pt x="188" y="171"/>
                  </a:cubicBezTo>
                  <a:cubicBezTo>
                    <a:pt x="188" y="173"/>
                    <a:pt x="188" y="175"/>
                    <a:pt x="187" y="177"/>
                  </a:cubicBezTo>
                  <a:cubicBezTo>
                    <a:pt x="187" y="178"/>
                    <a:pt x="187" y="180"/>
                    <a:pt x="187" y="181"/>
                  </a:cubicBezTo>
                  <a:cubicBezTo>
                    <a:pt x="185" y="188"/>
                    <a:pt x="184" y="196"/>
                    <a:pt x="183" y="203"/>
                  </a:cubicBezTo>
                  <a:cubicBezTo>
                    <a:pt x="182" y="208"/>
                    <a:pt x="181" y="213"/>
                    <a:pt x="180" y="218"/>
                  </a:cubicBezTo>
                  <a:cubicBezTo>
                    <a:pt x="179" y="226"/>
                    <a:pt x="178" y="234"/>
                    <a:pt x="176" y="242"/>
                  </a:cubicBezTo>
                  <a:cubicBezTo>
                    <a:pt x="175" y="249"/>
                    <a:pt x="174" y="255"/>
                    <a:pt x="173" y="262"/>
                  </a:cubicBezTo>
                  <a:cubicBezTo>
                    <a:pt x="172" y="268"/>
                    <a:pt x="171" y="275"/>
                    <a:pt x="170" y="281"/>
                  </a:cubicBezTo>
                  <a:cubicBezTo>
                    <a:pt x="169" y="287"/>
                    <a:pt x="168" y="293"/>
                    <a:pt x="167" y="299"/>
                  </a:cubicBezTo>
                  <a:cubicBezTo>
                    <a:pt x="166" y="302"/>
                    <a:pt x="165" y="305"/>
                    <a:pt x="165" y="309"/>
                  </a:cubicBezTo>
                  <a:cubicBezTo>
                    <a:pt x="165" y="309"/>
                    <a:pt x="165" y="309"/>
                    <a:pt x="165" y="309"/>
                  </a:cubicBezTo>
                  <a:cubicBezTo>
                    <a:pt x="164" y="309"/>
                    <a:pt x="164" y="308"/>
                    <a:pt x="163" y="308"/>
                  </a:cubicBezTo>
                  <a:cubicBezTo>
                    <a:pt x="163" y="308"/>
                    <a:pt x="163" y="308"/>
                    <a:pt x="163" y="308"/>
                  </a:cubicBezTo>
                  <a:cubicBezTo>
                    <a:pt x="161" y="307"/>
                    <a:pt x="160" y="307"/>
                    <a:pt x="159" y="306"/>
                  </a:cubicBezTo>
                  <a:cubicBezTo>
                    <a:pt x="158" y="306"/>
                    <a:pt x="157" y="306"/>
                    <a:pt x="156" y="305"/>
                  </a:cubicBezTo>
                  <a:cubicBezTo>
                    <a:pt x="156" y="304"/>
                    <a:pt x="156" y="303"/>
                    <a:pt x="156" y="303"/>
                  </a:cubicBezTo>
                  <a:cubicBezTo>
                    <a:pt x="155" y="300"/>
                    <a:pt x="154" y="300"/>
                    <a:pt x="150" y="300"/>
                  </a:cubicBezTo>
                  <a:cubicBezTo>
                    <a:pt x="149" y="299"/>
                    <a:pt x="148" y="299"/>
                    <a:pt x="146" y="299"/>
                  </a:cubicBezTo>
                  <a:cubicBezTo>
                    <a:pt x="144" y="298"/>
                    <a:pt x="142" y="298"/>
                    <a:pt x="140" y="298"/>
                  </a:cubicBezTo>
                  <a:cubicBezTo>
                    <a:pt x="138" y="298"/>
                    <a:pt x="136" y="298"/>
                    <a:pt x="135" y="299"/>
                  </a:cubicBezTo>
                  <a:cubicBezTo>
                    <a:pt x="133" y="300"/>
                    <a:pt x="131" y="302"/>
                    <a:pt x="129" y="304"/>
                  </a:cubicBezTo>
                  <a:cubicBezTo>
                    <a:pt x="129" y="304"/>
                    <a:pt x="129" y="304"/>
                    <a:pt x="129" y="304"/>
                  </a:cubicBezTo>
                  <a:cubicBezTo>
                    <a:pt x="128" y="305"/>
                    <a:pt x="127" y="306"/>
                    <a:pt x="126" y="307"/>
                  </a:cubicBezTo>
                  <a:cubicBezTo>
                    <a:pt x="125" y="310"/>
                    <a:pt x="124" y="311"/>
                    <a:pt x="121" y="311"/>
                  </a:cubicBezTo>
                  <a:cubicBezTo>
                    <a:pt x="116" y="311"/>
                    <a:pt x="113" y="312"/>
                    <a:pt x="109" y="314"/>
                  </a:cubicBezTo>
                  <a:cubicBezTo>
                    <a:pt x="108" y="314"/>
                    <a:pt x="107" y="315"/>
                    <a:pt x="106" y="315"/>
                  </a:cubicBezTo>
                  <a:cubicBezTo>
                    <a:pt x="104" y="316"/>
                    <a:pt x="102" y="317"/>
                    <a:pt x="99" y="317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90" y="319"/>
                    <a:pt x="81" y="320"/>
                    <a:pt x="75" y="326"/>
                  </a:cubicBezTo>
                  <a:cubicBezTo>
                    <a:pt x="74" y="326"/>
                    <a:pt x="74" y="327"/>
                    <a:pt x="73" y="327"/>
                  </a:cubicBezTo>
                  <a:cubicBezTo>
                    <a:pt x="72" y="327"/>
                    <a:pt x="72" y="327"/>
                    <a:pt x="71" y="328"/>
                  </a:cubicBezTo>
                  <a:cubicBezTo>
                    <a:pt x="70" y="328"/>
                    <a:pt x="69" y="329"/>
                    <a:pt x="68" y="330"/>
                  </a:cubicBezTo>
                  <a:cubicBezTo>
                    <a:pt x="67" y="330"/>
                    <a:pt x="67" y="331"/>
                    <a:pt x="66" y="331"/>
                  </a:cubicBezTo>
                  <a:cubicBezTo>
                    <a:pt x="65" y="331"/>
                    <a:pt x="65" y="332"/>
                    <a:pt x="65" y="332"/>
                  </a:cubicBezTo>
                  <a:cubicBezTo>
                    <a:pt x="63" y="332"/>
                    <a:pt x="62" y="333"/>
                    <a:pt x="61" y="334"/>
                  </a:cubicBezTo>
                  <a:cubicBezTo>
                    <a:pt x="60" y="335"/>
                    <a:pt x="60" y="335"/>
                    <a:pt x="60" y="336"/>
                  </a:cubicBezTo>
                  <a:cubicBezTo>
                    <a:pt x="59" y="337"/>
                    <a:pt x="58" y="338"/>
                    <a:pt x="57" y="339"/>
                  </a:cubicBezTo>
                  <a:cubicBezTo>
                    <a:pt x="55" y="342"/>
                    <a:pt x="52" y="344"/>
                    <a:pt x="48" y="345"/>
                  </a:cubicBezTo>
                  <a:cubicBezTo>
                    <a:pt x="45" y="346"/>
                    <a:pt x="41" y="349"/>
                    <a:pt x="39" y="351"/>
                  </a:cubicBezTo>
                  <a:cubicBezTo>
                    <a:pt x="36" y="353"/>
                    <a:pt x="36" y="356"/>
                    <a:pt x="36" y="358"/>
                  </a:cubicBezTo>
                  <a:cubicBezTo>
                    <a:pt x="36" y="359"/>
                    <a:pt x="36" y="360"/>
                    <a:pt x="36" y="360"/>
                  </a:cubicBezTo>
                  <a:cubicBezTo>
                    <a:pt x="36" y="361"/>
                    <a:pt x="36" y="361"/>
                    <a:pt x="36" y="361"/>
                  </a:cubicBezTo>
                  <a:cubicBezTo>
                    <a:pt x="35" y="364"/>
                    <a:pt x="34" y="366"/>
                    <a:pt x="34" y="369"/>
                  </a:cubicBezTo>
                  <a:cubicBezTo>
                    <a:pt x="34" y="375"/>
                    <a:pt x="33" y="378"/>
                    <a:pt x="31" y="383"/>
                  </a:cubicBezTo>
                  <a:cubicBezTo>
                    <a:pt x="30" y="383"/>
                    <a:pt x="30" y="384"/>
                    <a:pt x="29" y="385"/>
                  </a:cubicBezTo>
                  <a:cubicBezTo>
                    <a:pt x="29" y="387"/>
                    <a:pt x="28" y="388"/>
                    <a:pt x="27" y="389"/>
                  </a:cubicBezTo>
                  <a:cubicBezTo>
                    <a:pt x="27" y="389"/>
                    <a:pt x="27" y="390"/>
                    <a:pt x="26" y="390"/>
                  </a:cubicBezTo>
                  <a:cubicBezTo>
                    <a:pt x="25" y="391"/>
                    <a:pt x="24" y="393"/>
                    <a:pt x="23" y="395"/>
                  </a:cubicBezTo>
                  <a:cubicBezTo>
                    <a:pt x="22" y="401"/>
                    <a:pt x="24" y="405"/>
                    <a:pt x="27" y="408"/>
                  </a:cubicBezTo>
                  <a:cubicBezTo>
                    <a:pt x="27" y="410"/>
                    <a:pt x="27" y="410"/>
                    <a:pt x="27" y="410"/>
                  </a:cubicBezTo>
                  <a:cubicBezTo>
                    <a:pt x="29" y="413"/>
                    <a:pt x="29" y="415"/>
                    <a:pt x="26" y="417"/>
                  </a:cubicBezTo>
                  <a:cubicBezTo>
                    <a:pt x="23" y="419"/>
                    <a:pt x="23" y="419"/>
                    <a:pt x="23" y="419"/>
                  </a:cubicBezTo>
                  <a:cubicBezTo>
                    <a:pt x="20" y="421"/>
                    <a:pt x="17" y="423"/>
                    <a:pt x="13" y="425"/>
                  </a:cubicBezTo>
                  <a:cubicBezTo>
                    <a:pt x="9" y="428"/>
                    <a:pt x="7" y="431"/>
                    <a:pt x="4" y="436"/>
                  </a:cubicBezTo>
                  <a:cubicBezTo>
                    <a:pt x="4" y="436"/>
                    <a:pt x="4" y="436"/>
                    <a:pt x="4" y="436"/>
                  </a:cubicBezTo>
                  <a:cubicBezTo>
                    <a:pt x="2" y="438"/>
                    <a:pt x="0" y="441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57" y="467"/>
                    <a:pt x="57" y="467"/>
                    <a:pt x="57" y="467"/>
                  </a:cubicBezTo>
                  <a:cubicBezTo>
                    <a:pt x="119" y="477"/>
                    <a:pt x="159" y="485"/>
                    <a:pt x="164" y="487"/>
                  </a:cubicBezTo>
                  <a:cubicBezTo>
                    <a:pt x="167" y="488"/>
                    <a:pt x="167" y="488"/>
                    <a:pt x="167" y="488"/>
                  </a:cubicBezTo>
                  <a:cubicBezTo>
                    <a:pt x="167" y="488"/>
                    <a:pt x="167" y="488"/>
                    <a:pt x="167" y="488"/>
                  </a:cubicBezTo>
                  <a:cubicBezTo>
                    <a:pt x="238" y="524"/>
                    <a:pt x="238" y="524"/>
                    <a:pt x="238" y="524"/>
                  </a:cubicBezTo>
                  <a:cubicBezTo>
                    <a:pt x="322" y="556"/>
                    <a:pt x="322" y="556"/>
                    <a:pt x="322" y="556"/>
                  </a:cubicBezTo>
                  <a:cubicBezTo>
                    <a:pt x="323" y="553"/>
                    <a:pt x="323" y="553"/>
                    <a:pt x="323" y="553"/>
                  </a:cubicBezTo>
                  <a:cubicBezTo>
                    <a:pt x="325" y="551"/>
                    <a:pt x="326" y="549"/>
                    <a:pt x="329" y="548"/>
                  </a:cubicBezTo>
                  <a:cubicBezTo>
                    <a:pt x="329" y="547"/>
                    <a:pt x="330" y="547"/>
                    <a:pt x="330" y="547"/>
                  </a:cubicBezTo>
                  <a:cubicBezTo>
                    <a:pt x="332" y="546"/>
                    <a:pt x="333" y="546"/>
                    <a:pt x="333" y="544"/>
                  </a:cubicBezTo>
                  <a:cubicBezTo>
                    <a:pt x="334" y="544"/>
                    <a:pt x="334" y="543"/>
                    <a:pt x="335" y="542"/>
                  </a:cubicBezTo>
                  <a:cubicBezTo>
                    <a:pt x="335" y="541"/>
                    <a:pt x="336" y="540"/>
                    <a:pt x="337" y="539"/>
                  </a:cubicBezTo>
                  <a:cubicBezTo>
                    <a:pt x="337" y="539"/>
                    <a:pt x="337" y="538"/>
                    <a:pt x="337" y="537"/>
                  </a:cubicBezTo>
                  <a:cubicBezTo>
                    <a:pt x="338" y="536"/>
                    <a:pt x="338" y="535"/>
                    <a:pt x="340" y="534"/>
                  </a:cubicBezTo>
                  <a:cubicBezTo>
                    <a:pt x="341" y="533"/>
                    <a:pt x="343" y="533"/>
                    <a:pt x="345" y="533"/>
                  </a:cubicBezTo>
                  <a:cubicBezTo>
                    <a:pt x="346" y="533"/>
                    <a:pt x="346" y="533"/>
                    <a:pt x="346" y="533"/>
                  </a:cubicBezTo>
                  <a:cubicBezTo>
                    <a:pt x="347" y="533"/>
                    <a:pt x="348" y="533"/>
                    <a:pt x="350" y="533"/>
                  </a:cubicBezTo>
                  <a:cubicBezTo>
                    <a:pt x="352" y="533"/>
                    <a:pt x="354" y="532"/>
                    <a:pt x="356" y="532"/>
                  </a:cubicBezTo>
                  <a:cubicBezTo>
                    <a:pt x="357" y="532"/>
                    <a:pt x="358" y="532"/>
                    <a:pt x="359" y="533"/>
                  </a:cubicBezTo>
                  <a:cubicBezTo>
                    <a:pt x="360" y="533"/>
                    <a:pt x="360" y="534"/>
                    <a:pt x="360" y="534"/>
                  </a:cubicBezTo>
                  <a:cubicBezTo>
                    <a:pt x="361" y="534"/>
                    <a:pt x="361" y="535"/>
                    <a:pt x="361" y="535"/>
                  </a:cubicBezTo>
                  <a:cubicBezTo>
                    <a:pt x="362" y="536"/>
                    <a:pt x="362" y="536"/>
                    <a:pt x="363" y="537"/>
                  </a:cubicBezTo>
                  <a:cubicBezTo>
                    <a:pt x="364" y="537"/>
                    <a:pt x="364" y="537"/>
                    <a:pt x="364" y="537"/>
                  </a:cubicBezTo>
                  <a:cubicBezTo>
                    <a:pt x="365" y="538"/>
                    <a:pt x="366" y="539"/>
                    <a:pt x="367" y="539"/>
                  </a:cubicBezTo>
                  <a:cubicBezTo>
                    <a:pt x="368" y="539"/>
                    <a:pt x="368" y="538"/>
                    <a:pt x="369" y="538"/>
                  </a:cubicBezTo>
                  <a:cubicBezTo>
                    <a:pt x="370" y="538"/>
                    <a:pt x="372" y="536"/>
                    <a:pt x="373" y="535"/>
                  </a:cubicBezTo>
                  <a:cubicBezTo>
                    <a:pt x="374" y="533"/>
                    <a:pt x="374" y="533"/>
                    <a:pt x="374" y="533"/>
                  </a:cubicBezTo>
                  <a:cubicBezTo>
                    <a:pt x="374" y="533"/>
                    <a:pt x="374" y="533"/>
                    <a:pt x="374" y="533"/>
                  </a:cubicBezTo>
                  <a:cubicBezTo>
                    <a:pt x="374" y="532"/>
                    <a:pt x="375" y="532"/>
                    <a:pt x="375" y="532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6" y="532"/>
                    <a:pt x="377" y="532"/>
                    <a:pt x="377" y="532"/>
                  </a:cubicBezTo>
                  <a:cubicBezTo>
                    <a:pt x="379" y="534"/>
                    <a:pt x="379" y="534"/>
                    <a:pt x="379" y="534"/>
                  </a:cubicBezTo>
                  <a:cubicBezTo>
                    <a:pt x="380" y="533"/>
                    <a:pt x="380" y="533"/>
                    <a:pt x="380" y="533"/>
                  </a:cubicBezTo>
                  <a:cubicBezTo>
                    <a:pt x="381" y="533"/>
                    <a:pt x="381" y="532"/>
                    <a:pt x="381" y="531"/>
                  </a:cubicBezTo>
                  <a:cubicBezTo>
                    <a:pt x="382" y="531"/>
                    <a:pt x="382" y="530"/>
                    <a:pt x="382" y="530"/>
                  </a:cubicBezTo>
                  <a:cubicBezTo>
                    <a:pt x="384" y="529"/>
                    <a:pt x="385" y="528"/>
                    <a:pt x="387" y="527"/>
                  </a:cubicBezTo>
                  <a:cubicBezTo>
                    <a:pt x="388" y="527"/>
                    <a:pt x="389" y="526"/>
                    <a:pt x="390" y="526"/>
                  </a:cubicBezTo>
                  <a:cubicBezTo>
                    <a:pt x="390" y="526"/>
                    <a:pt x="390" y="526"/>
                    <a:pt x="390" y="526"/>
                  </a:cubicBezTo>
                  <a:cubicBezTo>
                    <a:pt x="391" y="527"/>
                    <a:pt x="392" y="527"/>
                    <a:pt x="392" y="529"/>
                  </a:cubicBezTo>
                  <a:cubicBezTo>
                    <a:pt x="392" y="530"/>
                    <a:pt x="393" y="532"/>
                    <a:pt x="395" y="532"/>
                  </a:cubicBezTo>
                  <a:cubicBezTo>
                    <a:pt x="395" y="532"/>
                    <a:pt x="395" y="532"/>
                    <a:pt x="395" y="532"/>
                  </a:cubicBezTo>
                  <a:cubicBezTo>
                    <a:pt x="395" y="532"/>
                    <a:pt x="395" y="532"/>
                    <a:pt x="395" y="532"/>
                  </a:cubicBezTo>
                  <a:cubicBezTo>
                    <a:pt x="396" y="531"/>
                    <a:pt x="397" y="531"/>
                    <a:pt x="398" y="529"/>
                  </a:cubicBezTo>
                  <a:cubicBezTo>
                    <a:pt x="399" y="528"/>
                    <a:pt x="400" y="527"/>
                    <a:pt x="401" y="527"/>
                  </a:cubicBezTo>
                  <a:cubicBezTo>
                    <a:pt x="403" y="526"/>
                    <a:pt x="403" y="525"/>
                    <a:pt x="404" y="523"/>
                  </a:cubicBezTo>
                  <a:cubicBezTo>
                    <a:pt x="404" y="522"/>
                    <a:pt x="404" y="522"/>
                    <a:pt x="404" y="522"/>
                  </a:cubicBezTo>
                  <a:cubicBezTo>
                    <a:pt x="404" y="521"/>
                    <a:pt x="405" y="520"/>
                    <a:pt x="405" y="519"/>
                  </a:cubicBezTo>
                  <a:cubicBezTo>
                    <a:pt x="406" y="515"/>
                    <a:pt x="407" y="512"/>
                    <a:pt x="411" y="512"/>
                  </a:cubicBezTo>
                  <a:cubicBezTo>
                    <a:pt x="413" y="511"/>
                    <a:pt x="413" y="511"/>
                    <a:pt x="413" y="511"/>
                  </a:cubicBezTo>
                  <a:cubicBezTo>
                    <a:pt x="415" y="512"/>
                    <a:pt x="415" y="512"/>
                    <a:pt x="415" y="512"/>
                  </a:cubicBezTo>
                  <a:cubicBezTo>
                    <a:pt x="414" y="512"/>
                    <a:pt x="413" y="513"/>
                    <a:pt x="413" y="513"/>
                  </a:cubicBezTo>
                  <a:cubicBezTo>
                    <a:pt x="414" y="513"/>
                    <a:pt x="415" y="513"/>
                    <a:pt x="415" y="513"/>
                  </a:cubicBezTo>
                  <a:cubicBezTo>
                    <a:pt x="416" y="514"/>
                    <a:pt x="416" y="514"/>
                    <a:pt x="416" y="514"/>
                  </a:cubicBezTo>
                  <a:cubicBezTo>
                    <a:pt x="417" y="514"/>
                    <a:pt x="417" y="514"/>
                    <a:pt x="417" y="514"/>
                  </a:cubicBezTo>
                  <a:cubicBezTo>
                    <a:pt x="418" y="513"/>
                    <a:pt x="419" y="513"/>
                    <a:pt x="420" y="512"/>
                  </a:cubicBezTo>
                  <a:cubicBezTo>
                    <a:pt x="421" y="511"/>
                    <a:pt x="422" y="510"/>
                    <a:pt x="423" y="510"/>
                  </a:cubicBezTo>
                  <a:cubicBezTo>
                    <a:pt x="424" y="510"/>
                    <a:pt x="424" y="510"/>
                    <a:pt x="424" y="510"/>
                  </a:cubicBezTo>
                  <a:cubicBezTo>
                    <a:pt x="425" y="510"/>
                    <a:pt x="425" y="510"/>
                    <a:pt x="426" y="510"/>
                  </a:cubicBezTo>
                  <a:cubicBezTo>
                    <a:pt x="426" y="510"/>
                    <a:pt x="427" y="510"/>
                    <a:pt x="427" y="510"/>
                  </a:cubicBezTo>
                  <a:cubicBezTo>
                    <a:pt x="427" y="510"/>
                    <a:pt x="428" y="510"/>
                    <a:pt x="428" y="510"/>
                  </a:cubicBezTo>
                  <a:cubicBezTo>
                    <a:pt x="428" y="509"/>
                    <a:pt x="429" y="509"/>
                    <a:pt x="429" y="509"/>
                  </a:cubicBezTo>
                  <a:cubicBezTo>
                    <a:pt x="430" y="509"/>
                    <a:pt x="431" y="508"/>
                    <a:pt x="432" y="508"/>
                  </a:cubicBezTo>
                  <a:cubicBezTo>
                    <a:pt x="433" y="508"/>
                    <a:pt x="433" y="508"/>
                    <a:pt x="434" y="508"/>
                  </a:cubicBezTo>
                  <a:cubicBezTo>
                    <a:pt x="435" y="509"/>
                    <a:pt x="436" y="509"/>
                    <a:pt x="436" y="509"/>
                  </a:cubicBezTo>
                  <a:cubicBezTo>
                    <a:pt x="437" y="509"/>
                    <a:pt x="439" y="508"/>
                    <a:pt x="440" y="507"/>
                  </a:cubicBezTo>
                  <a:cubicBezTo>
                    <a:pt x="441" y="505"/>
                    <a:pt x="441" y="502"/>
                    <a:pt x="440" y="498"/>
                  </a:cubicBezTo>
                  <a:cubicBezTo>
                    <a:pt x="441" y="497"/>
                    <a:pt x="442" y="497"/>
                    <a:pt x="443" y="497"/>
                  </a:cubicBezTo>
                  <a:cubicBezTo>
                    <a:pt x="445" y="496"/>
                    <a:pt x="446" y="496"/>
                    <a:pt x="447" y="493"/>
                  </a:cubicBezTo>
                  <a:cubicBezTo>
                    <a:pt x="447" y="491"/>
                    <a:pt x="446" y="490"/>
                    <a:pt x="446" y="488"/>
                  </a:cubicBezTo>
                  <a:cubicBezTo>
                    <a:pt x="445" y="487"/>
                    <a:pt x="444" y="485"/>
                    <a:pt x="445" y="483"/>
                  </a:cubicBezTo>
                  <a:cubicBezTo>
                    <a:pt x="446" y="482"/>
                    <a:pt x="447" y="481"/>
                    <a:pt x="449" y="481"/>
                  </a:cubicBezTo>
                  <a:cubicBezTo>
                    <a:pt x="450" y="480"/>
                    <a:pt x="451" y="480"/>
                    <a:pt x="452" y="479"/>
                  </a:cubicBezTo>
                  <a:cubicBezTo>
                    <a:pt x="453" y="478"/>
                    <a:pt x="453" y="478"/>
                    <a:pt x="454" y="477"/>
                  </a:cubicBezTo>
                  <a:cubicBezTo>
                    <a:pt x="454" y="477"/>
                    <a:pt x="455" y="476"/>
                    <a:pt x="455" y="476"/>
                  </a:cubicBezTo>
                  <a:cubicBezTo>
                    <a:pt x="456" y="475"/>
                    <a:pt x="457" y="474"/>
                    <a:pt x="458" y="474"/>
                  </a:cubicBezTo>
                  <a:cubicBezTo>
                    <a:pt x="458" y="474"/>
                    <a:pt x="459" y="474"/>
                    <a:pt x="459" y="474"/>
                  </a:cubicBezTo>
                  <a:cubicBezTo>
                    <a:pt x="461" y="473"/>
                    <a:pt x="462" y="473"/>
                    <a:pt x="462" y="470"/>
                  </a:cubicBezTo>
                  <a:cubicBezTo>
                    <a:pt x="462" y="470"/>
                    <a:pt x="462" y="469"/>
                    <a:pt x="462" y="469"/>
                  </a:cubicBezTo>
                  <a:cubicBezTo>
                    <a:pt x="462" y="467"/>
                    <a:pt x="462" y="466"/>
                    <a:pt x="464" y="464"/>
                  </a:cubicBezTo>
                  <a:cubicBezTo>
                    <a:pt x="466" y="464"/>
                    <a:pt x="468" y="463"/>
                    <a:pt x="470" y="463"/>
                  </a:cubicBezTo>
                  <a:cubicBezTo>
                    <a:pt x="471" y="463"/>
                    <a:pt x="471" y="463"/>
                    <a:pt x="471" y="463"/>
                  </a:cubicBezTo>
                  <a:cubicBezTo>
                    <a:pt x="472" y="463"/>
                    <a:pt x="473" y="463"/>
                    <a:pt x="474" y="463"/>
                  </a:cubicBezTo>
                  <a:cubicBezTo>
                    <a:pt x="476" y="463"/>
                    <a:pt x="477" y="463"/>
                    <a:pt x="479" y="463"/>
                  </a:cubicBezTo>
                  <a:cubicBezTo>
                    <a:pt x="480" y="463"/>
                    <a:pt x="482" y="463"/>
                    <a:pt x="483" y="463"/>
                  </a:cubicBezTo>
                  <a:cubicBezTo>
                    <a:pt x="485" y="463"/>
                    <a:pt x="485" y="463"/>
                    <a:pt x="485" y="463"/>
                  </a:cubicBezTo>
                  <a:cubicBezTo>
                    <a:pt x="486" y="463"/>
                    <a:pt x="487" y="463"/>
                    <a:pt x="489" y="463"/>
                  </a:cubicBezTo>
                  <a:cubicBezTo>
                    <a:pt x="494" y="463"/>
                    <a:pt x="500" y="464"/>
                    <a:pt x="504" y="469"/>
                  </a:cubicBezTo>
                  <a:cubicBezTo>
                    <a:pt x="505" y="470"/>
                    <a:pt x="506" y="471"/>
                    <a:pt x="507" y="472"/>
                  </a:cubicBezTo>
                  <a:cubicBezTo>
                    <a:pt x="508" y="474"/>
                    <a:pt x="510" y="475"/>
                    <a:pt x="511" y="477"/>
                  </a:cubicBezTo>
                  <a:cubicBezTo>
                    <a:pt x="511" y="478"/>
                    <a:pt x="511" y="478"/>
                    <a:pt x="511" y="478"/>
                  </a:cubicBezTo>
                  <a:cubicBezTo>
                    <a:pt x="512" y="478"/>
                    <a:pt x="512" y="478"/>
                    <a:pt x="512" y="478"/>
                  </a:cubicBezTo>
                  <a:cubicBezTo>
                    <a:pt x="514" y="479"/>
                    <a:pt x="516" y="480"/>
                    <a:pt x="516" y="480"/>
                  </a:cubicBezTo>
                  <a:cubicBezTo>
                    <a:pt x="517" y="481"/>
                    <a:pt x="518" y="482"/>
                    <a:pt x="518" y="483"/>
                  </a:cubicBezTo>
                  <a:cubicBezTo>
                    <a:pt x="518" y="484"/>
                    <a:pt x="519" y="485"/>
                    <a:pt x="519" y="486"/>
                  </a:cubicBezTo>
                  <a:cubicBezTo>
                    <a:pt x="520" y="487"/>
                    <a:pt x="521" y="487"/>
                    <a:pt x="522" y="488"/>
                  </a:cubicBezTo>
                  <a:cubicBezTo>
                    <a:pt x="523" y="488"/>
                    <a:pt x="524" y="489"/>
                    <a:pt x="525" y="489"/>
                  </a:cubicBezTo>
                  <a:cubicBezTo>
                    <a:pt x="526" y="491"/>
                    <a:pt x="527" y="492"/>
                    <a:pt x="528" y="494"/>
                  </a:cubicBezTo>
                  <a:cubicBezTo>
                    <a:pt x="529" y="494"/>
                    <a:pt x="529" y="495"/>
                    <a:pt x="530" y="496"/>
                  </a:cubicBezTo>
                  <a:cubicBezTo>
                    <a:pt x="531" y="498"/>
                    <a:pt x="533" y="499"/>
                    <a:pt x="536" y="500"/>
                  </a:cubicBezTo>
                  <a:cubicBezTo>
                    <a:pt x="536" y="500"/>
                    <a:pt x="536" y="500"/>
                    <a:pt x="537" y="500"/>
                  </a:cubicBezTo>
                  <a:cubicBezTo>
                    <a:pt x="539" y="500"/>
                    <a:pt x="541" y="499"/>
                    <a:pt x="542" y="497"/>
                  </a:cubicBezTo>
                  <a:cubicBezTo>
                    <a:pt x="543" y="497"/>
                    <a:pt x="543" y="496"/>
                    <a:pt x="544" y="496"/>
                  </a:cubicBezTo>
                  <a:cubicBezTo>
                    <a:pt x="545" y="495"/>
                    <a:pt x="546" y="493"/>
                    <a:pt x="549" y="493"/>
                  </a:cubicBezTo>
                  <a:cubicBezTo>
                    <a:pt x="549" y="493"/>
                    <a:pt x="549" y="493"/>
                    <a:pt x="549" y="493"/>
                  </a:cubicBezTo>
                  <a:cubicBezTo>
                    <a:pt x="552" y="494"/>
                    <a:pt x="553" y="495"/>
                    <a:pt x="554" y="497"/>
                  </a:cubicBezTo>
                  <a:cubicBezTo>
                    <a:pt x="555" y="498"/>
                    <a:pt x="555" y="498"/>
                    <a:pt x="555" y="498"/>
                  </a:cubicBezTo>
                  <a:cubicBezTo>
                    <a:pt x="690" y="495"/>
                    <a:pt x="690" y="495"/>
                    <a:pt x="690" y="495"/>
                  </a:cubicBezTo>
                  <a:cubicBezTo>
                    <a:pt x="690" y="495"/>
                    <a:pt x="690" y="495"/>
                    <a:pt x="690" y="495"/>
                  </a:cubicBezTo>
                  <a:cubicBezTo>
                    <a:pt x="692" y="493"/>
                    <a:pt x="694" y="491"/>
                    <a:pt x="694" y="489"/>
                  </a:cubicBezTo>
                  <a:cubicBezTo>
                    <a:pt x="694" y="488"/>
                    <a:pt x="694" y="486"/>
                    <a:pt x="694" y="485"/>
                  </a:cubicBezTo>
                  <a:cubicBezTo>
                    <a:pt x="694" y="484"/>
                    <a:pt x="694" y="482"/>
                    <a:pt x="695" y="481"/>
                  </a:cubicBezTo>
                  <a:cubicBezTo>
                    <a:pt x="695" y="480"/>
                    <a:pt x="695" y="480"/>
                    <a:pt x="695" y="479"/>
                  </a:cubicBezTo>
                  <a:cubicBezTo>
                    <a:pt x="695" y="477"/>
                    <a:pt x="696" y="476"/>
                    <a:pt x="696" y="474"/>
                  </a:cubicBezTo>
                  <a:cubicBezTo>
                    <a:pt x="698" y="472"/>
                    <a:pt x="698" y="471"/>
                    <a:pt x="698" y="468"/>
                  </a:cubicBezTo>
                  <a:cubicBezTo>
                    <a:pt x="698" y="468"/>
                    <a:pt x="698" y="467"/>
                    <a:pt x="698" y="467"/>
                  </a:cubicBezTo>
                  <a:cubicBezTo>
                    <a:pt x="698" y="466"/>
                    <a:pt x="698" y="465"/>
                    <a:pt x="698" y="464"/>
                  </a:cubicBezTo>
                  <a:cubicBezTo>
                    <a:pt x="698" y="464"/>
                    <a:pt x="698" y="463"/>
                    <a:pt x="699" y="463"/>
                  </a:cubicBezTo>
                  <a:cubicBezTo>
                    <a:pt x="699" y="462"/>
                    <a:pt x="699" y="461"/>
                    <a:pt x="699" y="461"/>
                  </a:cubicBezTo>
                  <a:cubicBezTo>
                    <a:pt x="699" y="460"/>
                    <a:pt x="698" y="459"/>
                    <a:pt x="698" y="459"/>
                  </a:cubicBezTo>
                  <a:cubicBezTo>
                    <a:pt x="698" y="458"/>
                    <a:pt x="697" y="458"/>
                    <a:pt x="697" y="457"/>
                  </a:cubicBezTo>
                  <a:cubicBezTo>
                    <a:pt x="697" y="456"/>
                    <a:pt x="697" y="455"/>
                    <a:pt x="697" y="454"/>
                  </a:cubicBezTo>
                  <a:cubicBezTo>
                    <a:pt x="697" y="453"/>
                    <a:pt x="697" y="453"/>
                    <a:pt x="697" y="453"/>
                  </a:cubicBezTo>
                  <a:cubicBezTo>
                    <a:pt x="697" y="450"/>
                    <a:pt x="699" y="448"/>
                    <a:pt x="700" y="446"/>
                  </a:cubicBezTo>
                  <a:cubicBezTo>
                    <a:pt x="701" y="445"/>
                    <a:pt x="703" y="443"/>
                    <a:pt x="703" y="441"/>
                  </a:cubicBezTo>
                  <a:cubicBezTo>
                    <a:pt x="704" y="440"/>
                    <a:pt x="704" y="439"/>
                    <a:pt x="704" y="438"/>
                  </a:cubicBezTo>
                  <a:cubicBezTo>
                    <a:pt x="704" y="437"/>
                    <a:pt x="704" y="436"/>
                    <a:pt x="704" y="435"/>
                  </a:cubicBezTo>
                  <a:cubicBezTo>
                    <a:pt x="705" y="433"/>
                    <a:pt x="706" y="430"/>
                    <a:pt x="707" y="428"/>
                  </a:cubicBezTo>
                  <a:cubicBezTo>
                    <a:pt x="707" y="427"/>
                    <a:pt x="707" y="427"/>
                    <a:pt x="707" y="427"/>
                  </a:cubicBezTo>
                  <a:cubicBezTo>
                    <a:pt x="707" y="427"/>
                    <a:pt x="707" y="427"/>
                    <a:pt x="707" y="427"/>
                  </a:cubicBezTo>
                  <a:cubicBezTo>
                    <a:pt x="706" y="424"/>
                    <a:pt x="705" y="423"/>
                    <a:pt x="704" y="421"/>
                  </a:cubicBezTo>
                  <a:cubicBezTo>
                    <a:pt x="703" y="420"/>
                    <a:pt x="702" y="418"/>
                    <a:pt x="701" y="417"/>
                  </a:cubicBezTo>
                  <a:cubicBezTo>
                    <a:pt x="699" y="416"/>
                    <a:pt x="697" y="414"/>
                    <a:pt x="696" y="412"/>
                  </a:cubicBezTo>
                  <a:cubicBezTo>
                    <a:pt x="696" y="411"/>
                    <a:pt x="696" y="411"/>
                    <a:pt x="696" y="410"/>
                  </a:cubicBezTo>
                  <a:cubicBezTo>
                    <a:pt x="696" y="409"/>
                    <a:pt x="696" y="409"/>
                    <a:pt x="696" y="409"/>
                  </a:cubicBezTo>
                  <a:cubicBezTo>
                    <a:pt x="696" y="406"/>
                    <a:pt x="696" y="406"/>
                    <a:pt x="696" y="406"/>
                  </a:cubicBezTo>
                  <a:cubicBezTo>
                    <a:pt x="694" y="407"/>
                    <a:pt x="694" y="407"/>
                    <a:pt x="694" y="407"/>
                  </a:cubicBezTo>
                  <a:cubicBezTo>
                    <a:pt x="694" y="407"/>
                    <a:pt x="694" y="406"/>
                    <a:pt x="694" y="406"/>
                  </a:cubicBezTo>
                  <a:cubicBezTo>
                    <a:pt x="693" y="405"/>
                    <a:pt x="694" y="401"/>
                    <a:pt x="694" y="399"/>
                  </a:cubicBezTo>
                  <a:cubicBezTo>
                    <a:pt x="696" y="393"/>
                    <a:pt x="700" y="386"/>
                    <a:pt x="703" y="379"/>
                  </a:cubicBezTo>
                  <a:cubicBezTo>
                    <a:pt x="705" y="377"/>
                    <a:pt x="706" y="374"/>
                    <a:pt x="707" y="372"/>
                  </a:cubicBezTo>
                  <a:cubicBezTo>
                    <a:pt x="714" y="357"/>
                    <a:pt x="721" y="342"/>
                    <a:pt x="728" y="328"/>
                  </a:cubicBezTo>
                  <a:cubicBezTo>
                    <a:pt x="731" y="321"/>
                    <a:pt x="731" y="321"/>
                    <a:pt x="731" y="321"/>
                  </a:cubicBezTo>
                  <a:cubicBezTo>
                    <a:pt x="739" y="303"/>
                    <a:pt x="748" y="284"/>
                    <a:pt x="757" y="264"/>
                  </a:cubicBezTo>
                  <a:cubicBezTo>
                    <a:pt x="765" y="249"/>
                    <a:pt x="772" y="233"/>
                    <a:pt x="779" y="218"/>
                  </a:cubicBezTo>
                  <a:cubicBezTo>
                    <a:pt x="788" y="199"/>
                    <a:pt x="788" y="199"/>
                    <a:pt x="788" y="199"/>
                  </a:cubicBezTo>
                  <a:lnTo>
                    <a:pt x="787" y="198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13" name="Freeform 18"/>
            <p:cNvSpPr>
              <a:spLocks/>
            </p:cNvSpPr>
            <p:nvPr/>
          </p:nvSpPr>
          <p:spPr bwMode="auto">
            <a:xfrm>
              <a:off x="3217895" y="2224901"/>
              <a:ext cx="820271" cy="784648"/>
            </a:xfrm>
            <a:custGeom>
              <a:avLst/>
              <a:gdLst>
                <a:gd name="T0" fmla="*/ 317 w 324"/>
                <a:gd name="T1" fmla="*/ 88 h 324"/>
                <a:gd name="T2" fmla="*/ 315 w 324"/>
                <a:gd name="T3" fmla="*/ 51 h 324"/>
                <a:gd name="T4" fmla="*/ 316 w 324"/>
                <a:gd name="T5" fmla="*/ 34 h 324"/>
                <a:gd name="T6" fmla="*/ 300 w 324"/>
                <a:gd name="T7" fmla="*/ 27 h 324"/>
                <a:gd name="T8" fmla="*/ 279 w 324"/>
                <a:gd name="T9" fmla="*/ 35 h 324"/>
                <a:gd name="T10" fmla="*/ 258 w 324"/>
                <a:gd name="T11" fmla="*/ 42 h 324"/>
                <a:gd name="T12" fmla="*/ 247 w 324"/>
                <a:gd name="T13" fmla="*/ 37 h 324"/>
                <a:gd name="T14" fmla="*/ 242 w 324"/>
                <a:gd name="T15" fmla="*/ 45 h 324"/>
                <a:gd name="T16" fmla="*/ 219 w 324"/>
                <a:gd name="T17" fmla="*/ 38 h 324"/>
                <a:gd name="T18" fmla="*/ 205 w 324"/>
                <a:gd name="T19" fmla="*/ 41 h 324"/>
                <a:gd name="T20" fmla="*/ 201 w 324"/>
                <a:gd name="T21" fmla="*/ 37 h 324"/>
                <a:gd name="T22" fmla="*/ 176 w 324"/>
                <a:gd name="T23" fmla="*/ 34 h 324"/>
                <a:gd name="T24" fmla="*/ 154 w 324"/>
                <a:gd name="T25" fmla="*/ 33 h 324"/>
                <a:gd name="T26" fmla="*/ 138 w 324"/>
                <a:gd name="T27" fmla="*/ 8 h 324"/>
                <a:gd name="T28" fmla="*/ 133 w 324"/>
                <a:gd name="T29" fmla="*/ 7 h 324"/>
                <a:gd name="T30" fmla="*/ 124 w 324"/>
                <a:gd name="T31" fmla="*/ 25 h 324"/>
                <a:gd name="T32" fmla="*/ 117 w 324"/>
                <a:gd name="T33" fmla="*/ 48 h 324"/>
                <a:gd name="T34" fmla="*/ 107 w 324"/>
                <a:gd name="T35" fmla="*/ 68 h 324"/>
                <a:gd name="T36" fmla="*/ 101 w 324"/>
                <a:gd name="T37" fmla="*/ 92 h 324"/>
                <a:gd name="T38" fmla="*/ 86 w 324"/>
                <a:gd name="T39" fmla="*/ 121 h 324"/>
                <a:gd name="T40" fmla="*/ 69 w 324"/>
                <a:gd name="T41" fmla="*/ 135 h 324"/>
                <a:gd name="T42" fmla="*/ 50 w 324"/>
                <a:gd name="T43" fmla="*/ 158 h 324"/>
                <a:gd name="T44" fmla="*/ 27 w 324"/>
                <a:gd name="T45" fmla="*/ 184 h 324"/>
                <a:gd name="T46" fmla="*/ 5 w 324"/>
                <a:gd name="T47" fmla="*/ 213 h 324"/>
                <a:gd name="T48" fmla="*/ 4 w 324"/>
                <a:gd name="T49" fmla="*/ 245 h 324"/>
                <a:gd name="T50" fmla="*/ 9 w 324"/>
                <a:gd name="T51" fmla="*/ 265 h 324"/>
                <a:gd name="T52" fmla="*/ 16 w 324"/>
                <a:gd name="T53" fmla="*/ 278 h 324"/>
                <a:gd name="T54" fmla="*/ 36 w 324"/>
                <a:gd name="T55" fmla="*/ 288 h 324"/>
                <a:gd name="T56" fmla="*/ 43 w 324"/>
                <a:gd name="T57" fmla="*/ 292 h 324"/>
                <a:gd name="T58" fmla="*/ 66 w 324"/>
                <a:gd name="T59" fmla="*/ 305 h 324"/>
                <a:gd name="T60" fmla="*/ 77 w 324"/>
                <a:gd name="T61" fmla="*/ 308 h 324"/>
                <a:gd name="T62" fmla="*/ 84 w 324"/>
                <a:gd name="T63" fmla="*/ 312 h 324"/>
                <a:gd name="T64" fmla="*/ 97 w 324"/>
                <a:gd name="T65" fmla="*/ 322 h 324"/>
                <a:gd name="T66" fmla="*/ 111 w 324"/>
                <a:gd name="T67" fmla="*/ 310 h 324"/>
                <a:gd name="T68" fmla="*/ 123 w 324"/>
                <a:gd name="T69" fmla="*/ 294 h 324"/>
                <a:gd name="T70" fmla="*/ 153 w 324"/>
                <a:gd name="T71" fmla="*/ 282 h 324"/>
                <a:gd name="T72" fmla="*/ 168 w 324"/>
                <a:gd name="T73" fmla="*/ 284 h 324"/>
                <a:gd name="T74" fmla="*/ 182 w 324"/>
                <a:gd name="T75" fmla="*/ 273 h 324"/>
                <a:gd name="T76" fmla="*/ 196 w 324"/>
                <a:gd name="T77" fmla="*/ 273 h 324"/>
                <a:gd name="T78" fmla="*/ 218 w 324"/>
                <a:gd name="T79" fmla="*/ 274 h 324"/>
                <a:gd name="T80" fmla="*/ 246 w 324"/>
                <a:gd name="T81" fmla="*/ 270 h 324"/>
                <a:gd name="T82" fmla="*/ 258 w 324"/>
                <a:gd name="T83" fmla="*/ 247 h 324"/>
                <a:gd name="T84" fmla="*/ 262 w 324"/>
                <a:gd name="T85" fmla="*/ 217 h 324"/>
                <a:gd name="T86" fmla="*/ 257 w 324"/>
                <a:gd name="T87" fmla="*/ 181 h 324"/>
                <a:gd name="T88" fmla="*/ 220 w 324"/>
                <a:gd name="T89" fmla="*/ 169 h 324"/>
                <a:gd name="T90" fmla="*/ 231 w 324"/>
                <a:gd name="T91" fmla="*/ 144 h 324"/>
                <a:gd name="T92" fmla="*/ 259 w 324"/>
                <a:gd name="T93" fmla="*/ 167 h 324"/>
                <a:gd name="T94" fmla="*/ 269 w 324"/>
                <a:gd name="T95" fmla="*/ 165 h 324"/>
                <a:gd name="T96" fmla="*/ 282 w 324"/>
                <a:gd name="T97" fmla="*/ 156 h 324"/>
                <a:gd name="T98" fmla="*/ 279 w 324"/>
                <a:gd name="T99" fmla="*/ 141 h 324"/>
                <a:gd name="T100" fmla="*/ 285 w 324"/>
                <a:gd name="T101" fmla="*/ 123 h 324"/>
                <a:gd name="T102" fmla="*/ 293 w 324"/>
                <a:gd name="T103" fmla="*/ 126 h 324"/>
                <a:gd name="T104" fmla="*/ 302 w 324"/>
                <a:gd name="T105" fmla="*/ 113 h 324"/>
                <a:gd name="T106" fmla="*/ 318 w 324"/>
                <a:gd name="T107" fmla="*/ 11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324">
                  <a:moveTo>
                    <a:pt x="323" y="104"/>
                  </a:moveTo>
                  <a:cubicBezTo>
                    <a:pt x="323" y="103"/>
                    <a:pt x="323" y="102"/>
                    <a:pt x="323" y="102"/>
                  </a:cubicBezTo>
                  <a:cubicBezTo>
                    <a:pt x="323" y="101"/>
                    <a:pt x="323" y="100"/>
                    <a:pt x="323" y="99"/>
                  </a:cubicBezTo>
                  <a:cubicBezTo>
                    <a:pt x="323" y="97"/>
                    <a:pt x="323" y="94"/>
                    <a:pt x="321" y="93"/>
                  </a:cubicBezTo>
                  <a:cubicBezTo>
                    <a:pt x="320" y="91"/>
                    <a:pt x="318" y="90"/>
                    <a:pt x="317" y="88"/>
                  </a:cubicBezTo>
                  <a:cubicBezTo>
                    <a:pt x="315" y="86"/>
                    <a:pt x="314" y="84"/>
                    <a:pt x="313" y="82"/>
                  </a:cubicBezTo>
                  <a:cubicBezTo>
                    <a:pt x="313" y="81"/>
                    <a:pt x="312" y="80"/>
                    <a:pt x="312" y="79"/>
                  </a:cubicBezTo>
                  <a:cubicBezTo>
                    <a:pt x="311" y="76"/>
                    <a:pt x="309" y="73"/>
                    <a:pt x="309" y="69"/>
                  </a:cubicBezTo>
                  <a:cubicBezTo>
                    <a:pt x="309" y="64"/>
                    <a:pt x="310" y="61"/>
                    <a:pt x="312" y="57"/>
                  </a:cubicBezTo>
                  <a:cubicBezTo>
                    <a:pt x="313" y="55"/>
                    <a:pt x="313" y="53"/>
                    <a:pt x="315" y="51"/>
                  </a:cubicBezTo>
                  <a:cubicBezTo>
                    <a:pt x="315" y="51"/>
                    <a:pt x="315" y="50"/>
                    <a:pt x="316" y="50"/>
                  </a:cubicBezTo>
                  <a:cubicBezTo>
                    <a:pt x="317" y="49"/>
                    <a:pt x="317" y="48"/>
                    <a:pt x="318" y="47"/>
                  </a:cubicBezTo>
                  <a:cubicBezTo>
                    <a:pt x="318" y="45"/>
                    <a:pt x="318" y="44"/>
                    <a:pt x="317" y="42"/>
                  </a:cubicBezTo>
                  <a:cubicBezTo>
                    <a:pt x="316" y="41"/>
                    <a:pt x="315" y="39"/>
                    <a:pt x="315" y="37"/>
                  </a:cubicBezTo>
                  <a:cubicBezTo>
                    <a:pt x="315" y="36"/>
                    <a:pt x="316" y="35"/>
                    <a:pt x="316" y="34"/>
                  </a:cubicBezTo>
                  <a:cubicBezTo>
                    <a:pt x="317" y="32"/>
                    <a:pt x="318" y="30"/>
                    <a:pt x="316" y="27"/>
                  </a:cubicBezTo>
                  <a:cubicBezTo>
                    <a:pt x="316" y="26"/>
                    <a:pt x="314" y="25"/>
                    <a:pt x="311" y="25"/>
                  </a:cubicBezTo>
                  <a:cubicBezTo>
                    <a:pt x="311" y="25"/>
                    <a:pt x="310" y="25"/>
                    <a:pt x="310" y="25"/>
                  </a:cubicBezTo>
                  <a:cubicBezTo>
                    <a:pt x="307" y="25"/>
                    <a:pt x="305" y="26"/>
                    <a:pt x="302" y="27"/>
                  </a:cubicBezTo>
                  <a:cubicBezTo>
                    <a:pt x="300" y="27"/>
                    <a:pt x="300" y="27"/>
                    <a:pt x="300" y="27"/>
                  </a:cubicBezTo>
                  <a:cubicBezTo>
                    <a:pt x="297" y="28"/>
                    <a:pt x="295" y="30"/>
                    <a:pt x="293" y="31"/>
                  </a:cubicBezTo>
                  <a:cubicBezTo>
                    <a:pt x="292" y="33"/>
                    <a:pt x="290" y="34"/>
                    <a:pt x="289" y="35"/>
                  </a:cubicBezTo>
                  <a:cubicBezTo>
                    <a:pt x="287" y="35"/>
                    <a:pt x="286" y="36"/>
                    <a:pt x="284" y="36"/>
                  </a:cubicBezTo>
                  <a:cubicBezTo>
                    <a:pt x="283" y="36"/>
                    <a:pt x="282" y="36"/>
                    <a:pt x="281" y="36"/>
                  </a:cubicBezTo>
                  <a:cubicBezTo>
                    <a:pt x="281" y="35"/>
                    <a:pt x="280" y="35"/>
                    <a:pt x="279" y="35"/>
                  </a:cubicBezTo>
                  <a:cubicBezTo>
                    <a:pt x="278" y="35"/>
                    <a:pt x="277" y="36"/>
                    <a:pt x="276" y="36"/>
                  </a:cubicBezTo>
                  <a:cubicBezTo>
                    <a:pt x="273" y="37"/>
                    <a:pt x="268" y="38"/>
                    <a:pt x="264" y="40"/>
                  </a:cubicBezTo>
                  <a:cubicBezTo>
                    <a:pt x="264" y="40"/>
                    <a:pt x="263" y="40"/>
                    <a:pt x="263" y="41"/>
                  </a:cubicBezTo>
                  <a:cubicBezTo>
                    <a:pt x="262" y="41"/>
                    <a:pt x="260" y="42"/>
                    <a:pt x="259" y="42"/>
                  </a:cubicBezTo>
                  <a:cubicBezTo>
                    <a:pt x="259" y="42"/>
                    <a:pt x="258" y="42"/>
                    <a:pt x="258" y="42"/>
                  </a:cubicBezTo>
                  <a:cubicBezTo>
                    <a:pt x="257" y="42"/>
                    <a:pt x="255" y="40"/>
                    <a:pt x="254" y="39"/>
                  </a:cubicBezTo>
                  <a:cubicBezTo>
                    <a:pt x="254" y="38"/>
                    <a:pt x="253" y="38"/>
                    <a:pt x="253" y="38"/>
                  </a:cubicBezTo>
                  <a:cubicBezTo>
                    <a:pt x="252" y="36"/>
                    <a:pt x="250" y="35"/>
                    <a:pt x="250" y="35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7" y="37"/>
                    <a:pt x="247" y="37"/>
                    <a:pt x="247" y="37"/>
                  </a:cubicBezTo>
                  <a:cubicBezTo>
                    <a:pt x="247" y="38"/>
                    <a:pt x="247" y="38"/>
                    <a:pt x="247" y="39"/>
                  </a:cubicBezTo>
                  <a:cubicBezTo>
                    <a:pt x="247" y="39"/>
                    <a:pt x="248" y="40"/>
                    <a:pt x="248" y="40"/>
                  </a:cubicBezTo>
                  <a:cubicBezTo>
                    <a:pt x="248" y="42"/>
                    <a:pt x="248" y="46"/>
                    <a:pt x="246" y="46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5" y="47"/>
                    <a:pt x="243" y="46"/>
                    <a:pt x="242" y="45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0" y="44"/>
                    <a:pt x="239" y="43"/>
                    <a:pt x="238" y="42"/>
                  </a:cubicBezTo>
                  <a:cubicBezTo>
                    <a:pt x="235" y="41"/>
                    <a:pt x="233" y="40"/>
                    <a:pt x="231" y="39"/>
                  </a:cubicBezTo>
                  <a:cubicBezTo>
                    <a:pt x="229" y="37"/>
                    <a:pt x="227" y="36"/>
                    <a:pt x="225" y="36"/>
                  </a:cubicBezTo>
                  <a:cubicBezTo>
                    <a:pt x="223" y="36"/>
                    <a:pt x="221" y="37"/>
                    <a:pt x="219" y="38"/>
                  </a:cubicBezTo>
                  <a:cubicBezTo>
                    <a:pt x="218" y="38"/>
                    <a:pt x="218" y="38"/>
                    <a:pt x="217" y="38"/>
                  </a:cubicBezTo>
                  <a:cubicBezTo>
                    <a:pt x="216" y="38"/>
                    <a:pt x="214" y="38"/>
                    <a:pt x="213" y="37"/>
                  </a:cubicBezTo>
                  <a:cubicBezTo>
                    <a:pt x="212" y="37"/>
                    <a:pt x="210" y="37"/>
                    <a:pt x="209" y="37"/>
                  </a:cubicBezTo>
                  <a:cubicBezTo>
                    <a:pt x="208" y="37"/>
                    <a:pt x="208" y="37"/>
                    <a:pt x="207" y="37"/>
                  </a:cubicBezTo>
                  <a:cubicBezTo>
                    <a:pt x="206" y="38"/>
                    <a:pt x="205" y="39"/>
                    <a:pt x="205" y="41"/>
                  </a:cubicBezTo>
                  <a:cubicBezTo>
                    <a:pt x="205" y="43"/>
                    <a:pt x="204" y="44"/>
                    <a:pt x="203" y="45"/>
                  </a:cubicBezTo>
                  <a:cubicBezTo>
                    <a:pt x="203" y="45"/>
                    <a:pt x="202" y="45"/>
                    <a:pt x="202" y="45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0" y="44"/>
                    <a:pt x="200" y="41"/>
                    <a:pt x="201" y="38"/>
                  </a:cubicBezTo>
                  <a:cubicBezTo>
                    <a:pt x="201" y="38"/>
                    <a:pt x="201" y="37"/>
                    <a:pt x="201" y="37"/>
                  </a:cubicBezTo>
                  <a:cubicBezTo>
                    <a:pt x="200" y="32"/>
                    <a:pt x="196" y="19"/>
                    <a:pt x="190" y="17"/>
                  </a:cubicBezTo>
                  <a:cubicBezTo>
                    <a:pt x="190" y="16"/>
                    <a:pt x="189" y="16"/>
                    <a:pt x="189" y="16"/>
                  </a:cubicBezTo>
                  <a:cubicBezTo>
                    <a:pt x="187" y="16"/>
                    <a:pt x="186" y="17"/>
                    <a:pt x="184" y="18"/>
                  </a:cubicBezTo>
                  <a:cubicBezTo>
                    <a:pt x="181" y="21"/>
                    <a:pt x="180" y="24"/>
                    <a:pt x="178" y="28"/>
                  </a:cubicBezTo>
                  <a:cubicBezTo>
                    <a:pt x="178" y="30"/>
                    <a:pt x="177" y="32"/>
                    <a:pt x="176" y="34"/>
                  </a:cubicBezTo>
                  <a:cubicBezTo>
                    <a:pt x="174" y="37"/>
                    <a:pt x="172" y="39"/>
                    <a:pt x="169" y="39"/>
                  </a:cubicBezTo>
                  <a:cubicBezTo>
                    <a:pt x="167" y="39"/>
                    <a:pt x="166" y="38"/>
                    <a:pt x="165" y="38"/>
                  </a:cubicBezTo>
                  <a:cubicBezTo>
                    <a:pt x="164" y="37"/>
                    <a:pt x="163" y="37"/>
                    <a:pt x="162" y="36"/>
                  </a:cubicBezTo>
                  <a:cubicBezTo>
                    <a:pt x="162" y="35"/>
                    <a:pt x="161" y="35"/>
                    <a:pt x="160" y="34"/>
                  </a:cubicBezTo>
                  <a:cubicBezTo>
                    <a:pt x="158" y="34"/>
                    <a:pt x="156" y="33"/>
                    <a:pt x="154" y="33"/>
                  </a:cubicBezTo>
                  <a:cubicBezTo>
                    <a:pt x="154" y="32"/>
                    <a:pt x="153" y="32"/>
                    <a:pt x="152" y="32"/>
                  </a:cubicBezTo>
                  <a:cubicBezTo>
                    <a:pt x="150" y="31"/>
                    <a:pt x="148" y="31"/>
                    <a:pt x="147" y="31"/>
                  </a:cubicBezTo>
                  <a:cubicBezTo>
                    <a:pt x="143" y="30"/>
                    <a:pt x="139" y="29"/>
                    <a:pt x="136" y="26"/>
                  </a:cubicBezTo>
                  <a:cubicBezTo>
                    <a:pt x="132" y="22"/>
                    <a:pt x="134" y="13"/>
                    <a:pt x="137" y="9"/>
                  </a:cubicBezTo>
                  <a:cubicBezTo>
                    <a:pt x="137" y="9"/>
                    <a:pt x="137" y="8"/>
                    <a:pt x="138" y="8"/>
                  </a:cubicBezTo>
                  <a:cubicBezTo>
                    <a:pt x="139" y="6"/>
                    <a:pt x="140" y="4"/>
                    <a:pt x="140" y="3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6" y="2"/>
                    <a:pt x="136" y="3"/>
                    <a:pt x="134" y="6"/>
                  </a:cubicBezTo>
                  <a:cubicBezTo>
                    <a:pt x="133" y="6"/>
                    <a:pt x="133" y="7"/>
                    <a:pt x="133" y="7"/>
                  </a:cubicBezTo>
                  <a:cubicBezTo>
                    <a:pt x="132" y="9"/>
                    <a:pt x="130" y="10"/>
                    <a:pt x="129" y="11"/>
                  </a:cubicBezTo>
                  <a:cubicBezTo>
                    <a:pt x="127" y="13"/>
                    <a:pt x="125" y="16"/>
                    <a:pt x="123" y="18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5" y="22"/>
                    <a:pt x="125" y="23"/>
                    <a:pt x="124" y="25"/>
                  </a:cubicBezTo>
                  <a:cubicBezTo>
                    <a:pt x="124" y="27"/>
                    <a:pt x="123" y="27"/>
                    <a:pt x="122" y="28"/>
                  </a:cubicBezTo>
                  <a:cubicBezTo>
                    <a:pt x="122" y="29"/>
                    <a:pt x="121" y="29"/>
                    <a:pt x="121" y="30"/>
                  </a:cubicBezTo>
                  <a:cubicBezTo>
                    <a:pt x="120" y="31"/>
                    <a:pt x="120" y="32"/>
                    <a:pt x="120" y="34"/>
                  </a:cubicBezTo>
                  <a:cubicBezTo>
                    <a:pt x="120" y="35"/>
                    <a:pt x="119" y="35"/>
                    <a:pt x="119" y="36"/>
                  </a:cubicBezTo>
                  <a:cubicBezTo>
                    <a:pt x="119" y="40"/>
                    <a:pt x="118" y="45"/>
                    <a:pt x="117" y="48"/>
                  </a:cubicBezTo>
                  <a:cubicBezTo>
                    <a:pt x="116" y="49"/>
                    <a:pt x="115" y="50"/>
                    <a:pt x="114" y="51"/>
                  </a:cubicBezTo>
                  <a:cubicBezTo>
                    <a:pt x="114" y="51"/>
                    <a:pt x="113" y="52"/>
                    <a:pt x="113" y="53"/>
                  </a:cubicBezTo>
                  <a:cubicBezTo>
                    <a:pt x="112" y="54"/>
                    <a:pt x="112" y="55"/>
                    <a:pt x="111" y="55"/>
                  </a:cubicBezTo>
                  <a:cubicBezTo>
                    <a:pt x="111" y="56"/>
                    <a:pt x="111" y="57"/>
                    <a:pt x="110" y="58"/>
                  </a:cubicBezTo>
                  <a:cubicBezTo>
                    <a:pt x="108" y="61"/>
                    <a:pt x="107" y="64"/>
                    <a:pt x="107" y="68"/>
                  </a:cubicBezTo>
                  <a:cubicBezTo>
                    <a:pt x="107" y="69"/>
                    <a:pt x="107" y="71"/>
                    <a:pt x="107" y="72"/>
                  </a:cubicBezTo>
                  <a:cubicBezTo>
                    <a:pt x="107" y="74"/>
                    <a:pt x="107" y="77"/>
                    <a:pt x="106" y="78"/>
                  </a:cubicBezTo>
                  <a:cubicBezTo>
                    <a:pt x="106" y="79"/>
                    <a:pt x="105" y="80"/>
                    <a:pt x="104" y="81"/>
                  </a:cubicBezTo>
                  <a:cubicBezTo>
                    <a:pt x="104" y="81"/>
                    <a:pt x="103" y="82"/>
                    <a:pt x="103" y="83"/>
                  </a:cubicBezTo>
                  <a:cubicBezTo>
                    <a:pt x="101" y="86"/>
                    <a:pt x="101" y="89"/>
                    <a:pt x="101" y="92"/>
                  </a:cubicBezTo>
                  <a:cubicBezTo>
                    <a:pt x="101" y="94"/>
                    <a:pt x="101" y="95"/>
                    <a:pt x="101" y="97"/>
                  </a:cubicBezTo>
                  <a:cubicBezTo>
                    <a:pt x="101" y="100"/>
                    <a:pt x="100" y="103"/>
                    <a:pt x="99" y="105"/>
                  </a:cubicBezTo>
                  <a:cubicBezTo>
                    <a:pt x="98" y="107"/>
                    <a:pt x="97" y="108"/>
                    <a:pt x="97" y="109"/>
                  </a:cubicBezTo>
                  <a:cubicBezTo>
                    <a:pt x="95" y="114"/>
                    <a:pt x="94" y="117"/>
                    <a:pt x="90" y="119"/>
                  </a:cubicBezTo>
                  <a:cubicBezTo>
                    <a:pt x="89" y="120"/>
                    <a:pt x="87" y="121"/>
                    <a:pt x="86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1" y="121"/>
                    <a:pt x="80" y="122"/>
                    <a:pt x="78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2" y="127"/>
                    <a:pt x="70" y="129"/>
                    <a:pt x="69" y="135"/>
                  </a:cubicBezTo>
                  <a:cubicBezTo>
                    <a:pt x="68" y="139"/>
                    <a:pt x="67" y="143"/>
                    <a:pt x="65" y="146"/>
                  </a:cubicBezTo>
                  <a:cubicBezTo>
                    <a:pt x="65" y="147"/>
                    <a:pt x="64" y="148"/>
                    <a:pt x="64" y="149"/>
                  </a:cubicBezTo>
                  <a:cubicBezTo>
                    <a:pt x="63" y="152"/>
                    <a:pt x="61" y="156"/>
                    <a:pt x="58" y="157"/>
                  </a:cubicBezTo>
                  <a:cubicBezTo>
                    <a:pt x="57" y="158"/>
                    <a:pt x="55" y="158"/>
                    <a:pt x="54" y="158"/>
                  </a:cubicBezTo>
                  <a:cubicBezTo>
                    <a:pt x="53" y="158"/>
                    <a:pt x="51" y="158"/>
                    <a:pt x="50" y="158"/>
                  </a:cubicBezTo>
                  <a:cubicBezTo>
                    <a:pt x="47" y="159"/>
                    <a:pt x="45" y="160"/>
                    <a:pt x="43" y="161"/>
                  </a:cubicBezTo>
                  <a:cubicBezTo>
                    <a:pt x="42" y="162"/>
                    <a:pt x="41" y="163"/>
                    <a:pt x="41" y="164"/>
                  </a:cubicBezTo>
                  <a:cubicBezTo>
                    <a:pt x="40" y="165"/>
                    <a:pt x="39" y="166"/>
                    <a:pt x="39" y="167"/>
                  </a:cubicBezTo>
                  <a:cubicBezTo>
                    <a:pt x="38" y="168"/>
                    <a:pt x="37" y="169"/>
                    <a:pt x="36" y="169"/>
                  </a:cubicBezTo>
                  <a:cubicBezTo>
                    <a:pt x="31" y="173"/>
                    <a:pt x="26" y="178"/>
                    <a:pt x="27" y="184"/>
                  </a:cubicBezTo>
                  <a:cubicBezTo>
                    <a:pt x="28" y="190"/>
                    <a:pt x="25" y="193"/>
                    <a:pt x="21" y="197"/>
                  </a:cubicBezTo>
                  <a:cubicBezTo>
                    <a:pt x="20" y="198"/>
                    <a:pt x="18" y="199"/>
                    <a:pt x="16" y="200"/>
                  </a:cubicBezTo>
                  <a:cubicBezTo>
                    <a:pt x="14" y="202"/>
                    <a:pt x="11" y="203"/>
                    <a:pt x="10" y="206"/>
                  </a:cubicBezTo>
                  <a:cubicBezTo>
                    <a:pt x="9" y="206"/>
                    <a:pt x="9" y="207"/>
                    <a:pt x="8" y="208"/>
                  </a:cubicBezTo>
                  <a:cubicBezTo>
                    <a:pt x="8" y="210"/>
                    <a:pt x="7" y="212"/>
                    <a:pt x="5" y="213"/>
                  </a:cubicBezTo>
                  <a:cubicBezTo>
                    <a:pt x="4" y="215"/>
                    <a:pt x="2" y="218"/>
                    <a:pt x="2" y="220"/>
                  </a:cubicBezTo>
                  <a:cubicBezTo>
                    <a:pt x="0" y="225"/>
                    <a:pt x="1" y="230"/>
                    <a:pt x="1" y="234"/>
                  </a:cubicBezTo>
                  <a:cubicBezTo>
                    <a:pt x="1" y="236"/>
                    <a:pt x="1" y="237"/>
                    <a:pt x="1" y="238"/>
                  </a:cubicBezTo>
                  <a:cubicBezTo>
                    <a:pt x="2" y="240"/>
                    <a:pt x="2" y="241"/>
                    <a:pt x="3" y="242"/>
                  </a:cubicBezTo>
                  <a:cubicBezTo>
                    <a:pt x="3" y="243"/>
                    <a:pt x="4" y="244"/>
                    <a:pt x="4" y="245"/>
                  </a:cubicBezTo>
                  <a:cubicBezTo>
                    <a:pt x="4" y="247"/>
                    <a:pt x="4" y="249"/>
                    <a:pt x="4" y="250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7" y="254"/>
                    <a:pt x="8" y="254"/>
                    <a:pt x="8" y="255"/>
                  </a:cubicBezTo>
                  <a:cubicBezTo>
                    <a:pt x="9" y="257"/>
                    <a:pt x="9" y="261"/>
                    <a:pt x="9" y="265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10" y="269"/>
                    <a:pt x="10" y="269"/>
                    <a:pt x="10" y="269"/>
                  </a:cubicBezTo>
                  <a:cubicBezTo>
                    <a:pt x="12" y="269"/>
                    <a:pt x="15" y="271"/>
                    <a:pt x="16" y="271"/>
                  </a:cubicBezTo>
                  <a:cubicBezTo>
                    <a:pt x="17" y="273"/>
                    <a:pt x="17" y="274"/>
                    <a:pt x="17" y="276"/>
                  </a:cubicBezTo>
                  <a:cubicBezTo>
                    <a:pt x="17" y="276"/>
                    <a:pt x="16" y="277"/>
                    <a:pt x="16" y="278"/>
                  </a:cubicBezTo>
                  <a:cubicBezTo>
                    <a:pt x="16" y="282"/>
                    <a:pt x="15" y="285"/>
                    <a:pt x="17" y="287"/>
                  </a:cubicBezTo>
                  <a:cubicBezTo>
                    <a:pt x="18" y="287"/>
                    <a:pt x="19" y="288"/>
                    <a:pt x="21" y="288"/>
                  </a:cubicBezTo>
                  <a:cubicBezTo>
                    <a:pt x="22" y="288"/>
                    <a:pt x="24" y="287"/>
                    <a:pt x="26" y="287"/>
                  </a:cubicBezTo>
                  <a:cubicBezTo>
                    <a:pt x="28" y="287"/>
                    <a:pt x="30" y="286"/>
                    <a:pt x="31" y="286"/>
                  </a:cubicBezTo>
                  <a:cubicBezTo>
                    <a:pt x="34" y="286"/>
                    <a:pt x="35" y="287"/>
                    <a:pt x="36" y="288"/>
                  </a:cubicBezTo>
                  <a:cubicBezTo>
                    <a:pt x="37" y="289"/>
                    <a:pt x="37" y="289"/>
                    <a:pt x="37" y="290"/>
                  </a:cubicBezTo>
                  <a:cubicBezTo>
                    <a:pt x="38" y="291"/>
                    <a:pt x="38" y="291"/>
                    <a:pt x="39" y="292"/>
                  </a:cubicBezTo>
                  <a:cubicBezTo>
                    <a:pt x="39" y="292"/>
                    <a:pt x="40" y="292"/>
                    <a:pt x="41" y="292"/>
                  </a:cubicBezTo>
                  <a:cubicBezTo>
                    <a:pt x="42" y="292"/>
                    <a:pt x="42" y="292"/>
                    <a:pt x="42" y="292"/>
                  </a:cubicBezTo>
                  <a:cubicBezTo>
                    <a:pt x="42" y="292"/>
                    <a:pt x="43" y="292"/>
                    <a:pt x="43" y="292"/>
                  </a:cubicBezTo>
                  <a:cubicBezTo>
                    <a:pt x="45" y="293"/>
                    <a:pt x="47" y="294"/>
                    <a:pt x="48" y="295"/>
                  </a:cubicBezTo>
                  <a:cubicBezTo>
                    <a:pt x="49" y="295"/>
                    <a:pt x="50" y="296"/>
                    <a:pt x="51" y="297"/>
                  </a:cubicBezTo>
                  <a:cubicBezTo>
                    <a:pt x="52" y="297"/>
                    <a:pt x="53" y="298"/>
                    <a:pt x="54" y="298"/>
                  </a:cubicBezTo>
                  <a:cubicBezTo>
                    <a:pt x="56" y="299"/>
                    <a:pt x="58" y="299"/>
                    <a:pt x="59" y="301"/>
                  </a:cubicBezTo>
                  <a:cubicBezTo>
                    <a:pt x="61" y="302"/>
                    <a:pt x="63" y="304"/>
                    <a:pt x="66" y="305"/>
                  </a:cubicBezTo>
                  <a:cubicBezTo>
                    <a:pt x="67" y="305"/>
                    <a:pt x="68" y="306"/>
                    <a:pt x="70" y="306"/>
                  </a:cubicBezTo>
                  <a:cubicBezTo>
                    <a:pt x="71" y="306"/>
                    <a:pt x="72" y="307"/>
                    <a:pt x="73" y="307"/>
                  </a:cubicBezTo>
                  <a:cubicBezTo>
                    <a:pt x="73" y="307"/>
                    <a:pt x="73" y="307"/>
                    <a:pt x="73" y="307"/>
                  </a:cubicBezTo>
                  <a:cubicBezTo>
                    <a:pt x="73" y="308"/>
                    <a:pt x="73" y="308"/>
                    <a:pt x="73" y="308"/>
                  </a:cubicBezTo>
                  <a:cubicBezTo>
                    <a:pt x="77" y="308"/>
                    <a:pt x="77" y="308"/>
                    <a:pt x="77" y="308"/>
                  </a:cubicBezTo>
                  <a:cubicBezTo>
                    <a:pt x="77" y="308"/>
                    <a:pt x="77" y="308"/>
                    <a:pt x="77" y="308"/>
                  </a:cubicBezTo>
                  <a:cubicBezTo>
                    <a:pt x="77" y="308"/>
                    <a:pt x="78" y="308"/>
                    <a:pt x="78" y="308"/>
                  </a:cubicBezTo>
                  <a:cubicBezTo>
                    <a:pt x="78" y="308"/>
                    <a:pt x="79" y="308"/>
                    <a:pt x="80" y="308"/>
                  </a:cubicBezTo>
                  <a:cubicBezTo>
                    <a:pt x="81" y="309"/>
                    <a:pt x="81" y="310"/>
                    <a:pt x="82" y="310"/>
                  </a:cubicBezTo>
                  <a:cubicBezTo>
                    <a:pt x="83" y="311"/>
                    <a:pt x="84" y="311"/>
                    <a:pt x="84" y="312"/>
                  </a:cubicBezTo>
                  <a:cubicBezTo>
                    <a:pt x="85" y="312"/>
                    <a:pt x="85" y="312"/>
                    <a:pt x="86" y="312"/>
                  </a:cubicBezTo>
                  <a:cubicBezTo>
                    <a:pt x="87" y="312"/>
                    <a:pt x="87" y="312"/>
                    <a:pt x="88" y="313"/>
                  </a:cubicBezTo>
                  <a:cubicBezTo>
                    <a:pt x="89" y="313"/>
                    <a:pt x="89" y="314"/>
                    <a:pt x="90" y="314"/>
                  </a:cubicBezTo>
                  <a:cubicBezTo>
                    <a:pt x="90" y="314"/>
                    <a:pt x="90" y="315"/>
                    <a:pt x="91" y="315"/>
                  </a:cubicBezTo>
                  <a:cubicBezTo>
                    <a:pt x="93" y="317"/>
                    <a:pt x="95" y="319"/>
                    <a:pt x="97" y="322"/>
                  </a:cubicBezTo>
                  <a:cubicBezTo>
                    <a:pt x="99" y="324"/>
                    <a:pt x="99" y="324"/>
                    <a:pt x="99" y="324"/>
                  </a:cubicBezTo>
                  <a:cubicBezTo>
                    <a:pt x="101" y="321"/>
                    <a:pt x="101" y="321"/>
                    <a:pt x="101" y="321"/>
                  </a:cubicBezTo>
                  <a:cubicBezTo>
                    <a:pt x="102" y="319"/>
                    <a:pt x="103" y="317"/>
                    <a:pt x="105" y="31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7" y="312"/>
                    <a:pt x="109" y="311"/>
                    <a:pt x="111" y="310"/>
                  </a:cubicBezTo>
                  <a:cubicBezTo>
                    <a:pt x="113" y="308"/>
                    <a:pt x="115" y="307"/>
                    <a:pt x="116" y="305"/>
                  </a:cubicBezTo>
                  <a:cubicBezTo>
                    <a:pt x="116" y="304"/>
                    <a:pt x="117" y="303"/>
                    <a:pt x="117" y="302"/>
                  </a:cubicBezTo>
                  <a:cubicBezTo>
                    <a:pt x="118" y="301"/>
                    <a:pt x="118" y="300"/>
                    <a:pt x="119" y="299"/>
                  </a:cubicBezTo>
                  <a:cubicBezTo>
                    <a:pt x="120" y="297"/>
                    <a:pt x="121" y="296"/>
                    <a:pt x="122" y="295"/>
                  </a:cubicBezTo>
                  <a:cubicBezTo>
                    <a:pt x="123" y="294"/>
                    <a:pt x="123" y="294"/>
                    <a:pt x="123" y="294"/>
                  </a:cubicBezTo>
                  <a:cubicBezTo>
                    <a:pt x="125" y="293"/>
                    <a:pt x="127" y="291"/>
                    <a:pt x="129" y="290"/>
                  </a:cubicBezTo>
                  <a:cubicBezTo>
                    <a:pt x="129" y="290"/>
                    <a:pt x="129" y="290"/>
                    <a:pt x="129" y="290"/>
                  </a:cubicBezTo>
                  <a:cubicBezTo>
                    <a:pt x="130" y="289"/>
                    <a:pt x="131" y="288"/>
                    <a:pt x="132" y="288"/>
                  </a:cubicBezTo>
                  <a:cubicBezTo>
                    <a:pt x="136" y="284"/>
                    <a:pt x="140" y="284"/>
                    <a:pt x="146" y="284"/>
                  </a:cubicBezTo>
                  <a:cubicBezTo>
                    <a:pt x="148" y="284"/>
                    <a:pt x="150" y="284"/>
                    <a:pt x="153" y="282"/>
                  </a:cubicBezTo>
                  <a:cubicBezTo>
                    <a:pt x="153" y="282"/>
                    <a:pt x="154" y="282"/>
                    <a:pt x="155" y="281"/>
                  </a:cubicBezTo>
                  <a:cubicBezTo>
                    <a:pt x="156" y="280"/>
                    <a:pt x="157" y="280"/>
                    <a:pt x="158" y="279"/>
                  </a:cubicBezTo>
                  <a:cubicBezTo>
                    <a:pt x="158" y="279"/>
                    <a:pt x="159" y="279"/>
                    <a:pt x="159" y="279"/>
                  </a:cubicBezTo>
                  <a:cubicBezTo>
                    <a:pt x="161" y="279"/>
                    <a:pt x="162" y="281"/>
                    <a:pt x="164" y="282"/>
                  </a:cubicBezTo>
                  <a:cubicBezTo>
                    <a:pt x="165" y="283"/>
                    <a:pt x="166" y="284"/>
                    <a:pt x="168" y="284"/>
                  </a:cubicBezTo>
                  <a:cubicBezTo>
                    <a:pt x="169" y="284"/>
                    <a:pt x="169" y="284"/>
                    <a:pt x="170" y="283"/>
                  </a:cubicBezTo>
                  <a:cubicBezTo>
                    <a:pt x="171" y="283"/>
                    <a:pt x="172" y="282"/>
                    <a:pt x="174" y="280"/>
                  </a:cubicBezTo>
                  <a:cubicBezTo>
                    <a:pt x="174" y="280"/>
                    <a:pt x="175" y="279"/>
                    <a:pt x="176" y="278"/>
                  </a:cubicBezTo>
                  <a:cubicBezTo>
                    <a:pt x="177" y="278"/>
                    <a:pt x="177" y="277"/>
                    <a:pt x="178" y="276"/>
                  </a:cubicBezTo>
                  <a:cubicBezTo>
                    <a:pt x="179" y="275"/>
                    <a:pt x="180" y="274"/>
                    <a:pt x="182" y="273"/>
                  </a:cubicBezTo>
                  <a:cubicBezTo>
                    <a:pt x="183" y="273"/>
                    <a:pt x="184" y="273"/>
                    <a:pt x="186" y="273"/>
                  </a:cubicBezTo>
                  <a:cubicBezTo>
                    <a:pt x="186" y="273"/>
                    <a:pt x="187" y="273"/>
                    <a:pt x="188" y="273"/>
                  </a:cubicBezTo>
                  <a:cubicBezTo>
                    <a:pt x="190" y="273"/>
                    <a:pt x="190" y="273"/>
                    <a:pt x="190" y="273"/>
                  </a:cubicBezTo>
                  <a:cubicBezTo>
                    <a:pt x="192" y="273"/>
                    <a:pt x="194" y="273"/>
                    <a:pt x="196" y="273"/>
                  </a:cubicBezTo>
                  <a:cubicBezTo>
                    <a:pt x="196" y="273"/>
                    <a:pt x="196" y="273"/>
                    <a:pt x="196" y="273"/>
                  </a:cubicBezTo>
                  <a:cubicBezTo>
                    <a:pt x="200" y="273"/>
                    <a:pt x="203" y="273"/>
                    <a:pt x="206" y="273"/>
                  </a:cubicBezTo>
                  <a:cubicBezTo>
                    <a:pt x="207" y="273"/>
                    <a:pt x="207" y="273"/>
                    <a:pt x="207" y="273"/>
                  </a:cubicBezTo>
                  <a:cubicBezTo>
                    <a:pt x="208" y="273"/>
                    <a:pt x="209" y="273"/>
                    <a:pt x="210" y="273"/>
                  </a:cubicBezTo>
                  <a:cubicBezTo>
                    <a:pt x="211" y="273"/>
                    <a:pt x="212" y="273"/>
                    <a:pt x="213" y="273"/>
                  </a:cubicBezTo>
                  <a:cubicBezTo>
                    <a:pt x="215" y="273"/>
                    <a:pt x="217" y="273"/>
                    <a:pt x="218" y="274"/>
                  </a:cubicBezTo>
                  <a:cubicBezTo>
                    <a:pt x="220" y="274"/>
                    <a:pt x="222" y="275"/>
                    <a:pt x="224" y="276"/>
                  </a:cubicBezTo>
                  <a:cubicBezTo>
                    <a:pt x="226" y="277"/>
                    <a:pt x="227" y="278"/>
                    <a:pt x="228" y="278"/>
                  </a:cubicBezTo>
                  <a:cubicBezTo>
                    <a:pt x="229" y="279"/>
                    <a:pt x="230" y="279"/>
                    <a:pt x="231" y="279"/>
                  </a:cubicBezTo>
                  <a:cubicBezTo>
                    <a:pt x="235" y="279"/>
                    <a:pt x="238" y="277"/>
                    <a:pt x="241" y="273"/>
                  </a:cubicBezTo>
                  <a:cubicBezTo>
                    <a:pt x="243" y="272"/>
                    <a:pt x="244" y="271"/>
                    <a:pt x="246" y="270"/>
                  </a:cubicBezTo>
                  <a:cubicBezTo>
                    <a:pt x="247" y="269"/>
                    <a:pt x="249" y="268"/>
                    <a:pt x="250" y="268"/>
                  </a:cubicBezTo>
                  <a:cubicBezTo>
                    <a:pt x="252" y="267"/>
                    <a:pt x="254" y="266"/>
                    <a:pt x="255" y="265"/>
                  </a:cubicBezTo>
                  <a:cubicBezTo>
                    <a:pt x="258" y="263"/>
                    <a:pt x="258" y="260"/>
                    <a:pt x="257" y="257"/>
                  </a:cubicBezTo>
                  <a:cubicBezTo>
                    <a:pt x="257" y="256"/>
                    <a:pt x="257" y="256"/>
                    <a:pt x="257" y="256"/>
                  </a:cubicBezTo>
                  <a:cubicBezTo>
                    <a:pt x="256" y="253"/>
                    <a:pt x="257" y="250"/>
                    <a:pt x="258" y="247"/>
                  </a:cubicBezTo>
                  <a:cubicBezTo>
                    <a:pt x="259" y="247"/>
                    <a:pt x="259" y="246"/>
                    <a:pt x="260" y="245"/>
                  </a:cubicBezTo>
                  <a:cubicBezTo>
                    <a:pt x="262" y="241"/>
                    <a:pt x="259" y="239"/>
                    <a:pt x="255" y="237"/>
                  </a:cubicBezTo>
                  <a:cubicBezTo>
                    <a:pt x="253" y="236"/>
                    <a:pt x="252" y="235"/>
                    <a:pt x="251" y="233"/>
                  </a:cubicBezTo>
                  <a:cubicBezTo>
                    <a:pt x="249" y="231"/>
                    <a:pt x="250" y="229"/>
                    <a:pt x="253" y="227"/>
                  </a:cubicBezTo>
                  <a:cubicBezTo>
                    <a:pt x="256" y="225"/>
                    <a:pt x="260" y="221"/>
                    <a:pt x="262" y="217"/>
                  </a:cubicBezTo>
                  <a:cubicBezTo>
                    <a:pt x="267" y="211"/>
                    <a:pt x="266" y="204"/>
                    <a:pt x="259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6" y="194"/>
                    <a:pt x="255" y="192"/>
                    <a:pt x="255" y="189"/>
                  </a:cubicBezTo>
                  <a:cubicBezTo>
                    <a:pt x="255" y="187"/>
                    <a:pt x="256" y="185"/>
                    <a:pt x="257" y="183"/>
                  </a:cubicBezTo>
                  <a:cubicBezTo>
                    <a:pt x="257" y="182"/>
                    <a:pt x="257" y="182"/>
                    <a:pt x="257" y="181"/>
                  </a:cubicBezTo>
                  <a:cubicBezTo>
                    <a:pt x="258" y="181"/>
                    <a:pt x="258" y="180"/>
                    <a:pt x="258" y="179"/>
                  </a:cubicBezTo>
                  <a:cubicBezTo>
                    <a:pt x="258" y="178"/>
                    <a:pt x="259" y="176"/>
                    <a:pt x="259" y="175"/>
                  </a:cubicBezTo>
                  <a:cubicBezTo>
                    <a:pt x="259" y="174"/>
                    <a:pt x="259" y="173"/>
                    <a:pt x="258" y="173"/>
                  </a:cubicBezTo>
                  <a:cubicBezTo>
                    <a:pt x="258" y="171"/>
                    <a:pt x="258" y="171"/>
                    <a:pt x="258" y="171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68"/>
                    <a:pt x="220" y="166"/>
                    <a:pt x="220" y="165"/>
                  </a:cubicBezTo>
                  <a:cubicBezTo>
                    <a:pt x="220" y="162"/>
                    <a:pt x="220" y="159"/>
                    <a:pt x="220" y="156"/>
                  </a:cubicBezTo>
                  <a:cubicBezTo>
                    <a:pt x="220" y="155"/>
                    <a:pt x="221" y="153"/>
                    <a:pt x="221" y="152"/>
                  </a:cubicBezTo>
                  <a:cubicBezTo>
                    <a:pt x="222" y="149"/>
                    <a:pt x="223" y="147"/>
                    <a:pt x="222" y="144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38" y="144"/>
                    <a:pt x="246" y="144"/>
                    <a:pt x="253" y="144"/>
                  </a:cubicBezTo>
                  <a:cubicBezTo>
                    <a:pt x="257" y="144"/>
                    <a:pt x="259" y="147"/>
                    <a:pt x="260" y="151"/>
                  </a:cubicBezTo>
                  <a:cubicBezTo>
                    <a:pt x="262" y="153"/>
                    <a:pt x="261" y="155"/>
                    <a:pt x="261" y="157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60" y="162"/>
                    <a:pt x="259" y="164"/>
                    <a:pt x="259" y="167"/>
                  </a:cubicBezTo>
                  <a:cubicBezTo>
                    <a:pt x="258" y="171"/>
                    <a:pt x="258" y="171"/>
                    <a:pt x="258" y="171"/>
                  </a:cubicBezTo>
                  <a:cubicBezTo>
                    <a:pt x="262" y="169"/>
                    <a:pt x="262" y="169"/>
                    <a:pt x="262" y="169"/>
                  </a:cubicBezTo>
                  <a:cubicBezTo>
                    <a:pt x="263" y="168"/>
                    <a:pt x="263" y="168"/>
                    <a:pt x="264" y="167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6" y="166"/>
                    <a:pt x="267" y="165"/>
                    <a:pt x="269" y="165"/>
                  </a:cubicBezTo>
                  <a:cubicBezTo>
                    <a:pt x="269" y="164"/>
                    <a:pt x="270" y="164"/>
                    <a:pt x="271" y="164"/>
                  </a:cubicBezTo>
                  <a:cubicBezTo>
                    <a:pt x="272" y="164"/>
                    <a:pt x="273" y="164"/>
                    <a:pt x="273" y="164"/>
                  </a:cubicBezTo>
                  <a:cubicBezTo>
                    <a:pt x="275" y="165"/>
                    <a:pt x="276" y="165"/>
                    <a:pt x="277" y="165"/>
                  </a:cubicBezTo>
                  <a:cubicBezTo>
                    <a:pt x="279" y="165"/>
                    <a:pt x="280" y="164"/>
                    <a:pt x="281" y="163"/>
                  </a:cubicBezTo>
                  <a:cubicBezTo>
                    <a:pt x="282" y="161"/>
                    <a:pt x="282" y="159"/>
                    <a:pt x="282" y="156"/>
                  </a:cubicBezTo>
                  <a:cubicBezTo>
                    <a:pt x="282" y="156"/>
                    <a:pt x="282" y="155"/>
                    <a:pt x="282" y="155"/>
                  </a:cubicBezTo>
                  <a:cubicBezTo>
                    <a:pt x="282" y="153"/>
                    <a:pt x="281" y="151"/>
                    <a:pt x="280" y="149"/>
                  </a:cubicBezTo>
                  <a:cubicBezTo>
                    <a:pt x="280" y="149"/>
                    <a:pt x="279" y="149"/>
                    <a:pt x="279" y="148"/>
                  </a:cubicBezTo>
                  <a:cubicBezTo>
                    <a:pt x="277" y="147"/>
                    <a:pt x="276" y="146"/>
                    <a:pt x="277" y="144"/>
                  </a:cubicBezTo>
                  <a:cubicBezTo>
                    <a:pt x="277" y="143"/>
                    <a:pt x="278" y="142"/>
                    <a:pt x="279" y="141"/>
                  </a:cubicBezTo>
                  <a:cubicBezTo>
                    <a:pt x="280" y="140"/>
                    <a:pt x="281" y="139"/>
                    <a:pt x="281" y="138"/>
                  </a:cubicBezTo>
                  <a:cubicBezTo>
                    <a:pt x="281" y="137"/>
                    <a:pt x="281" y="136"/>
                    <a:pt x="280" y="135"/>
                  </a:cubicBezTo>
                  <a:cubicBezTo>
                    <a:pt x="280" y="134"/>
                    <a:pt x="279" y="133"/>
                    <a:pt x="279" y="132"/>
                  </a:cubicBezTo>
                  <a:cubicBezTo>
                    <a:pt x="279" y="130"/>
                    <a:pt x="281" y="125"/>
                    <a:pt x="283" y="124"/>
                  </a:cubicBezTo>
                  <a:cubicBezTo>
                    <a:pt x="284" y="123"/>
                    <a:pt x="285" y="123"/>
                    <a:pt x="285" y="123"/>
                  </a:cubicBezTo>
                  <a:cubicBezTo>
                    <a:pt x="286" y="123"/>
                    <a:pt x="287" y="123"/>
                    <a:pt x="287" y="124"/>
                  </a:cubicBezTo>
                  <a:cubicBezTo>
                    <a:pt x="288" y="124"/>
                    <a:pt x="288" y="125"/>
                    <a:pt x="289" y="125"/>
                  </a:cubicBezTo>
                  <a:cubicBezTo>
                    <a:pt x="290" y="126"/>
                    <a:pt x="291" y="126"/>
                    <a:pt x="291" y="126"/>
                  </a:cubicBezTo>
                  <a:cubicBezTo>
                    <a:pt x="292" y="126"/>
                    <a:pt x="292" y="126"/>
                    <a:pt x="292" y="126"/>
                  </a:cubicBezTo>
                  <a:cubicBezTo>
                    <a:pt x="293" y="126"/>
                    <a:pt x="293" y="126"/>
                    <a:pt x="293" y="126"/>
                  </a:cubicBezTo>
                  <a:cubicBezTo>
                    <a:pt x="295" y="124"/>
                    <a:pt x="295" y="121"/>
                    <a:pt x="295" y="119"/>
                  </a:cubicBezTo>
                  <a:cubicBezTo>
                    <a:pt x="295" y="119"/>
                    <a:pt x="295" y="118"/>
                    <a:pt x="295" y="118"/>
                  </a:cubicBezTo>
                  <a:cubicBezTo>
                    <a:pt x="295" y="115"/>
                    <a:pt x="295" y="112"/>
                    <a:pt x="296" y="111"/>
                  </a:cubicBezTo>
                  <a:cubicBezTo>
                    <a:pt x="297" y="111"/>
                    <a:pt x="297" y="111"/>
                    <a:pt x="298" y="111"/>
                  </a:cubicBezTo>
                  <a:cubicBezTo>
                    <a:pt x="299" y="111"/>
                    <a:pt x="301" y="112"/>
                    <a:pt x="302" y="113"/>
                  </a:cubicBezTo>
                  <a:cubicBezTo>
                    <a:pt x="303" y="114"/>
                    <a:pt x="303" y="114"/>
                    <a:pt x="304" y="115"/>
                  </a:cubicBezTo>
                  <a:cubicBezTo>
                    <a:pt x="305" y="116"/>
                    <a:pt x="305" y="117"/>
                    <a:pt x="306" y="118"/>
                  </a:cubicBezTo>
                  <a:cubicBezTo>
                    <a:pt x="308" y="120"/>
                    <a:pt x="311" y="121"/>
                    <a:pt x="313" y="122"/>
                  </a:cubicBezTo>
                  <a:cubicBezTo>
                    <a:pt x="313" y="122"/>
                    <a:pt x="314" y="122"/>
                    <a:pt x="314" y="122"/>
                  </a:cubicBezTo>
                  <a:cubicBezTo>
                    <a:pt x="316" y="122"/>
                    <a:pt x="317" y="121"/>
                    <a:pt x="318" y="119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0" y="116"/>
                    <a:pt x="322" y="114"/>
                    <a:pt x="323" y="113"/>
                  </a:cubicBezTo>
                  <a:cubicBezTo>
                    <a:pt x="324" y="110"/>
                    <a:pt x="323" y="107"/>
                    <a:pt x="323" y="104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4" name="Freeform 19"/>
            <p:cNvSpPr>
              <a:spLocks/>
            </p:cNvSpPr>
            <p:nvPr/>
          </p:nvSpPr>
          <p:spPr bwMode="auto">
            <a:xfrm>
              <a:off x="3461591" y="2450078"/>
              <a:ext cx="1240258" cy="944356"/>
            </a:xfrm>
            <a:custGeom>
              <a:avLst/>
              <a:gdLst>
                <a:gd name="T0" fmla="*/ 439 w 490"/>
                <a:gd name="T1" fmla="*/ 76 h 390"/>
                <a:gd name="T2" fmla="*/ 418 w 490"/>
                <a:gd name="T3" fmla="*/ 55 h 390"/>
                <a:gd name="T4" fmla="*/ 365 w 490"/>
                <a:gd name="T5" fmla="*/ 30 h 390"/>
                <a:gd name="T6" fmla="*/ 351 w 490"/>
                <a:gd name="T7" fmla="*/ 21 h 390"/>
                <a:gd name="T8" fmla="*/ 326 w 490"/>
                <a:gd name="T9" fmla="*/ 24 h 390"/>
                <a:gd name="T10" fmla="*/ 321 w 490"/>
                <a:gd name="T11" fmla="*/ 5 h 390"/>
                <a:gd name="T12" fmla="*/ 277 w 490"/>
                <a:gd name="T13" fmla="*/ 11 h 390"/>
                <a:gd name="T14" fmla="*/ 248 w 490"/>
                <a:gd name="T15" fmla="*/ 31 h 390"/>
                <a:gd name="T16" fmla="*/ 241 w 490"/>
                <a:gd name="T17" fmla="*/ 32 h 390"/>
                <a:gd name="T18" fmla="*/ 230 w 490"/>
                <a:gd name="T19" fmla="*/ 39 h 390"/>
                <a:gd name="T20" fmla="*/ 217 w 490"/>
                <a:gd name="T21" fmla="*/ 29 h 390"/>
                <a:gd name="T22" fmla="*/ 201 w 490"/>
                <a:gd name="T23" fmla="*/ 18 h 390"/>
                <a:gd name="T24" fmla="*/ 193 w 490"/>
                <a:gd name="T25" fmla="*/ 32 h 390"/>
                <a:gd name="T26" fmla="*/ 186 w 490"/>
                <a:gd name="T27" fmla="*/ 45 h 390"/>
                <a:gd name="T28" fmla="*/ 185 w 490"/>
                <a:gd name="T29" fmla="*/ 56 h 390"/>
                <a:gd name="T30" fmla="*/ 175 w 490"/>
                <a:gd name="T31" fmla="*/ 72 h 390"/>
                <a:gd name="T32" fmla="*/ 163 w 490"/>
                <a:gd name="T33" fmla="*/ 80 h 390"/>
                <a:gd name="T34" fmla="*/ 162 w 490"/>
                <a:gd name="T35" fmla="*/ 102 h 390"/>
                <a:gd name="T36" fmla="*/ 159 w 490"/>
                <a:gd name="T37" fmla="*/ 144 h 390"/>
                <a:gd name="T38" fmla="*/ 154 w 490"/>
                <a:gd name="T39" fmla="*/ 175 h 390"/>
                <a:gd name="T40" fmla="*/ 122 w 490"/>
                <a:gd name="T41" fmla="*/ 181 h 390"/>
                <a:gd name="T42" fmla="*/ 100 w 490"/>
                <a:gd name="T43" fmla="*/ 181 h 390"/>
                <a:gd name="T44" fmla="*/ 80 w 490"/>
                <a:gd name="T45" fmla="*/ 185 h 390"/>
                <a:gd name="T46" fmla="*/ 62 w 490"/>
                <a:gd name="T47" fmla="*/ 187 h 390"/>
                <a:gd name="T48" fmla="*/ 33 w 490"/>
                <a:gd name="T49" fmla="*/ 197 h 390"/>
                <a:gd name="T50" fmla="*/ 15 w 490"/>
                <a:gd name="T51" fmla="*/ 217 h 390"/>
                <a:gd name="T52" fmla="*/ 3 w 490"/>
                <a:gd name="T53" fmla="*/ 252 h 390"/>
                <a:gd name="T54" fmla="*/ 28 w 490"/>
                <a:gd name="T55" fmla="*/ 247 h 390"/>
                <a:gd name="T56" fmla="*/ 46 w 490"/>
                <a:gd name="T57" fmla="*/ 250 h 390"/>
                <a:gd name="T58" fmla="*/ 76 w 490"/>
                <a:gd name="T59" fmla="*/ 267 h 390"/>
                <a:gd name="T60" fmla="*/ 84 w 490"/>
                <a:gd name="T61" fmla="*/ 266 h 390"/>
                <a:gd name="T62" fmla="*/ 99 w 490"/>
                <a:gd name="T63" fmla="*/ 263 h 390"/>
                <a:gd name="T64" fmla="*/ 119 w 490"/>
                <a:gd name="T65" fmla="*/ 260 h 390"/>
                <a:gd name="T66" fmla="*/ 136 w 490"/>
                <a:gd name="T67" fmla="*/ 259 h 390"/>
                <a:gd name="T68" fmla="*/ 151 w 490"/>
                <a:gd name="T69" fmla="*/ 258 h 390"/>
                <a:gd name="T70" fmla="*/ 159 w 490"/>
                <a:gd name="T71" fmla="*/ 279 h 390"/>
                <a:gd name="T72" fmla="*/ 164 w 490"/>
                <a:gd name="T73" fmla="*/ 308 h 390"/>
                <a:gd name="T74" fmla="*/ 189 w 490"/>
                <a:gd name="T75" fmla="*/ 324 h 390"/>
                <a:gd name="T76" fmla="*/ 181 w 490"/>
                <a:gd name="T77" fmla="*/ 367 h 390"/>
                <a:gd name="T78" fmla="*/ 206 w 490"/>
                <a:gd name="T79" fmla="*/ 390 h 390"/>
                <a:gd name="T80" fmla="*/ 254 w 490"/>
                <a:gd name="T81" fmla="*/ 373 h 390"/>
                <a:gd name="T82" fmla="*/ 312 w 490"/>
                <a:gd name="T83" fmla="*/ 358 h 390"/>
                <a:gd name="T84" fmla="*/ 333 w 490"/>
                <a:gd name="T85" fmla="*/ 358 h 390"/>
                <a:gd name="T86" fmla="*/ 369 w 490"/>
                <a:gd name="T87" fmla="*/ 333 h 390"/>
                <a:gd name="T88" fmla="*/ 389 w 490"/>
                <a:gd name="T89" fmla="*/ 300 h 390"/>
                <a:gd name="T90" fmla="*/ 410 w 490"/>
                <a:gd name="T91" fmla="*/ 275 h 390"/>
                <a:gd name="T92" fmla="*/ 432 w 490"/>
                <a:gd name="T93" fmla="*/ 239 h 390"/>
                <a:gd name="T94" fmla="*/ 429 w 490"/>
                <a:gd name="T95" fmla="*/ 216 h 390"/>
                <a:gd name="T96" fmla="*/ 433 w 490"/>
                <a:gd name="T97" fmla="*/ 211 h 390"/>
                <a:gd name="T98" fmla="*/ 431 w 490"/>
                <a:gd name="T99" fmla="*/ 198 h 390"/>
                <a:gd name="T100" fmla="*/ 438 w 490"/>
                <a:gd name="T101" fmla="*/ 182 h 390"/>
                <a:gd name="T102" fmla="*/ 445 w 490"/>
                <a:gd name="T103" fmla="*/ 180 h 390"/>
                <a:gd name="T104" fmla="*/ 456 w 490"/>
                <a:gd name="T105" fmla="*/ 175 h 390"/>
                <a:gd name="T106" fmla="*/ 468 w 490"/>
                <a:gd name="T107" fmla="*/ 178 h 390"/>
                <a:gd name="T108" fmla="*/ 455 w 490"/>
                <a:gd name="T109" fmla="*/ 136 h 390"/>
                <a:gd name="T110" fmla="*/ 478 w 490"/>
                <a:gd name="T111" fmla="*/ 11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390">
                  <a:moveTo>
                    <a:pt x="478" y="85"/>
                  </a:moveTo>
                  <a:cubicBezTo>
                    <a:pt x="478" y="84"/>
                    <a:pt x="478" y="84"/>
                    <a:pt x="478" y="84"/>
                  </a:cubicBezTo>
                  <a:cubicBezTo>
                    <a:pt x="472" y="82"/>
                    <a:pt x="466" y="80"/>
                    <a:pt x="459" y="77"/>
                  </a:cubicBezTo>
                  <a:cubicBezTo>
                    <a:pt x="454" y="76"/>
                    <a:pt x="450" y="75"/>
                    <a:pt x="446" y="75"/>
                  </a:cubicBezTo>
                  <a:cubicBezTo>
                    <a:pt x="444" y="75"/>
                    <a:pt x="442" y="75"/>
                    <a:pt x="440" y="75"/>
                  </a:cubicBezTo>
                  <a:cubicBezTo>
                    <a:pt x="440" y="76"/>
                    <a:pt x="439" y="76"/>
                    <a:pt x="439" y="76"/>
                  </a:cubicBezTo>
                  <a:cubicBezTo>
                    <a:pt x="437" y="76"/>
                    <a:pt x="436" y="77"/>
                    <a:pt x="434" y="77"/>
                  </a:cubicBezTo>
                  <a:cubicBezTo>
                    <a:pt x="433" y="77"/>
                    <a:pt x="432" y="76"/>
                    <a:pt x="431" y="76"/>
                  </a:cubicBezTo>
                  <a:cubicBezTo>
                    <a:pt x="429" y="75"/>
                    <a:pt x="428" y="72"/>
                    <a:pt x="428" y="69"/>
                  </a:cubicBezTo>
                  <a:cubicBezTo>
                    <a:pt x="428" y="68"/>
                    <a:pt x="428" y="68"/>
                    <a:pt x="428" y="68"/>
                  </a:cubicBezTo>
                  <a:cubicBezTo>
                    <a:pt x="427" y="63"/>
                    <a:pt x="424" y="61"/>
                    <a:pt x="421" y="58"/>
                  </a:cubicBezTo>
                  <a:cubicBezTo>
                    <a:pt x="420" y="57"/>
                    <a:pt x="419" y="56"/>
                    <a:pt x="418" y="55"/>
                  </a:cubicBezTo>
                  <a:cubicBezTo>
                    <a:pt x="414" y="50"/>
                    <a:pt x="411" y="48"/>
                    <a:pt x="406" y="47"/>
                  </a:cubicBezTo>
                  <a:cubicBezTo>
                    <a:pt x="404" y="47"/>
                    <a:pt x="403" y="47"/>
                    <a:pt x="401" y="47"/>
                  </a:cubicBezTo>
                  <a:cubicBezTo>
                    <a:pt x="398" y="46"/>
                    <a:pt x="395" y="46"/>
                    <a:pt x="392" y="45"/>
                  </a:cubicBezTo>
                  <a:cubicBezTo>
                    <a:pt x="389" y="43"/>
                    <a:pt x="386" y="42"/>
                    <a:pt x="382" y="41"/>
                  </a:cubicBezTo>
                  <a:cubicBezTo>
                    <a:pt x="377" y="39"/>
                    <a:pt x="372" y="36"/>
                    <a:pt x="368" y="32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3" y="29"/>
                    <a:pt x="361" y="28"/>
                    <a:pt x="359" y="26"/>
                  </a:cubicBezTo>
                  <a:cubicBezTo>
                    <a:pt x="359" y="25"/>
                    <a:pt x="359" y="25"/>
                    <a:pt x="359" y="24"/>
                  </a:cubicBezTo>
                  <a:cubicBezTo>
                    <a:pt x="358" y="23"/>
                    <a:pt x="358" y="23"/>
                    <a:pt x="357" y="22"/>
                  </a:cubicBezTo>
                  <a:cubicBezTo>
                    <a:pt x="356" y="22"/>
                    <a:pt x="355" y="21"/>
                    <a:pt x="354" y="21"/>
                  </a:cubicBezTo>
                  <a:cubicBezTo>
                    <a:pt x="353" y="21"/>
                    <a:pt x="353" y="21"/>
                    <a:pt x="352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0" y="20"/>
                    <a:pt x="348" y="20"/>
                    <a:pt x="347" y="20"/>
                  </a:cubicBezTo>
                  <a:cubicBezTo>
                    <a:pt x="345" y="20"/>
                    <a:pt x="344" y="21"/>
                    <a:pt x="343" y="22"/>
                  </a:cubicBezTo>
                  <a:cubicBezTo>
                    <a:pt x="342" y="22"/>
                    <a:pt x="342" y="22"/>
                    <a:pt x="341" y="23"/>
                  </a:cubicBezTo>
                  <a:cubicBezTo>
                    <a:pt x="339" y="24"/>
                    <a:pt x="336" y="26"/>
                    <a:pt x="334" y="27"/>
                  </a:cubicBezTo>
                  <a:cubicBezTo>
                    <a:pt x="334" y="27"/>
                    <a:pt x="334" y="27"/>
                    <a:pt x="333" y="27"/>
                  </a:cubicBezTo>
                  <a:cubicBezTo>
                    <a:pt x="331" y="27"/>
                    <a:pt x="328" y="25"/>
                    <a:pt x="326" y="24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2" y="22"/>
                    <a:pt x="321" y="21"/>
                    <a:pt x="320" y="18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9" y="17"/>
                  </a:cubicBezTo>
                  <a:cubicBezTo>
                    <a:pt x="318" y="14"/>
                    <a:pt x="319" y="12"/>
                    <a:pt x="320" y="9"/>
                  </a:cubicBezTo>
                  <a:cubicBezTo>
                    <a:pt x="321" y="7"/>
                    <a:pt x="321" y="6"/>
                    <a:pt x="321" y="5"/>
                  </a:cubicBezTo>
                  <a:cubicBezTo>
                    <a:pt x="320" y="4"/>
                    <a:pt x="319" y="3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2" y="1"/>
                    <a:pt x="307" y="0"/>
                    <a:pt x="303" y="0"/>
                  </a:cubicBezTo>
                  <a:cubicBezTo>
                    <a:pt x="302" y="0"/>
                    <a:pt x="301" y="0"/>
                    <a:pt x="300" y="0"/>
                  </a:cubicBezTo>
                  <a:cubicBezTo>
                    <a:pt x="294" y="1"/>
                    <a:pt x="288" y="4"/>
                    <a:pt x="283" y="7"/>
                  </a:cubicBezTo>
                  <a:cubicBezTo>
                    <a:pt x="281" y="8"/>
                    <a:pt x="279" y="9"/>
                    <a:pt x="277" y="11"/>
                  </a:cubicBezTo>
                  <a:cubicBezTo>
                    <a:pt x="275" y="13"/>
                    <a:pt x="273" y="15"/>
                    <a:pt x="271" y="16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63" y="20"/>
                    <a:pt x="259" y="22"/>
                    <a:pt x="256" y="24"/>
                  </a:cubicBezTo>
                  <a:cubicBezTo>
                    <a:pt x="255" y="24"/>
                    <a:pt x="255" y="24"/>
                    <a:pt x="255" y="24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3" y="27"/>
                    <a:pt x="250" y="31"/>
                    <a:pt x="248" y="31"/>
                  </a:cubicBezTo>
                  <a:cubicBezTo>
                    <a:pt x="248" y="31"/>
                    <a:pt x="248" y="31"/>
                    <a:pt x="247" y="31"/>
                  </a:cubicBezTo>
                  <a:cubicBezTo>
                    <a:pt x="247" y="31"/>
                    <a:pt x="246" y="31"/>
                    <a:pt x="245" y="31"/>
                  </a:cubicBezTo>
                  <a:cubicBezTo>
                    <a:pt x="245" y="31"/>
                    <a:pt x="244" y="31"/>
                    <a:pt x="244" y="31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2" y="31"/>
                    <a:pt x="242" y="31"/>
                    <a:pt x="241" y="32"/>
                  </a:cubicBezTo>
                  <a:cubicBezTo>
                    <a:pt x="241" y="33"/>
                    <a:pt x="241" y="33"/>
                    <a:pt x="240" y="34"/>
                  </a:cubicBezTo>
                  <a:cubicBezTo>
                    <a:pt x="240" y="34"/>
                    <a:pt x="239" y="34"/>
                    <a:pt x="239" y="35"/>
                  </a:cubicBezTo>
                  <a:cubicBezTo>
                    <a:pt x="238" y="35"/>
                    <a:pt x="237" y="36"/>
                    <a:pt x="237" y="36"/>
                  </a:cubicBezTo>
                  <a:cubicBezTo>
                    <a:pt x="237" y="37"/>
                    <a:pt x="236" y="37"/>
                    <a:pt x="236" y="37"/>
                  </a:cubicBezTo>
                  <a:cubicBezTo>
                    <a:pt x="235" y="38"/>
                    <a:pt x="235" y="39"/>
                    <a:pt x="233" y="39"/>
                  </a:cubicBezTo>
                  <a:cubicBezTo>
                    <a:pt x="232" y="39"/>
                    <a:pt x="231" y="39"/>
                    <a:pt x="230" y="39"/>
                  </a:cubicBezTo>
                  <a:cubicBezTo>
                    <a:pt x="226" y="39"/>
                    <a:pt x="225" y="38"/>
                    <a:pt x="224" y="37"/>
                  </a:cubicBezTo>
                  <a:cubicBezTo>
                    <a:pt x="223" y="36"/>
                    <a:pt x="222" y="33"/>
                    <a:pt x="221" y="30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19" y="29"/>
                    <a:pt x="219" y="29"/>
                    <a:pt x="219" y="29"/>
                  </a:cubicBezTo>
                  <a:cubicBezTo>
                    <a:pt x="219" y="29"/>
                    <a:pt x="219" y="29"/>
                    <a:pt x="218" y="29"/>
                  </a:cubicBezTo>
                  <a:cubicBezTo>
                    <a:pt x="218" y="29"/>
                    <a:pt x="217" y="29"/>
                    <a:pt x="217" y="29"/>
                  </a:cubicBezTo>
                  <a:cubicBezTo>
                    <a:pt x="214" y="28"/>
                    <a:pt x="211" y="26"/>
                    <a:pt x="210" y="25"/>
                  </a:cubicBezTo>
                  <a:cubicBezTo>
                    <a:pt x="209" y="25"/>
                    <a:pt x="208" y="24"/>
                    <a:pt x="207" y="22"/>
                  </a:cubicBezTo>
                  <a:cubicBezTo>
                    <a:pt x="207" y="22"/>
                    <a:pt x="206" y="21"/>
                    <a:pt x="206" y="20"/>
                  </a:cubicBezTo>
                  <a:cubicBezTo>
                    <a:pt x="205" y="19"/>
                    <a:pt x="203" y="18"/>
                    <a:pt x="202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9" y="20"/>
                    <a:pt x="199" y="21"/>
                    <a:pt x="199" y="25"/>
                  </a:cubicBezTo>
                  <a:cubicBezTo>
                    <a:pt x="200" y="25"/>
                    <a:pt x="200" y="26"/>
                    <a:pt x="200" y="26"/>
                  </a:cubicBezTo>
                  <a:cubicBezTo>
                    <a:pt x="200" y="29"/>
                    <a:pt x="199" y="32"/>
                    <a:pt x="198" y="33"/>
                  </a:cubicBezTo>
                  <a:cubicBezTo>
                    <a:pt x="197" y="34"/>
                    <a:pt x="196" y="34"/>
                    <a:pt x="196" y="34"/>
                  </a:cubicBezTo>
                  <a:cubicBezTo>
                    <a:pt x="195" y="34"/>
                    <a:pt x="193" y="33"/>
                    <a:pt x="193" y="32"/>
                  </a:cubicBezTo>
                  <a:cubicBezTo>
                    <a:pt x="192" y="32"/>
                    <a:pt x="192" y="31"/>
                    <a:pt x="191" y="31"/>
                  </a:cubicBezTo>
                  <a:cubicBezTo>
                    <a:pt x="191" y="31"/>
                    <a:pt x="190" y="31"/>
                    <a:pt x="189" y="31"/>
                  </a:cubicBezTo>
                  <a:cubicBezTo>
                    <a:pt x="189" y="31"/>
                    <a:pt x="188" y="31"/>
                    <a:pt x="187" y="31"/>
                  </a:cubicBezTo>
                  <a:cubicBezTo>
                    <a:pt x="185" y="33"/>
                    <a:pt x="183" y="37"/>
                    <a:pt x="183" y="39"/>
                  </a:cubicBezTo>
                  <a:cubicBezTo>
                    <a:pt x="183" y="40"/>
                    <a:pt x="184" y="41"/>
                    <a:pt x="185" y="42"/>
                  </a:cubicBezTo>
                  <a:cubicBezTo>
                    <a:pt x="185" y="43"/>
                    <a:pt x="186" y="44"/>
                    <a:pt x="186" y="45"/>
                  </a:cubicBezTo>
                  <a:cubicBezTo>
                    <a:pt x="186" y="47"/>
                    <a:pt x="185" y="48"/>
                    <a:pt x="183" y="49"/>
                  </a:cubicBezTo>
                  <a:cubicBezTo>
                    <a:pt x="182" y="49"/>
                    <a:pt x="181" y="50"/>
                    <a:pt x="181" y="51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3"/>
                    <a:pt x="182" y="54"/>
                    <a:pt x="183" y="55"/>
                  </a:cubicBezTo>
                  <a:cubicBezTo>
                    <a:pt x="184" y="55"/>
                    <a:pt x="184" y="56"/>
                    <a:pt x="185" y="56"/>
                  </a:cubicBezTo>
                  <a:cubicBezTo>
                    <a:pt x="186" y="58"/>
                    <a:pt x="186" y="60"/>
                    <a:pt x="186" y="62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7" y="66"/>
                    <a:pt x="187" y="68"/>
                    <a:pt x="185" y="70"/>
                  </a:cubicBezTo>
                  <a:cubicBezTo>
                    <a:pt x="184" y="72"/>
                    <a:pt x="183" y="72"/>
                    <a:pt x="181" y="72"/>
                  </a:cubicBezTo>
                  <a:cubicBezTo>
                    <a:pt x="180" y="72"/>
                    <a:pt x="178" y="72"/>
                    <a:pt x="177" y="72"/>
                  </a:cubicBezTo>
                  <a:cubicBezTo>
                    <a:pt x="177" y="72"/>
                    <a:pt x="176" y="72"/>
                    <a:pt x="175" y="72"/>
                  </a:cubicBezTo>
                  <a:cubicBezTo>
                    <a:pt x="174" y="72"/>
                    <a:pt x="173" y="72"/>
                    <a:pt x="173" y="72"/>
                  </a:cubicBezTo>
                  <a:cubicBezTo>
                    <a:pt x="171" y="72"/>
                    <a:pt x="170" y="73"/>
                    <a:pt x="169" y="74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7" y="75"/>
                    <a:pt x="166" y="76"/>
                    <a:pt x="165" y="77"/>
                  </a:cubicBezTo>
                  <a:cubicBezTo>
                    <a:pt x="165" y="77"/>
                    <a:pt x="163" y="78"/>
                    <a:pt x="163" y="78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3" y="80"/>
                    <a:pt x="163" y="81"/>
                    <a:pt x="163" y="82"/>
                  </a:cubicBezTo>
                  <a:cubicBezTo>
                    <a:pt x="163" y="83"/>
                    <a:pt x="163" y="85"/>
                    <a:pt x="163" y="86"/>
                  </a:cubicBezTo>
                  <a:cubicBezTo>
                    <a:pt x="162" y="87"/>
                    <a:pt x="162" y="88"/>
                    <a:pt x="162" y="89"/>
                  </a:cubicBezTo>
                  <a:cubicBezTo>
                    <a:pt x="162" y="89"/>
                    <a:pt x="161" y="90"/>
                    <a:pt x="161" y="90"/>
                  </a:cubicBezTo>
                  <a:cubicBezTo>
                    <a:pt x="160" y="92"/>
                    <a:pt x="160" y="94"/>
                    <a:pt x="159" y="96"/>
                  </a:cubicBezTo>
                  <a:cubicBezTo>
                    <a:pt x="159" y="99"/>
                    <a:pt x="161" y="100"/>
                    <a:pt x="162" y="102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70" y="111"/>
                    <a:pt x="171" y="118"/>
                    <a:pt x="167" y="125"/>
                  </a:cubicBezTo>
                  <a:cubicBezTo>
                    <a:pt x="164" y="128"/>
                    <a:pt x="161" y="132"/>
                    <a:pt x="157" y="135"/>
                  </a:cubicBezTo>
                  <a:cubicBezTo>
                    <a:pt x="155" y="136"/>
                    <a:pt x="155" y="137"/>
                    <a:pt x="154" y="138"/>
                  </a:cubicBezTo>
                  <a:cubicBezTo>
                    <a:pt x="154" y="139"/>
                    <a:pt x="154" y="139"/>
                    <a:pt x="155" y="140"/>
                  </a:cubicBezTo>
                  <a:cubicBezTo>
                    <a:pt x="156" y="142"/>
                    <a:pt x="158" y="143"/>
                    <a:pt x="159" y="144"/>
                  </a:cubicBezTo>
                  <a:cubicBezTo>
                    <a:pt x="163" y="146"/>
                    <a:pt x="166" y="148"/>
                    <a:pt x="164" y="152"/>
                  </a:cubicBezTo>
                  <a:cubicBezTo>
                    <a:pt x="164" y="153"/>
                    <a:pt x="163" y="154"/>
                    <a:pt x="163" y="155"/>
                  </a:cubicBezTo>
                  <a:cubicBezTo>
                    <a:pt x="161" y="157"/>
                    <a:pt x="160" y="160"/>
                    <a:pt x="161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8"/>
                    <a:pt x="163" y="170"/>
                    <a:pt x="160" y="172"/>
                  </a:cubicBezTo>
                  <a:cubicBezTo>
                    <a:pt x="158" y="173"/>
                    <a:pt x="156" y="174"/>
                    <a:pt x="154" y="175"/>
                  </a:cubicBezTo>
                  <a:cubicBezTo>
                    <a:pt x="153" y="176"/>
                    <a:pt x="151" y="176"/>
                    <a:pt x="150" y="177"/>
                  </a:cubicBezTo>
                  <a:cubicBezTo>
                    <a:pt x="148" y="178"/>
                    <a:pt x="147" y="179"/>
                    <a:pt x="145" y="181"/>
                  </a:cubicBezTo>
                  <a:cubicBezTo>
                    <a:pt x="142" y="183"/>
                    <a:pt x="139" y="186"/>
                    <a:pt x="135" y="186"/>
                  </a:cubicBezTo>
                  <a:cubicBezTo>
                    <a:pt x="134" y="186"/>
                    <a:pt x="133" y="186"/>
                    <a:pt x="132" y="186"/>
                  </a:cubicBezTo>
                  <a:cubicBezTo>
                    <a:pt x="131" y="185"/>
                    <a:pt x="129" y="184"/>
                    <a:pt x="128" y="184"/>
                  </a:cubicBezTo>
                  <a:cubicBezTo>
                    <a:pt x="126" y="183"/>
                    <a:pt x="124" y="181"/>
                    <a:pt x="122" y="181"/>
                  </a:cubicBezTo>
                  <a:cubicBezTo>
                    <a:pt x="121" y="181"/>
                    <a:pt x="119" y="181"/>
                    <a:pt x="117" y="181"/>
                  </a:cubicBezTo>
                  <a:cubicBezTo>
                    <a:pt x="116" y="181"/>
                    <a:pt x="115" y="181"/>
                    <a:pt x="114" y="181"/>
                  </a:cubicBezTo>
                  <a:cubicBezTo>
                    <a:pt x="113" y="181"/>
                    <a:pt x="112" y="181"/>
                    <a:pt x="111" y="181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1"/>
                    <a:pt x="104" y="181"/>
                    <a:pt x="101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98" y="180"/>
                    <a:pt x="96" y="180"/>
                    <a:pt x="94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1" y="180"/>
                    <a:pt x="90" y="180"/>
                    <a:pt x="90" y="180"/>
                  </a:cubicBezTo>
                  <a:cubicBezTo>
                    <a:pt x="88" y="180"/>
                    <a:pt x="87" y="180"/>
                    <a:pt x="86" y="181"/>
                  </a:cubicBezTo>
                  <a:cubicBezTo>
                    <a:pt x="85" y="181"/>
                    <a:pt x="83" y="182"/>
                    <a:pt x="82" y="184"/>
                  </a:cubicBezTo>
                  <a:cubicBezTo>
                    <a:pt x="82" y="184"/>
                    <a:pt x="81" y="185"/>
                    <a:pt x="80" y="185"/>
                  </a:cubicBezTo>
                  <a:cubicBezTo>
                    <a:pt x="80" y="186"/>
                    <a:pt x="79" y="187"/>
                    <a:pt x="78" y="188"/>
                  </a:cubicBezTo>
                  <a:cubicBezTo>
                    <a:pt x="77" y="189"/>
                    <a:pt x="76" y="190"/>
                    <a:pt x="74" y="191"/>
                  </a:cubicBezTo>
                  <a:cubicBezTo>
                    <a:pt x="73" y="191"/>
                    <a:pt x="72" y="192"/>
                    <a:pt x="72" y="192"/>
                  </a:cubicBezTo>
                  <a:cubicBezTo>
                    <a:pt x="70" y="192"/>
                    <a:pt x="69" y="190"/>
                    <a:pt x="67" y="189"/>
                  </a:cubicBezTo>
                  <a:cubicBezTo>
                    <a:pt x="66" y="188"/>
                    <a:pt x="65" y="187"/>
                    <a:pt x="63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61" y="187"/>
                    <a:pt x="60" y="188"/>
                    <a:pt x="59" y="188"/>
                  </a:cubicBezTo>
                  <a:cubicBezTo>
                    <a:pt x="58" y="189"/>
                    <a:pt x="57" y="189"/>
                    <a:pt x="57" y="190"/>
                  </a:cubicBezTo>
                  <a:cubicBezTo>
                    <a:pt x="54" y="191"/>
                    <a:pt x="52" y="191"/>
                    <a:pt x="50" y="191"/>
                  </a:cubicBezTo>
                  <a:cubicBezTo>
                    <a:pt x="44" y="191"/>
                    <a:pt x="40" y="192"/>
                    <a:pt x="36" y="195"/>
                  </a:cubicBezTo>
                  <a:cubicBezTo>
                    <a:pt x="35" y="196"/>
                    <a:pt x="33" y="197"/>
                    <a:pt x="33" y="197"/>
                  </a:cubicBezTo>
                  <a:cubicBezTo>
                    <a:pt x="31" y="199"/>
                    <a:pt x="29" y="200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5" y="203"/>
                    <a:pt x="24" y="204"/>
                    <a:pt x="23" y="206"/>
                  </a:cubicBezTo>
                  <a:cubicBezTo>
                    <a:pt x="22" y="207"/>
                    <a:pt x="22" y="208"/>
                    <a:pt x="22" y="209"/>
                  </a:cubicBezTo>
                  <a:cubicBezTo>
                    <a:pt x="21" y="210"/>
                    <a:pt x="21" y="212"/>
                    <a:pt x="20" y="213"/>
                  </a:cubicBezTo>
                  <a:cubicBezTo>
                    <a:pt x="19" y="215"/>
                    <a:pt x="17" y="216"/>
                    <a:pt x="15" y="217"/>
                  </a:cubicBezTo>
                  <a:cubicBezTo>
                    <a:pt x="13" y="218"/>
                    <a:pt x="11" y="220"/>
                    <a:pt x="10" y="222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7" y="226"/>
                    <a:pt x="4" y="230"/>
                    <a:pt x="2" y="233"/>
                  </a:cubicBezTo>
                  <a:cubicBezTo>
                    <a:pt x="0" y="237"/>
                    <a:pt x="0" y="242"/>
                    <a:pt x="0" y="248"/>
                  </a:cubicBezTo>
                  <a:cubicBezTo>
                    <a:pt x="0" y="249"/>
                    <a:pt x="0" y="253"/>
                    <a:pt x="0" y="253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7" y="250"/>
                    <a:pt x="13" y="249"/>
                    <a:pt x="15" y="249"/>
                  </a:cubicBezTo>
                  <a:cubicBezTo>
                    <a:pt x="16" y="249"/>
                    <a:pt x="16" y="249"/>
                    <a:pt x="16" y="249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8" y="247"/>
                    <a:pt x="21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6" y="246"/>
                    <a:pt x="27" y="247"/>
                    <a:pt x="28" y="247"/>
                  </a:cubicBezTo>
                  <a:cubicBezTo>
                    <a:pt x="29" y="248"/>
                    <a:pt x="30" y="249"/>
                    <a:pt x="32" y="249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4" y="249"/>
                    <a:pt x="35" y="249"/>
                    <a:pt x="36" y="249"/>
                  </a:cubicBezTo>
                  <a:cubicBezTo>
                    <a:pt x="37" y="249"/>
                    <a:pt x="38" y="249"/>
                    <a:pt x="39" y="249"/>
                  </a:cubicBezTo>
                  <a:cubicBezTo>
                    <a:pt x="41" y="249"/>
                    <a:pt x="42" y="249"/>
                    <a:pt x="43" y="249"/>
                  </a:cubicBezTo>
                  <a:cubicBezTo>
                    <a:pt x="44" y="250"/>
                    <a:pt x="45" y="250"/>
                    <a:pt x="46" y="250"/>
                  </a:cubicBezTo>
                  <a:cubicBezTo>
                    <a:pt x="48" y="251"/>
                    <a:pt x="50" y="252"/>
                    <a:pt x="53" y="252"/>
                  </a:cubicBezTo>
                  <a:cubicBezTo>
                    <a:pt x="54" y="252"/>
                    <a:pt x="55" y="252"/>
                    <a:pt x="56" y="252"/>
                  </a:cubicBezTo>
                  <a:cubicBezTo>
                    <a:pt x="58" y="252"/>
                    <a:pt x="60" y="252"/>
                    <a:pt x="62" y="252"/>
                  </a:cubicBezTo>
                  <a:cubicBezTo>
                    <a:pt x="69" y="252"/>
                    <a:pt x="72" y="253"/>
                    <a:pt x="73" y="255"/>
                  </a:cubicBezTo>
                  <a:cubicBezTo>
                    <a:pt x="74" y="257"/>
                    <a:pt x="74" y="258"/>
                    <a:pt x="74" y="260"/>
                  </a:cubicBezTo>
                  <a:cubicBezTo>
                    <a:pt x="74" y="262"/>
                    <a:pt x="74" y="265"/>
                    <a:pt x="76" y="267"/>
                  </a:cubicBezTo>
                  <a:cubicBezTo>
                    <a:pt x="76" y="267"/>
                    <a:pt x="77" y="268"/>
                    <a:pt x="77" y="268"/>
                  </a:cubicBezTo>
                  <a:cubicBezTo>
                    <a:pt x="78" y="269"/>
                    <a:pt x="78" y="269"/>
                    <a:pt x="78" y="269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80" y="268"/>
                    <a:pt x="80" y="268"/>
                    <a:pt x="80" y="267"/>
                  </a:cubicBezTo>
                  <a:cubicBezTo>
                    <a:pt x="81" y="267"/>
                    <a:pt x="82" y="266"/>
                    <a:pt x="84" y="266"/>
                  </a:cubicBezTo>
                  <a:cubicBezTo>
                    <a:pt x="84" y="266"/>
                    <a:pt x="84" y="266"/>
                    <a:pt x="84" y="266"/>
                  </a:cubicBezTo>
                  <a:cubicBezTo>
                    <a:pt x="85" y="267"/>
                    <a:pt x="85" y="268"/>
                    <a:pt x="86" y="269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8" y="271"/>
                    <a:pt x="88" y="271"/>
                    <a:pt x="88" y="271"/>
                  </a:cubicBezTo>
                  <a:cubicBezTo>
                    <a:pt x="90" y="271"/>
                    <a:pt x="91" y="269"/>
                    <a:pt x="93" y="267"/>
                  </a:cubicBezTo>
                  <a:cubicBezTo>
                    <a:pt x="93" y="266"/>
                    <a:pt x="93" y="266"/>
                    <a:pt x="93" y="266"/>
                  </a:cubicBezTo>
                  <a:cubicBezTo>
                    <a:pt x="96" y="264"/>
                    <a:pt x="96" y="264"/>
                    <a:pt x="99" y="263"/>
                  </a:cubicBezTo>
                  <a:cubicBezTo>
                    <a:pt x="101" y="263"/>
                    <a:pt x="101" y="263"/>
                    <a:pt x="101" y="263"/>
                  </a:cubicBezTo>
                  <a:cubicBezTo>
                    <a:pt x="102" y="263"/>
                    <a:pt x="103" y="262"/>
                    <a:pt x="104" y="262"/>
                  </a:cubicBezTo>
                  <a:cubicBezTo>
                    <a:pt x="106" y="261"/>
                    <a:pt x="108" y="261"/>
                    <a:pt x="110" y="261"/>
                  </a:cubicBezTo>
                  <a:cubicBezTo>
                    <a:pt x="111" y="261"/>
                    <a:pt x="112" y="261"/>
                    <a:pt x="113" y="260"/>
                  </a:cubicBezTo>
                  <a:cubicBezTo>
                    <a:pt x="113" y="260"/>
                    <a:pt x="113" y="260"/>
                    <a:pt x="113" y="260"/>
                  </a:cubicBezTo>
                  <a:cubicBezTo>
                    <a:pt x="115" y="260"/>
                    <a:pt x="117" y="260"/>
                    <a:pt x="119" y="260"/>
                  </a:cubicBezTo>
                  <a:cubicBezTo>
                    <a:pt x="120" y="260"/>
                    <a:pt x="120" y="260"/>
                    <a:pt x="121" y="260"/>
                  </a:cubicBezTo>
                  <a:cubicBezTo>
                    <a:pt x="121" y="261"/>
                    <a:pt x="122" y="262"/>
                    <a:pt x="123" y="262"/>
                  </a:cubicBezTo>
                  <a:cubicBezTo>
                    <a:pt x="123" y="262"/>
                    <a:pt x="124" y="262"/>
                    <a:pt x="124" y="262"/>
                  </a:cubicBezTo>
                  <a:cubicBezTo>
                    <a:pt x="126" y="262"/>
                    <a:pt x="128" y="262"/>
                    <a:pt x="130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3" y="260"/>
                    <a:pt x="134" y="259"/>
                    <a:pt x="136" y="259"/>
                  </a:cubicBezTo>
                  <a:cubicBezTo>
                    <a:pt x="137" y="259"/>
                    <a:pt x="138" y="259"/>
                    <a:pt x="139" y="259"/>
                  </a:cubicBezTo>
                  <a:cubicBezTo>
                    <a:pt x="140" y="260"/>
                    <a:pt x="141" y="260"/>
                    <a:pt x="142" y="260"/>
                  </a:cubicBezTo>
                  <a:cubicBezTo>
                    <a:pt x="143" y="260"/>
                    <a:pt x="144" y="260"/>
                    <a:pt x="145" y="259"/>
                  </a:cubicBezTo>
                  <a:cubicBezTo>
                    <a:pt x="146" y="259"/>
                    <a:pt x="147" y="259"/>
                    <a:pt x="147" y="258"/>
                  </a:cubicBezTo>
                  <a:cubicBezTo>
                    <a:pt x="148" y="258"/>
                    <a:pt x="149" y="257"/>
                    <a:pt x="150" y="257"/>
                  </a:cubicBezTo>
                  <a:cubicBezTo>
                    <a:pt x="150" y="257"/>
                    <a:pt x="151" y="257"/>
                    <a:pt x="151" y="258"/>
                  </a:cubicBezTo>
                  <a:cubicBezTo>
                    <a:pt x="152" y="258"/>
                    <a:pt x="152" y="259"/>
                    <a:pt x="153" y="260"/>
                  </a:cubicBezTo>
                  <a:cubicBezTo>
                    <a:pt x="153" y="261"/>
                    <a:pt x="154" y="262"/>
                    <a:pt x="155" y="263"/>
                  </a:cubicBezTo>
                  <a:cubicBezTo>
                    <a:pt x="156" y="263"/>
                    <a:pt x="156" y="264"/>
                    <a:pt x="157" y="264"/>
                  </a:cubicBezTo>
                  <a:cubicBezTo>
                    <a:pt x="158" y="264"/>
                    <a:pt x="158" y="264"/>
                    <a:pt x="159" y="267"/>
                  </a:cubicBezTo>
                  <a:cubicBezTo>
                    <a:pt x="160" y="269"/>
                    <a:pt x="159" y="271"/>
                    <a:pt x="159" y="273"/>
                  </a:cubicBezTo>
                  <a:cubicBezTo>
                    <a:pt x="158" y="275"/>
                    <a:pt x="158" y="277"/>
                    <a:pt x="159" y="279"/>
                  </a:cubicBezTo>
                  <a:cubicBezTo>
                    <a:pt x="159" y="280"/>
                    <a:pt x="160" y="281"/>
                    <a:pt x="161" y="282"/>
                  </a:cubicBezTo>
                  <a:cubicBezTo>
                    <a:pt x="163" y="284"/>
                    <a:pt x="165" y="285"/>
                    <a:pt x="165" y="287"/>
                  </a:cubicBezTo>
                  <a:cubicBezTo>
                    <a:pt x="165" y="290"/>
                    <a:pt x="164" y="291"/>
                    <a:pt x="163" y="292"/>
                  </a:cubicBezTo>
                  <a:cubicBezTo>
                    <a:pt x="162" y="293"/>
                    <a:pt x="161" y="293"/>
                    <a:pt x="161" y="294"/>
                  </a:cubicBezTo>
                  <a:cubicBezTo>
                    <a:pt x="159" y="298"/>
                    <a:pt x="162" y="303"/>
                    <a:pt x="164" y="307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5" y="308"/>
                    <a:pt x="165" y="310"/>
                    <a:pt x="166" y="311"/>
                  </a:cubicBezTo>
                  <a:cubicBezTo>
                    <a:pt x="168" y="316"/>
                    <a:pt x="170" y="319"/>
                    <a:pt x="171" y="320"/>
                  </a:cubicBezTo>
                  <a:cubicBezTo>
                    <a:pt x="172" y="321"/>
                    <a:pt x="173" y="321"/>
                    <a:pt x="175" y="321"/>
                  </a:cubicBezTo>
                  <a:cubicBezTo>
                    <a:pt x="176" y="321"/>
                    <a:pt x="177" y="321"/>
                    <a:pt x="179" y="321"/>
                  </a:cubicBezTo>
                  <a:cubicBezTo>
                    <a:pt x="180" y="320"/>
                    <a:pt x="182" y="320"/>
                    <a:pt x="183" y="320"/>
                  </a:cubicBezTo>
                  <a:cubicBezTo>
                    <a:pt x="185" y="320"/>
                    <a:pt x="187" y="321"/>
                    <a:pt x="189" y="324"/>
                  </a:cubicBezTo>
                  <a:cubicBezTo>
                    <a:pt x="191" y="327"/>
                    <a:pt x="190" y="329"/>
                    <a:pt x="188" y="330"/>
                  </a:cubicBezTo>
                  <a:cubicBezTo>
                    <a:pt x="187" y="331"/>
                    <a:pt x="187" y="331"/>
                    <a:pt x="187" y="332"/>
                  </a:cubicBezTo>
                  <a:cubicBezTo>
                    <a:pt x="183" y="336"/>
                    <a:pt x="183" y="345"/>
                    <a:pt x="183" y="352"/>
                  </a:cubicBezTo>
                  <a:cubicBezTo>
                    <a:pt x="183" y="354"/>
                    <a:pt x="183" y="354"/>
                    <a:pt x="183" y="354"/>
                  </a:cubicBezTo>
                  <a:cubicBezTo>
                    <a:pt x="183" y="356"/>
                    <a:pt x="182" y="358"/>
                    <a:pt x="182" y="359"/>
                  </a:cubicBezTo>
                  <a:cubicBezTo>
                    <a:pt x="181" y="362"/>
                    <a:pt x="180" y="365"/>
                    <a:pt x="181" y="367"/>
                  </a:cubicBezTo>
                  <a:cubicBezTo>
                    <a:pt x="182" y="369"/>
                    <a:pt x="184" y="369"/>
                    <a:pt x="186" y="370"/>
                  </a:cubicBezTo>
                  <a:cubicBezTo>
                    <a:pt x="188" y="371"/>
                    <a:pt x="190" y="372"/>
                    <a:pt x="191" y="374"/>
                  </a:cubicBezTo>
                  <a:cubicBezTo>
                    <a:pt x="192" y="375"/>
                    <a:pt x="192" y="377"/>
                    <a:pt x="192" y="379"/>
                  </a:cubicBezTo>
                  <a:cubicBezTo>
                    <a:pt x="192" y="381"/>
                    <a:pt x="192" y="384"/>
                    <a:pt x="193" y="385"/>
                  </a:cubicBezTo>
                  <a:cubicBezTo>
                    <a:pt x="195" y="388"/>
                    <a:pt x="198" y="389"/>
                    <a:pt x="202" y="390"/>
                  </a:cubicBezTo>
                  <a:cubicBezTo>
                    <a:pt x="203" y="390"/>
                    <a:pt x="205" y="390"/>
                    <a:pt x="206" y="390"/>
                  </a:cubicBezTo>
                  <a:cubicBezTo>
                    <a:pt x="210" y="390"/>
                    <a:pt x="214" y="389"/>
                    <a:pt x="216" y="387"/>
                  </a:cubicBezTo>
                  <a:cubicBezTo>
                    <a:pt x="217" y="387"/>
                    <a:pt x="218" y="385"/>
                    <a:pt x="219" y="384"/>
                  </a:cubicBezTo>
                  <a:cubicBezTo>
                    <a:pt x="220" y="382"/>
                    <a:pt x="222" y="380"/>
                    <a:pt x="224" y="380"/>
                  </a:cubicBezTo>
                  <a:cubicBezTo>
                    <a:pt x="227" y="379"/>
                    <a:pt x="229" y="379"/>
                    <a:pt x="231" y="378"/>
                  </a:cubicBezTo>
                  <a:cubicBezTo>
                    <a:pt x="233" y="378"/>
                    <a:pt x="235" y="378"/>
                    <a:pt x="237" y="378"/>
                  </a:cubicBezTo>
                  <a:cubicBezTo>
                    <a:pt x="242" y="377"/>
                    <a:pt x="248" y="375"/>
                    <a:pt x="254" y="373"/>
                  </a:cubicBezTo>
                  <a:cubicBezTo>
                    <a:pt x="262" y="370"/>
                    <a:pt x="271" y="367"/>
                    <a:pt x="280" y="367"/>
                  </a:cubicBezTo>
                  <a:cubicBezTo>
                    <a:pt x="285" y="367"/>
                    <a:pt x="288" y="365"/>
                    <a:pt x="292" y="363"/>
                  </a:cubicBezTo>
                  <a:cubicBezTo>
                    <a:pt x="293" y="362"/>
                    <a:pt x="295" y="361"/>
                    <a:pt x="297" y="360"/>
                  </a:cubicBezTo>
                  <a:cubicBezTo>
                    <a:pt x="300" y="358"/>
                    <a:pt x="303" y="358"/>
                    <a:pt x="306" y="358"/>
                  </a:cubicBezTo>
                  <a:cubicBezTo>
                    <a:pt x="307" y="358"/>
                    <a:pt x="308" y="358"/>
                    <a:pt x="309" y="358"/>
                  </a:cubicBezTo>
                  <a:cubicBezTo>
                    <a:pt x="310" y="358"/>
                    <a:pt x="311" y="358"/>
                    <a:pt x="312" y="358"/>
                  </a:cubicBezTo>
                  <a:cubicBezTo>
                    <a:pt x="313" y="358"/>
                    <a:pt x="314" y="358"/>
                    <a:pt x="315" y="358"/>
                  </a:cubicBezTo>
                  <a:cubicBezTo>
                    <a:pt x="318" y="358"/>
                    <a:pt x="318" y="358"/>
                    <a:pt x="318" y="358"/>
                  </a:cubicBezTo>
                  <a:cubicBezTo>
                    <a:pt x="320" y="358"/>
                    <a:pt x="322" y="358"/>
                    <a:pt x="323" y="358"/>
                  </a:cubicBezTo>
                  <a:cubicBezTo>
                    <a:pt x="324" y="358"/>
                    <a:pt x="325" y="358"/>
                    <a:pt x="326" y="358"/>
                  </a:cubicBezTo>
                  <a:cubicBezTo>
                    <a:pt x="327" y="358"/>
                    <a:pt x="327" y="358"/>
                    <a:pt x="328" y="358"/>
                  </a:cubicBezTo>
                  <a:cubicBezTo>
                    <a:pt x="330" y="358"/>
                    <a:pt x="331" y="358"/>
                    <a:pt x="333" y="358"/>
                  </a:cubicBezTo>
                  <a:cubicBezTo>
                    <a:pt x="333" y="358"/>
                    <a:pt x="334" y="358"/>
                    <a:pt x="335" y="358"/>
                  </a:cubicBezTo>
                  <a:cubicBezTo>
                    <a:pt x="339" y="358"/>
                    <a:pt x="342" y="356"/>
                    <a:pt x="346" y="354"/>
                  </a:cubicBezTo>
                  <a:cubicBezTo>
                    <a:pt x="348" y="353"/>
                    <a:pt x="350" y="352"/>
                    <a:pt x="352" y="352"/>
                  </a:cubicBezTo>
                  <a:cubicBezTo>
                    <a:pt x="353" y="351"/>
                    <a:pt x="354" y="351"/>
                    <a:pt x="355" y="350"/>
                  </a:cubicBezTo>
                  <a:cubicBezTo>
                    <a:pt x="360" y="349"/>
                    <a:pt x="363" y="348"/>
                    <a:pt x="365" y="343"/>
                  </a:cubicBezTo>
                  <a:cubicBezTo>
                    <a:pt x="366" y="339"/>
                    <a:pt x="368" y="336"/>
                    <a:pt x="369" y="333"/>
                  </a:cubicBezTo>
                  <a:cubicBezTo>
                    <a:pt x="370" y="330"/>
                    <a:pt x="371" y="328"/>
                    <a:pt x="372" y="325"/>
                  </a:cubicBezTo>
                  <a:cubicBezTo>
                    <a:pt x="374" y="319"/>
                    <a:pt x="378" y="315"/>
                    <a:pt x="381" y="311"/>
                  </a:cubicBezTo>
                  <a:cubicBezTo>
                    <a:pt x="383" y="310"/>
                    <a:pt x="383" y="310"/>
                    <a:pt x="383" y="310"/>
                  </a:cubicBezTo>
                  <a:cubicBezTo>
                    <a:pt x="384" y="308"/>
                    <a:pt x="386" y="306"/>
                    <a:pt x="387" y="305"/>
                  </a:cubicBezTo>
                  <a:cubicBezTo>
                    <a:pt x="388" y="305"/>
                    <a:pt x="388" y="305"/>
                    <a:pt x="388" y="305"/>
                  </a:cubicBezTo>
                  <a:cubicBezTo>
                    <a:pt x="389" y="300"/>
                    <a:pt x="389" y="300"/>
                    <a:pt x="389" y="300"/>
                  </a:cubicBezTo>
                  <a:cubicBezTo>
                    <a:pt x="389" y="298"/>
                    <a:pt x="390" y="296"/>
                    <a:pt x="390" y="295"/>
                  </a:cubicBezTo>
                  <a:cubicBezTo>
                    <a:pt x="390" y="294"/>
                    <a:pt x="390" y="293"/>
                    <a:pt x="390" y="291"/>
                  </a:cubicBezTo>
                  <a:cubicBezTo>
                    <a:pt x="390" y="289"/>
                    <a:pt x="390" y="286"/>
                    <a:pt x="392" y="283"/>
                  </a:cubicBezTo>
                  <a:cubicBezTo>
                    <a:pt x="394" y="280"/>
                    <a:pt x="397" y="278"/>
                    <a:pt x="401" y="278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406" y="278"/>
                    <a:pt x="408" y="278"/>
                    <a:pt x="410" y="275"/>
                  </a:cubicBezTo>
                  <a:cubicBezTo>
                    <a:pt x="411" y="274"/>
                    <a:pt x="412" y="273"/>
                    <a:pt x="413" y="272"/>
                  </a:cubicBezTo>
                  <a:cubicBezTo>
                    <a:pt x="414" y="270"/>
                    <a:pt x="415" y="268"/>
                    <a:pt x="417" y="267"/>
                  </a:cubicBezTo>
                  <a:cubicBezTo>
                    <a:pt x="420" y="265"/>
                    <a:pt x="420" y="262"/>
                    <a:pt x="421" y="260"/>
                  </a:cubicBezTo>
                  <a:cubicBezTo>
                    <a:pt x="421" y="259"/>
                    <a:pt x="422" y="258"/>
                    <a:pt x="422" y="256"/>
                  </a:cubicBezTo>
                  <a:cubicBezTo>
                    <a:pt x="423" y="253"/>
                    <a:pt x="425" y="251"/>
                    <a:pt x="427" y="249"/>
                  </a:cubicBezTo>
                  <a:cubicBezTo>
                    <a:pt x="430" y="246"/>
                    <a:pt x="432" y="243"/>
                    <a:pt x="432" y="239"/>
                  </a:cubicBezTo>
                  <a:cubicBezTo>
                    <a:pt x="432" y="237"/>
                    <a:pt x="432" y="230"/>
                    <a:pt x="430" y="227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28" y="222"/>
                    <a:pt x="426" y="219"/>
                    <a:pt x="423" y="217"/>
                  </a:cubicBezTo>
                  <a:cubicBezTo>
                    <a:pt x="423" y="216"/>
                    <a:pt x="423" y="216"/>
                    <a:pt x="424" y="216"/>
                  </a:cubicBezTo>
                  <a:cubicBezTo>
                    <a:pt x="424" y="215"/>
                    <a:pt x="424" y="215"/>
                    <a:pt x="425" y="215"/>
                  </a:cubicBezTo>
                  <a:cubicBezTo>
                    <a:pt x="426" y="215"/>
                    <a:pt x="428" y="216"/>
                    <a:pt x="429" y="216"/>
                  </a:cubicBezTo>
                  <a:cubicBezTo>
                    <a:pt x="432" y="217"/>
                    <a:pt x="432" y="217"/>
                    <a:pt x="433" y="217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3" y="217"/>
                    <a:pt x="434" y="217"/>
                    <a:pt x="434" y="217"/>
                  </a:cubicBezTo>
                  <a:cubicBezTo>
                    <a:pt x="440" y="217"/>
                    <a:pt x="440" y="217"/>
                    <a:pt x="440" y="217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34" y="213"/>
                    <a:pt x="433" y="212"/>
                    <a:pt x="433" y="211"/>
                  </a:cubicBezTo>
                  <a:cubicBezTo>
                    <a:pt x="432" y="210"/>
                    <a:pt x="431" y="209"/>
                    <a:pt x="430" y="208"/>
                  </a:cubicBezTo>
                  <a:cubicBezTo>
                    <a:pt x="430" y="206"/>
                    <a:pt x="430" y="204"/>
                    <a:pt x="431" y="203"/>
                  </a:cubicBezTo>
                  <a:cubicBezTo>
                    <a:pt x="431" y="202"/>
                    <a:pt x="431" y="202"/>
                    <a:pt x="431" y="201"/>
                  </a:cubicBezTo>
                  <a:cubicBezTo>
                    <a:pt x="431" y="200"/>
                    <a:pt x="431" y="199"/>
                    <a:pt x="431" y="199"/>
                  </a:cubicBezTo>
                  <a:cubicBezTo>
                    <a:pt x="431" y="199"/>
                    <a:pt x="431" y="199"/>
                    <a:pt x="431" y="199"/>
                  </a:cubicBezTo>
                  <a:cubicBezTo>
                    <a:pt x="431" y="198"/>
                    <a:pt x="431" y="198"/>
                    <a:pt x="431" y="198"/>
                  </a:cubicBezTo>
                  <a:cubicBezTo>
                    <a:pt x="431" y="198"/>
                    <a:pt x="431" y="198"/>
                    <a:pt x="430" y="198"/>
                  </a:cubicBezTo>
                  <a:cubicBezTo>
                    <a:pt x="430" y="197"/>
                    <a:pt x="430" y="197"/>
                    <a:pt x="429" y="196"/>
                  </a:cubicBezTo>
                  <a:cubicBezTo>
                    <a:pt x="429" y="196"/>
                    <a:pt x="426" y="192"/>
                    <a:pt x="428" y="190"/>
                  </a:cubicBezTo>
                  <a:cubicBezTo>
                    <a:pt x="428" y="189"/>
                    <a:pt x="430" y="188"/>
                    <a:pt x="431" y="188"/>
                  </a:cubicBezTo>
                  <a:cubicBezTo>
                    <a:pt x="432" y="188"/>
                    <a:pt x="433" y="187"/>
                    <a:pt x="433" y="187"/>
                  </a:cubicBezTo>
                  <a:cubicBezTo>
                    <a:pt x="435" y="186"/>
                    <a:pt x="437" y="184"/>
                    <a:pt x="438" y="182"/>
                  </a:cubicBezTo>
                  <a:cubicBezTo>
                    <a:pt x="438" y="181"/>
                    <a:pt x="438" y="181"/>
                    <a:pt x="438" y="181"/>
                  </a:cubicBezTo>
                  <a:cubicBezTo>
                    <a:pt x="439" y="180"/>
                    <a:pt x="439" y="179"/>
                    <a:pt x="440" y="179"/>
                  </a:cubicBezTo>
                  <a:cubicBezTo>
                    <a:pt x="440" y="179"/>
                    <a:pt x="440" y="179"/>
                    <a:pt x="440" y="179"/>
                  </a:cubicBezTo>
                  <a:cubicBezTo>
                    <a:pt x="441" y="179"/>
                    <a:pt x="441" y="179"/>
                    <a:pt x="442" y="179"/>
                  </a:cubicBezTo>
                  <a:cubicBezTo>
                    <a:pt x="442" y="179"/>
                    <a:pt x="442" y="179"/>
                    <a:pt x="442" y="179"/>
                  </a:cubicBezTo>
                  <a:cubicBezTo>
                    <a:pt x="443" y="180"/>
                    <a:pt x="444" y="180"/>
                    <a:pt x="445" y="180"/>
                  </a:cubicBezTo>
                  <a:cubicBezTo>
                    <a:pt x="445" y="180"/>
                    <a:pt x="446" y="180"/>
                    <a:pt x="446" y="180"/>
                  </a:cubicBezTo>
                  <a:cubicBezTo>
                    <a:pt x="447" y="180"/>
                    <a:pt x="448" y="179"/>
                    <a:pt x="450" y="178"/>
                  </a:cubicBezTo>
                  <a:cubicBezTo>
                    <a:pt x="451" y="177"/>
                    <a:pt x="451" y="177"/>
                    <a:pt x="451" y="177"/>
                  </a:cubicBezTo>
                  <a:cubicBezTo>
                    <a:pt x="452" y="177"/>
                    <a:pt x="452" y="176"/>
                    <a:pt x="453" y="176"/>
                  </a:cubicBezTo>
                  <a:cubicBezTo>
                    <a:pt x="454" y="175"/>
                    <a:pt x="455" y="175"/>
                    <a:pt x="455" y="175"/>
                  </a:cubicBezTo>
                  <a:cubicBezTo>
                    <a:pt x="456" y="175"/>
                    <a:pt x="456" y="175"/>
                    <a:pt x="456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8" y="175"/>
                    <a:pt x="459" y="176"/>
                    <a:pt x="460" y="176"/>
                  </a:cubicBezTo>
                  <a:cubicBezTo>
                    <a:pt x="461" y="177"/>
                    <a:pt x="461" y="177"/>
                    <a:pt x="462" y="177"/>
                  </a:cubicBezTo>
                  <a:cubicBezTo>
                    <a:pt x="463" y="178"/>
                    <a:pt x="464" y="178"/>
                    <a:pt x="465" y="179"/>
                  </a:cubicBezTo>
                  <a:cubicBezTo>
                    <a:pt x="467" y="180"/>
                    <a:pt x="467" y="180"/>
                    <a:pt x="467" y="180"/>
                  </a:cubicBezTo>
                  <a:cubicBezTo>
                    <a:pt x="468" y="178"/>
                    <a:pt x="468" y="178"/>
                    <a:pt x="468" y="178"/>
                  </a:cubicBezTo>
                  <a:cubicBezTo>
                    <a:pt x="468" y="178"/>
                    <a:pt x="468" y="178"/>
                    <a:pt x="469" y="177"/>
                  </a:cubicBezTo>
                  <a:cubicBezTo>
                    <a:pt x="469" y="176"/>
                    <a:pt x="470" y="175"/>
                    <a:pt x="470" y="174"/>
                  </a:cubicBezTo>
                  <a:cubicBezTo>
                    <a:pt x="469" y="172"/>
                    <a:pt x="468" y="170"/>
                    <a:pt x="466" y="169"/>
                  </a:cubicBezTo>
                  <a:cubicBezTo>
                    <a:pt x="464" y="166"/>
                    <a:pt x="464" y="166"/>
                    <a:pt x="464" y="166"/>
                  </a:cubicBezTo>
                  <a:cubicBezTo>
                    <a:pt x="460" y="162"/>
                    <a:pt x="457" y="159"/>
                    <a:pt x="456" y="153"/>
                  </a:cubicBezTo>
                  <a:cubicBezTo>
                    <a:pt x="455" y="149"/>
                    <a:pt x="453" y="142"/>
                    <a:pt x="455" y="136"/>
                  </a:cubicBezTo>
                  <a:cubicBezTo>
                    <a:pt x="456" y="133"/>
                    <a:pt x="459" y="132"/>
                    <a:pt x="462" y="131"/>
                  </a:cubicBezTo>
                  <a:cubicBezTo>
                    <a:pt x="465" y="130"/>
                    <a:pt x="468" y="129"/>
                    <a:pt x="469" y="126"/>
                  </a:cubicBezTo>
                  <a:cubicBezTo>
                    <a:pt x="469" y="125"/>
                    <a:pt x="469" y="124"/>
                    <a:pt x="469" y="122"/>
                  </a:cubicBezTo>
                  <a:cubicBezTo>
                    <a:pt x="469" y="121"/>
                    <a:pt x="470" y="119"/>
                    <a:pt x="470" y="117"/>
                  </a:cubicBezTo>
                  <a:cubicBezTo>
                    <a:pt x="472" y="115"/>
                    <a:pt x="474" y="114"/>
                    <a:pt x="476" y="112"/>
                  </a:cubicBezTo>
                  <a:cubicBezTo>
                    <a:pt x="477" y="112"/>
                    <a:pt x="477" y="112"/>
                    <a:pt x="478" y="111"/>
                  </a:cubicBezTo>
                  <a:cubicBezTo>
                    <a:pt x="483" y="108"/>
                    <a:pt x="487" y="102"/>
                    <a:pt x="488" y="96"/>
                  </a:cubicBezTo>
                  <a:cubicBezTo>
                    <a:pt x="490" y="90"/>
                    <a:pt x="483" y="87"/>
                    <a:pt x="478" y="85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5" name="Freeform 20"/>
            <p:cNvSpPr>
              <a:spLocks/>
            </p:cNvSpPr>
            <p:nvPr/>
          </p:nvSpPr>
          <p:spPr bwMode="auto">
            <a:xfrm>
              <a:off x="4048536" y="1196228"/>
              <a:ext cx="648128" cy="880869"/>
            </a:xfrm>
            <a:custGeom>
              <a:avLst/>
              <a:gdLst>
                <a:gd name="T0" fmla="*/ 249 w 256"/>
                <a:gd name="T1" fmla="*/ 182 h 364"/>
                <a:gd name="T2" fmla="*/ 238 w 256"/>
                <a:gd name="T3" fmla="*/ 161 h 364"/>
                <a:gd name="T4" fmla="*/ 236 w 256"/>
                <a:gd name="T5" fmla="*/ 145 h 364"/>
                <a:gd name="T6" fmla="*/ 229 w 256"/>
                <a:gd name="T7" fmla="*/ 111 h 364"/>
                <a:gd name="T8" fmla="*/ 225 w 256"/>
                <a:gd name="T9" fmla="*/ 100 h 364"/>
                <a:gd name="T10" fmla="*/ 226 w 256"/>
                <a:gd name="T11" fmla="*/ 77 h 364"/>
                <a:gd name="T12" fmla="*/ 224 w 256"/>
                <a:gd name="T13" fmla="*/ 56 h 364"/>
                <a:gd name="T14" fmla="*/ 218 w 256"/>
                <a:gd name="T15" fmla="*/ 42 h 364"/>
                <a:gd name="T16" fmla="*/ 219 w 256"/>
                <a:gd name="T17" fmla="*/ 18 h 364"/>
                <a:gd name="T18" fmla="*/ 221 w 256"/>
                <a:gd name="T19" fmla="*/ 7 h 364"/>
                <a:gd name="T20" fmla="*/ 219 w 256"/>
                <a:gd name="T21" fmla="*/ 6 h 364"/>
                <a:gd name="T22" fmla="*/ 200 w 256"/>
                <a:gd name="T23" fmla="*/ 0 h 364"/>
                <a:gd name="T24" fmla="*/ 190 w 256"/>
                <a:gd name="T25" fmla="*/ 18 h 364"/>
                <a:gd name="T26" fmla="*/ 161 w 256"/>
                <a:gd name="T27" fmla="*/ 35 h 364"/>
                <a:gd name="T28" fmla="*/ 148 w 256"/>
                <a:gd name="T29" fmla="*/ 58 h 364"/>
                <a:gd name="T30" fmla="*/ 143 w 256"/>
                <a:gd name="T31" fmla="*/ 63 h 364"/>
                <a:gd name="T32" fmla="*/ 146 w 256"/>
                <a:gd name="T33" fmla="*/ 86 h 364"/>
                <a:gd name="T34" fmla="*/ 150 w 256"/>
                <a:gd name="T35" fmla="*/ 113 h 364"/>
                <a:gd name="T36" fmla="*/ 136 w 256"/>
                <a:gd name="T37" fmla="*/ 130 h 364"/>
                <a:gd name="T38" fmla="*/ 142 w 256"/>
                <a:gd name="T39" fmla="*/ 151 h 364"/>
                <a:gd name="T40" fmla="*/ 133 w 256"/>
                <a:gd name="T41" fmla="*/ 180 h 364"/>
                <a:gd name="T42" fmla="*/ 122 w 256"/>
                <a:gd name="T43" fmla="*/ 180 h 364"/>
                <a:gd name="T44" fmla="*/ 108 w 256"/>
                <a:gd name="T45" fmla="*/ 177 h 364"/>
                <a:gd name="T46" fmla="*/ 81 w 256"/>
                <a:gd name="T47" fmla="*/ 190 h 364"/>
                <a:gd name="T48" fmla="*/ 24 w 256"/>
                <a:gd name="T49" fmla="*/ 224 h 364"/>
                <a:gd name="T50" fmla="*/ 13 w 256"/>
                <a:gd name="T51" fmla="*/ 253 h 364"/>
                <a:gd name="T52" fmla="*/ 3 w 256"/>
                <a:gd name="T53" fmla="*/ 328 h 364"/>
                <a:gd name="T54" fmla="*/ 1 w 256"/>
                <a:gd name="T55" fmla="*/ 336 h 364"/>
                <a:gd name="T56" fmla="*/ 7 w 256"/>
                <a:gd name="T57" fmla="*/ 337 h 364"/>
                <a:gd name="T58" fmla="*/ 9 w 256"/>
                <a:gd name="T59" fmla="*/ 337 h 364"/>
                <a:gd name="T60" fmla="*/ 16 w 256"/>
                <a:gd name="T61" fmla="*/ 337 h 364"/>
                <a:gd name="T62" fmla="*/ 23 w 256"/>
                <a:gd name="T63" fmla="*/ 348 h 364"/>
                <a:gd name="T64" fmla="*/ 56 w 256"/>
                <a:gd name="T65" fmla="*/ 361 h 364"/>
                <a:gd name="T66" fmla="*/ 71 w 256"/>
                <a:gd name="T67" fmla="*/ 352 h 364"/>
                <a:gd name="T68" fmla="*/ 81 w 256"/>
                <a:gd name="T69" fmla="*/ 351 h 364"/>
                <a:gd name="T70" fmla="*/ 106 w 256"/>
                <a:gd name="T71" fmla="*/ 297 h 364"/>
                <a:gd name="T72" fmla="*/ 112 w 256"/>
                <a:gd name="T73" fmla="*/ 296 h 364"/>
                <a:gd name="T74" fmla="*/ 119 w 256"/>
                <a:gd name="T75" fmla="*/ 298 h 364"/>
                <a:gd name="T76" fmla="*/ 126 w 256"/>
                <a:gd name="T77" fmla="*/ 298 h 364"/>
                <a:gd name="T78" fmla="*/ 151 w 256"/>
                <a:gd name="T79" fmla="*/ 306 h 364"/>
                <a:gd name="T80" fmla="*/ 176 w 256"/>
                <a:gd name="T81" fmla="*/ 296 h 364"/>
                <a:gd name="T82" fmla="*/ 192 w 256"/>
                <a:gd name="T83" fmla="*/ 287 h 364"/>
                <a:gd name="T84" fmla="*/ 205 w 256"/>
                <a:gd name="T85" fmla="*/ 278 h 364"/>
                <a:gd name="T86" fmla="*/ 217 w 256"/>
                <a:gd name="T87" fmla="*/ 270 h 364"/>
                <a:gd name="T88" fmla="*/ 223 w 256"/>
                <a:gd name="T89" fmla="*/ 262 h 364"/>
                <a:gd name="T90" fmla="*/ 246 w 256"/>
                <a:gd name="T91" fmla="*/ 245 h 364"/>
                <a:gd name="T92" fmla="*/ 244 w 256"/>
                <a:gd name="T93" fmla="*/ 230 h 364"/>
                <a:gd name="T94" fmla="*/ 244 w 256"/>
                <a:gd name="T95" fmla="*/ 220 h 364"/>
                <a:gd name="T96" fmla="*/ 245 w 256"/>
                <a:gd name="T97" fmla="*/ 212 h 364"/>
                <a:gd name="T98" fmla="*/ 247 w 256"/>
                <a:gd name="T99" fmla="*/ 2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364">
                  <a:moveTo>
                    <a:pt x="253" y="193"/>
                  </a:moveTo>
                  <a:cubicBezTo>
                    <a:pt x="255" y="190"/>
                    <a:pt x="256" y="187"/>
                    <a:pt x="253" y="184"/>
                  </a:cubicBezTo>
                  <a:cubicBezTo>
                    <a:pt x="252" y="183"/>
                    <a:pt x="251" y="182"/>
                    <a:pt x="249" y="182"/>
                  </a:cubicBezTo>
                  <a:cubicBezTo>
                    <a:pt x="247" y="182"/>
                    <a:pt x="246" y="182"/>
                    <a:pt x="245" y="181"/>
                  </a:cubicBezTo>
                  <a:cubicBezTo>
                    <a:pt x="240" y="177"/>
                    <a:pt x="240" y="171"/>
                    <a:pt x="239" y="166"/>
                  </a:cubicBezTo>
                  <a:cubicBezTo>
                    <a:pt x="239" y="164"/>
                    <a:pt x="239" y="162"/>
                    <a:pt x="238" y="161"/>
                  </a:cubicBezTo>
                  <a:cubicBezTo>
                    <a:pt x="238" y="159"/>
                    <a:pt x="238" y="158"/>
                    <a:pt x="237" y="157"/>
                  </a:cubicBezTo>
                  <a:cubicBezTo>
                    <a:pt x="236" y="155"/>
                    <a:pt x="236" y="154"/>
                    <a:pt x="236" y="151"/>
                  </a:cubicBezTo>
                  <a:cubicBezTo>
                    <a:pt x="236" y="149"/>
                    <a:pt x="236" y="147"/>
                    <a:pt x="236" y="145"/>
                  </a:cubicBezTo>
                  <a:cubicBezTo>
                    <a:pt x="236" y="143"/>
                    <a:pt x="236" y="141"/>
                    <a:pt x="236" y="139"/>
                  </a:cubicBezTo>
                  <a:cubicBezTo>
                    <a:pt x="236" y="137"/>
                    <a:pt x="236" y="119"/>
                    <a:pt x="230" y="119"/>
                  </a:cubicBezTo>
                  <a:cubicBezTo>
                    <a:pt x="229" y="116"/>
                    <a:pt x="229" y="114"/>
                    <a:pt x="229" y="111"/>
                  </a:cubicBezTo>
                  <a:cubicBezTo>
                    <a:pt x="229" y="111"/>
                    <a:pt x="229" y="110"/>
                    <a:pt x="229" y="109"/>
                  </a:cubicBezTo>
                  <a:cubicBezTo>
                    <a:pt x="229" y="107"/>
                    <a:pt x="228" y="105"/>
                    <a:pt x="227" y="103"/>
                  </a:cubicBezTo>
                  <a:cubicBezTo>
                    <a:pt x="226" y="102"/>
                    <a:pt x="226" y="101"/>
                    <a:pt x="225" y="100"/>
                  </a:cubicBezTo>
                  <a:cubicBezTo>
                    <a:pt x="224" y="97"/>
                    <a:pt x="224" y="93"/>
                    <a:pt x="224" y="90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4"/>
                    <a:pt x="223" y="81"/>
                    <a:pt x="226" y="77"/>
                  </a:cubicBezTo>
                  <a:cubicBezTo>
                    <a:pt x="228" y="72"/>
                    <a:pt x="228" y="71"/>
                    <a:pt x="227" y="66"/>
                  </a:cubicBezTo>
                  <a:cubicBezTo>
                    <a:pt x="226" y="65"/>
                    <a:pt x="226" y="63"/>
                    <a:pt x="226" y="61"/>
                  </a:cubicBezTo>
                  <a:cubicBezTo>
                    <a:pt x="225" y="59"/>
                    <a:pt x="225" y="58"/>
                    <a:pt x="224" y="56"/>
                  </a:cubicBezTo>
                  <a:cubicBezTo>
                    <a:pt x="224" y="54"/>
                    <a:pt x="223" y="52"/>
                    <a:pt x="222" y="51"/>
                  </a:cubicBezTo>
                  <a:cubicBezTo>
                    <a:pt x="221" y="50"/>
                    <a:pt x="220" y="48"/>
                    <a:pt x="220" y="47"/>
                  </a:cubicBezTo>
                  <a:cubicBezTo>
                    <a:pt x="219" y="45"/>
                    <a:pt x="219" y="43"/>
                    <a:pt x="218" y="42"/>
                  </a:cubicBezTo>
                  <a:cubicBezTo>
                    <a:pt x="218" y="40"/>
                    <a:pt x="217" y="38"/>
                    <a:pt x="216" y="36"/>
                  </a:cubicBezTo>
                  <a:cubicBezTo>
                    <a:pt x="215" y="32"/>
                    <a:pt x="214" y="29"/>
                    <a:pt x="215" y="25"/>
                  </a:cubicBezTo>
                  <a:cubicBezTo>
                    <a:pt x="216" y="22"/>
                    <a:pt x="217" y="20"/>
                    <a:pt x="219" y="18"/>
                  </a:cubicBezTo>
                  <a:cubicBezTo>
                    <a:pt x="219" y="18"/>
                    <a:pt x="220" y="17"/>
                    <a:pt x="221" y="16"/>
                  </a:cubicBezTo>
                  <a:cubicBezTo>
                    <a:pt x="223" y="13"/>
                    <a:pt x="222" y="11"/>
                    <a:pt x="221" y="8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7" y="5"/>
                    <a:pt x="216" y="5"/>
                    <a:pt x="215" y="5"/>
                  </a:cubicBezTo>
                  <a:cubicBezTo>
                    <a:pt x="211" y="5"/>
                    <a:pt x="208" y="5"/>
                    <a:pt x="205" y="3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200" y="9"/>
                    <a:pt x="195" y="13"/>
                    <a:pt x="191" y="17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88" y="20"/>
                    <a:pt x="186" y="21"/>
                    <a:pt x="185" y="23"/>
                  </a:cubicBezTo>
                  <a:cubicBezTo>
                    <a:pt x="181" y="27"/>
                    <a:pt x="178" y="30"/>
                    <a:pt x="171" y="31"/>
                  </a:cubicBezTo>
                  <a:cubicBezTo>
                    <a:pt x="166" y="31"/>
                    <a:pt x="163" y="33"/>
                    <a:pt x="161" y="35"/>
                  </a:cubicBezTo>
                  <a:cubicBezTo>
                    <a:pt x="158" y="37"/>
                    <a:pt x="158" y="40"/>
                    <a:pt x="158" y="42"/>
                  </a:cubicBezTo>
                  <a:cubicBezTo>
                    <a:pt x="158" y="43"/>
                    <a:pt x="157" y="44"/>
                    <a:pt x="157" y="46"/>
                  </a:cubicBezTo>
                  <a:cubicBezTo>
                    <a:pt x="156" y="49"/>
                    <a:pt x="151" y="54"/>
                    <a:pt x="148" y="58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7" y="60"/>
                    <a:pt x="146" y="60"/>
                    <a:pt x="145" y="61"/>
                  </a:cubicBezTo>
                  <a:cubicBezTo>
                    <a:pt x="145" y="61"/>
                    <a:pt x="144" y="62"/>
                    <a:pt x="143" y="63"/>
                  </a:cubicBezTo>
                  <a:cubicBezTo>
                    <a:pt x="142" y="66"/>
                    <a:pt x="143" y="68"/>
                    <a:pt x="145" y="71"/>
                  </a:cubicBezTo>
                  <a:cubicBezTo>
                    <a:pt x="146" y="72"/>
                    <a:pt x="146" y="74"/>
                    <a:pt x="147" y="76"/>
                  </a:cubicBezTo>
                  <a:cubicBezTo>
                    <a:pt x="147" y="79"/>
                    <a:pt x="147" y="83"/>
                    <a:pt x="146" y="86"/>
                  </a:cubicBezTo>
                  <a:cubicBezTo>
                    <a:pt x="146" y="87"/>
                    <a:pt x="146" y="88"/>
                    <a:pt x="146" y="89"/>
                  </a:cubicBezTo>
                  <a:cubicBezTo>
                    <a:pt x="145" y="93"/>
                    <a:pt x="147" y="96"/>
                    <a:pt x="148" y="100"/>
                  </a:cubicBezTo>
                  <a:cubicBezTo>
                    <a:pt x="150" y="105"/>
                    <a:pt x="151" y="109"/>
                    <a:pt x="150" y="113"/>
                  </a:cubicBezTo>
                  <a:cubicBezTo>
                    <a:pt x="149" y="115"/>
                    <a:pt x="148" y="117"/>
                    <a:pt x="146" y="118"/>
                  </a:cubicBezTo>
                  <a:cubicBezTo>
                    <a:pt x="145" y="119"/>
                    <a:pt x="144" y="120"/>
                    <a:pt x="143" y="121"/>
                  </a:cubicBezTo>
                  <a:cubicBezTo>
                    <a:pt x="140" y="123"/>
                    <a:pt x="137" y="127"/>
                    <a:pt x="136" y="130"/>
                  </a:cubicBezTo>
                  <a:cubicBezTo>
                    <a:pt x="135" y="134"/>
                    <a:pt x="135" y="140"/>
                    <a:pt x="135" y="143"/>
                  </a:cubicBezTo>
                  <a:cubicBezTo>
                    <a:pt x="136" y="147"/>
                    <a:pt x="138" y="148"/>
                    <a:pt x="140" y="150"/>
                  </a:cubicBezTo>
                  <a:cubicBezTo>
                    <a:pt x="141" y="150"/>
                    <a:pt x="141" y="150"/>
                    <a:pt x="142" y="151"/>
                  </a:cubicBezTo>
                  <a:cubicBezTo>
                    <a:pt x="150" y="156"/>
                    <a:pt x="146" y="166"/>
                    <a:pt x="144" y="173"/>
                  </a:cubicBezTo>
                  <a:cubicBezTo>
                    <a:pt x="142" y="179"/>
                    <a:pt x="139" y="180"/>
                    <a:pt x="136" y="180"/>
                  </a:cubicBezTo>
                  <a:cubicBezTo>
                    <a:pt x="135" y="180"/>
                    <a:pt x="134" y="180"/>
                    <a:pt x="133" y="180"/>
                  </a:cubicBezTo>
                  <a:cubicBezTo>
                    <a:pt x="132" y="180"/>
                    <a:pt x="131" y="180"/>
                    <a:pt x="131" y="179"/>
                  </a:cubicBezTo>
                  <a:cubicBezTo>
                    <a:pt x="129" y="179"/>
                    <a:pt x="127" y="179"/>
                    <a:pt x="126" y="179"/>
                  </a:cubicBezTo>
                  <a:cubicBezTo>
                    <a:pt x="124" y="179"/>
                    <a:pt x="123" y="179"/>
                    <a:pt x="122" y="180"/>
                  </a:cubicBezTo>
                  <a:cubicBezTo>
                    <a:pt x="120" y="180"/>
                    <a:pt x="119" y="181"/>
                    <a:pt x="118" y="181"/>
                  </a:cubicBezTo>
                  <a:cubicBezTo>
                    <a:pt x="116" y="181"/>
                    <a:pt x="114" y="180"/>
                    <a:pt x="113" y="179"/>
                  </a:cubicBezTo>
                  <a:cubicBezTo>
                    <a:pt x="111" y="178"/>
                    <a:pt x="110" y="178"/>
                    <a:pt x="108" y="177"/>
                  </a:cubicBezTo>
                  <a:cubicBezTo>
                    <a:pt x="107" y="177"/>
                    <a:pt x="106" y="177"/>
                    <a:pt x="105" y="177"/>
                  </a:cubicBezTo>
                  <a:cubicBezTo>
                    <a:pt x="103" y="177"/>
                    <a:pt x="101" y="178"/>
                    <a:pt x="98" y="178"/>
                  </a:cubicBezTo>
                  <a:cubicBezTo>
                    <a:pt x="92" y="181"/>
                    <a:pt x="86" y="185"/>
                    <a:pt x="81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68" y="201"/>
                    <a:pt x="53" y="209"/>
                    <a:pt x="40" y="212"/>
                  </a:cubicBezTo>
                  <a:cubicBezTo>
                    <a:pt x="32" y="214"/>
                    <a:pt x="27" y="216"/>
                    <a:pt x="24" y="224"/>
                  </a:cubicBezTo>
                  <a:cubicBezTo>
                    <a:pt x="23" y="227"/>
                    <a:pt x="22" y="230"/>
                    <a:pt x="21" y="233"/>
                  </a:cubicBezTo>
                  <a:cubicBezTo>
                    <a:pt x="20" y="237"/>
                    <a:pt x="19" y="242"/>
                    <a:pt x="17" y="246"/>
                  </a:cubicBezTo>
                  <a:cubicBezTo>
                    <a:pt x="15" y="248"/>
                    <a:pt x="14" y="250"/>
                    <a:pt x="13" y="253"/>
                  </a:cubicBezTo>
                  <a:cubicBezTo>
                    <a:pt x="7" y="264"/>
                    <a:pt x="2" y="274"/>
                    <a:pt x="5" y="289"/>
                  </a:cubicBezTo>
                  <a:cubicBezTo>
                    <a:pt x="7" y="294"/>
                    <a:pt x="8" y="300"/>
                    <a:pt x="8" y="305"/>
                  </a:cubicBezTo>
                  <a:cubicBezTo>
                    <a:pt x="7" y="314"/>
                    <a:pt x="5" y="320"/>
                    <a:pt x="3" y="328"/>
                  </a:cubicBezTo>
                  <a:cubicBezTo>
                    <a:pt x="2" y="329"/>
                    <a:pt x="2" y="331"/>
                    <a:pt x="1" y="332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1" y="336"/>
                    <a:pt x="1" y="336"/>
                    <a:pt x="1" y="336"/>
                  </a:cubicBezTo>
                  <a:cubicBezTo>
                    <a:pt x="2" y="337"/>
                    <a:pt x="3" y="337"/>
                    <a:pt x="5" y="337"/>
                  </a:cubicBezTo>
                  <a:cubicBezTo>
                    <a:pt x="5" y="337"/>
                    <a:pt x="5" y="337"/>
                    <a:pt x="5" y="337"/>
                  </a:cubicBezTo>
                  <a:cubicBezTo>
                    <a:pt x="6" y="337"/>
                    <a:pt x="6" y="337"/>
                    <a:pt x="7" y="337"/>
                  </a:cubicBezTo>
                  <a:cubicBezTo>
                    <a:pt x="8" y="337"/>
                    <a:pt x="8" y="337"/>
                    <a:pt x="8" y="337"/>
                  </a:cubicBezTo>
                  <a:cubicBezTo>
                    <a:pt x="8" y="337"/>
                    <a:pt x="8" y="337"/>
                    <a:pt x="8" y="337"/>
                  </a:cubicBezTo>
                  <a:cubicBezTo>
                    <a:pt x="9" y="337"/>
                    <a:pt x="9" y="337"/>
                    <a:pt x="9" y="337"/>
                  </a:cubicBezTo>
                  <a:cubicBezTo>
                    <a:pt x="9" y="337"/>
                    <a:pt x="9" y="337"/>
                    <a:pt x="9" y="337"/>
                  </a:cubicBezTo>
                  <a:cubicBezTo>
                    <a:pt x="11" y="337"/>
                    <a:pt x="12" y="337"/>
                    <a:pt x="13" y="337"/>
                  </a:cubicBezTo>
                  <a:cubicBezTo>
                    <a:pt x="14" y="337"/>
                    <a:pt x="16" y="337"/>
                    <a:pt x="16" y="337"/>
                  </a:cubicBezTo>
                  <a:cubicBezTo>
                    <a:pt x="18" y="338"/>
                    <a:pt x="20" y="342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2" y="346"/>
                    <a:pt x="22" y="347"/>
                    <a:pt x="23" y="348"/>
                  </a:cubicBezTo>
                  <a:cubicBezTo>
                    <a:pt x="25" y="352"/>
                    <a:pt x="26" y="357"/>
                    <a:pt x="30" y="359"/>
                  </a:cubicBezTo>
                  <a:cubicBezTo>
                    <a:pt x="35" y="362"/>
                    <a:pt x="41" y="364"/>
                    <a:pt x="46" y="364"/>
                  </a:cubicBezTo>
                  <a:cubicBezTo>
                    <a:pt x="50" y="364"/>
                    <a:pt x="53" y="363"/>
                    <a:pt x="56" y="361"/>
                  </a:cubicBezTo>
                  <a:cubicBezTo>
                    <a:pt x="57" y="360"/>
                    <a:pt x="58" y="359"/>
                    <a:pt x="59" y="358"/>
                  </a:cubicBezTo>
                  <a:cubicBezTo>
                    <a:pt x="62" y="355"/>
                    <a:pt x="64" y="353"/>
                    <a:pt x="68" y="352"/>
                  </a:cubicBezTo>
                  <a:cubicBezTo>
                    <a:pt x="69" y="352"/>
                    <a:pt x="70" y="352"/>
                    <a:pt x="71" y="352"/>
                  </a:cubicBezTo>
                  <a:cubicBezTo>
                    <a:pt x="72" y="352"/>
                    <a:pt x="73" y="352"/>
                    <a:pt x="74" y="352"/>
                  </a:cubicBezTo>
                  <a:cubicBezTo>
                    <a:pt x="75" y="352"/>
                    <a:pt x="76" y="352"/>
                    <a:pt x="77" y="352"/>
                  </a:cubicBezTo>
                  <a:cubicBezTo>
                    <a:pt x="79" y="352"/>
                    <a:pt x="80" y="352"/>
                    <a:pt x="81" y="351"/>
                  </a:cubicBezTo>
                  <a:cubicBezTo>
                    <a:pt x="89" y="349"/>
                    <a:pt x="97" y="339"/>
                    <a:pt x="100" y="331"/>
                  </a:cubicBezTo>
                  <a:cubicBezTo>
                    <a:pt x="105" y="321"/>
                    <a:pt x="102" y="310"/>
                    <a:pt x="99" y="299"/>
                  </a:cubicBezTo>
                  <a:cubicBezTo>
                    <a:pt x="102" y="299"/>
                    <a:pt x="103" y="298"/>
                    <a:pt x="106" y="297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8" y="295"/>
                    <a:pt x="109" y="295"/>
                    <a:pt x="110" y="295"/>
                  </a:cubicBezTo>
                  <a:cubicBezTo>
                    <a:pt x="110" y="295"/>
                    <a:pt x="111" y="295"/>
                    <a:pt x="112" y="296"/>
                  </a:cubicBezTo>
                  <a:cubicBezTo>
                    <a:pt x="113" y="296"/>
                    <a:pt x="114" y="297"/>
                    <a:pt x="114" y="297"/>
                  </a:cubicBezTo>
                  <a:cubicBezTo>
                    <a:pt x="115" y="298"/>
                    <a:pt x="116" y="298"/>
                    <a:pt x="118" y="298"/>
                  </a:cubicBezTo>
                  <a:cubicBezTo>
                    <a:pt x="118" y="298"/>
                    <a:pt x="119" y="298"/>
                    <a:pt x="119" y="298"/>
                  </a:cubicBezTo>
                  <a:cubicBezTo>
                    <a:pt x="120" y="298"/>
                    <a:pt x="121" y="298"/>
                    <a:pt x="123" y="298"/>
                  </a:cubicBezTo>
                  <a:cubicBezTo>
                    <a:pt x="124" y="298"/>
                    <a:pt x="125" y="298"/>
                    <a:pt x="126" y="298"/>
                  </a:cubicBezTo>
                  <a:cubicBezTo>
                    <a:pt x="126" y="298"/>
                    <a:pt x="126" y="298"/>
                    <a:pt x="126" y="298"/>
                  </a:cubicBezTo>
                  <a:cubicBezTo>
                    <a:pt x="130" y="298"/>
                    <a:pt x="132" y="299"/>
                    <a:pt x="135" y="301"/>
                  </a:cubicBezTo>
                  <a:cubicBezTo>
                    <a:pt x="136" y="302"/>
                    <a:pt x="137" y="302"/>
                    <a:pt x="138" y="303"/>
                  </a:cubicBezTo>
                  <a:cubicBezTo>
                    <a:pt x="142" y="306"/>
                    <a:pt x="145" y="306"/>
                    <a:pt x="151" y="306"/>
                  </a:cubicBezTo>
                  <a:cubicBezTo>
                    <a:pt x="155" y="306"/>
                    <a:pt x="158" y="304"/>
                    <a:pt x="161" y="301"/>
                  </a:cubicBezTo>
                  <a:cubicBezTo>
                    <a:pt x="163" y="300"/>
                    <a:pt x="165" y="298"/>
                    <a:pt x="168" y="297"/>
                  </a:cubicBezTo>
                  <a:cubicBezTo>
                    <a:pt x="170" y="296"/>
                    <a:pt x="173" y="296"/>
                    <a:pt x="176" y="296"/>
                  </a:cubicBezTo>
                  <a:cubicBezTo>
                    <a:pt x="180" y="296"/>
                    <a:pt x="184" y="296"/>
                    <a:pt x="187" y="294"/>
                  </a:cubicBezTo>
                  <a:cubicBezTo>
                    <a:pt x="188" y="293"/>
                    <a:pt x="190" y="291"/>
                    <a:pt x="191" y="289"/>
                  </a:cubicBezTo>
                  <a:cubicBezTo>
                    <a:pt x="191" y="288"/>
                    <a:pt x="192" y="288"/>
                    <a:pt x="192" y="287"/>
                  </a:cubicBezTo>
                  <a:cubicBezTo>
                    <a:pt x="192" y="286"/>
                    <a:pt x="192" y="286"/>
                    <a:pt x="195" y="284"/>
                  </a:cubicBezTo>
                  <a:cubicBezTo>
                    <a:pt x="196" y="284"/>
                    <a:pt x="196" y="284"/>
                    <a:pt x="197" y="283"/>
                  </a:cubicBezTo>
                  <a:cubicBezTo>
                    <a:pt x="200" y="282"/>
                    <a:pt x="203" y="281"/>
                    <a:pt x="205" y="278"/>
                  </a:cubicBezTo>
                  <a:cubicBezTo>
                    <a:pt x="206" y="276"/>
                    <a:pt x="206" y="276"/>
                    <a:pt x="206" y="276"/>
                  </a:cubicBezTo>
                  <a:cubicBezTo>
                    <a:pt x="209" y="273"/>
                    <a:pt x="211" y="270"/>
                    <a:pt x="215" y="270"/>
                  </a:cubicBezTo>
                  <a:cubicBezTo>
                    <a:pt x="217" y="270"/>
                    <a:pt x="217" y="270"/>
                    <a:pt x="217" y="270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7" y="265"/>
                    <a:pt x="218" y="264"/>
                    <a:pt x="221" y="263"/>
                  </a:cubicBezTo>
                  <a:cubicBezTo>
                    <a:pt x="222" y="263"/>
                    <a:pt x="222" y="262"/>
                    <a:pt x="223" y="262"/>
                  </a:cubicBezTo>
                  <a:cubicBezTo>
                    <a:pt x="224" y="261"/>
                    <a:pt x="225" y="261"/>
                    <a:pt x="226" y="260"/>
                  </a:cubicBezTo>
                  <a:cubicBezTo>
                    <a:pt x="228" y="259"/>
                    <a:pt x="229" y="257"/>
                    <a:pt x="231" y="256"/>
                  </a:cubicBezTo>
                  <a:cubicBezTo>
                    <a:pt x="236" y="254"/>
                    <a:pt x="241" y="250"/>
                    <a:pt x="246" y="245"/>
                  </a:cubicBezTo>
                  <a:cubicBezTo>
                    <a:pt x="248" y="243"/>
                    <a:pt x="250" y="238"/>
                    <a:pt x="248" y="235"/>
                  </a:cubicBezTo>
                  <a:cubicBezTo>
                    <a:pt x="248" y="235"/>
                    <a:pt x="247" y="234"/>
                    <a:pt x="246" y="233"/>
                  </a:cubicBezTo>
                  <a:cubicBezTo>
                    <a:pt x="245" y="232"/>
                    <a:pt x="244" y="231"/>
                    <a:pt x="244" y="230"/>
                  </a:cubicBezTo>
                  <a:cubicBezTo>
                    <a:pt x="244" y="228"/>
                    <a:pt x="244" y="227"/>
                    <a:pt x="244" y="226"/>
                  </a:cubicBezTo>
                  <a:cubicBezTo>
                    <a:pt x="245" y="224"/>
                    <a:pt x="245" y="223"/>
                    <a:pt x="245" y="222"/>
                  </a:cubicBezTo>
                  <a:cubicBezTo>
                    <a:pt x="245" y="221"/>
                    <a:pt x="244" y="220"/>
                    <a:pt x="244" y="220"/>
                  </a:cubicBezTo>
                  <a:cubicBezTo>
                    <a:pt x="243" y="219"/>
                    <a:pt x="243" y="219"/>
                    <a:pt x="242" y="218"/>
                  </a:cubicBezTo>
                  <a:cubicBezTo>
                    <a:pt x="242" y="217"/>
                    <a:pt x="241" y="216"/>
                    <a:pt x="242" y="216"/>
                  </a:cubicBezTo>
                  <a:cubicBezTo>
                    <a:pt x="242" y="214"/>
                    <a:pt x="243" y="213"/>
                    <a:pt x="245" y="212"/>
                  </a:cubicBezTo>
                  <a:cubicBezTo>
                    <a:pt x="247" y="212"/>
                    <a:pt x="247" y="212"/>
                    <a:pt x="247" y="212"/>
                  </a:cubicBezTo>
                  <a:cubicBezTo>
                    <a:pt x="246" y="211"/>
                    <a:pt x="246" y="211"/>
                    <a:pt x="246" y="211"/>
                  </a:cubicBezTo>
                  <a:cubicBezTo>
                    <a:pt x="246" y="210"/>
                    <a:pt x="246" y="209"/>
                    <a:pt x="247" y="208"/>
                  </a:cubicBezTo>
                  <a:cubicBezTo>
                    <a:pt x="247" y="202"/>
                    <a:pt x="250" y="197"/>
                    <a:pt x="253" y="193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6" name="Freeform 21"/>
            <p:cNvSpPr>
              <a:spLocks/>
            </p:cNvSpPr>
            <p:nvPr/>
          </p:nvSpPr>
          <p:spPr bwMode="auto">
            <a:xfrm>
              <a:off x="3504108" y="1433308"/>
              <a:ext cx="564131" cy="905669"/>
            </a:xfrm>
            <a:custGeom>
              <a:avLst/>
              <a:gdLst>
                <a:gd name="T0" fmla="*/ 212 w 223"/>
                <a:gd name="T1" fmla="*/ 235 h 374"/>
                <a:gd name="T2" fmla="*/ 192 w 223"/>
                <a:gd name="T3" fmla="*/ 219 h 374"/>
                <a:gd name="T4" fmla="*/ 186 w 223"/>
                <a:gd name="T5" fmla="*/ 208 h 374"/>
                <a:gd name="T6" fmla="*/ 179 w 223"/>
                <a:gd name="T7" fmla="*/ 194 h 374"/>
                <a:gd name="T8" fmla="*/ 173 w 223"/>
                <a:gd name="T9" fmla="*/ 179 h 374"/>
                <a:gd name="T10" fmla="*/ 166 w 223"/>
                <a:gd name="T11" fmla="*/ 176 h 374"/>
                <a:gd name="T12" fmla="*/ 175 w 223"/>
                <a:gd name="T13" fmla="*/ 165 h 374"/>
                <a:gd name="T14" fmla="*/ 193 w 223"/>
                <a:gd name="T15" fmla="*/ 146 h 374"/>
                <a:gd name="T16" fmla="*/ 180 w 223"/>
                <a:gd name="T17" fmla="*/ 129 h 374"/>
                <a:gd name="T18" fmla="*/ 159 w 223"/>
                <a:gd name="T19" fmla="*/ 120 h 374"/>
                <a:gd name="T20" fmla="*/ 149 w 223"/>
                <a:gd name="T21" fmla="*/ 100 h 374"/>
                <a:gd name="T22" fmla="*/ 142 w 223"/>
                <a:gd name="T23" fmla="*/ 91 h 374"/>
                <a:gd name="T24" fmla="*/ 154 w 223"/>
                <a:gd name="T25" fmla="*/ 62 h 374"/>
                <a:gd name="T26" fmla="*/ 154 w 223"/>
                <a:gd name="T27" fmla="*/ 41 h 374"/>
                <a:gd name="T28" fmla="*/ 142 w 223"/>
                <a:gd name="T29" fmla="*/ 12 h 374"/>
                <a:gd name="T30" fmla="*/ 132 w 223"/>
                <a:gd name="T31" fmla="*/ 3 h 374"/>
                <a:gd name="T32" fmla="*/ 120 w 223"/>
                <a:gd name="T33" fmla="*/ 4 h 374"/>
                <a:gd name="T34" fmla="*/ 112 w 223"/>
                <a:gd name="T35" fmla="*/ 1 h 374"/>
                <a:gd name="T36" fmla="*/ 102 w 223"/>
                <a:gd name="T37" fmla="*/ 5 h 374"/>
                <a:gd name="T38" fmla="*/ 102 w 223"/>
                <a:gd name="T39" fmla="*/ 10 h 374"/>
                <a:gd name="T40" fmla="*/ 120 w 223"/>
                <a:gd name="T41" fmla="*/ 22 h 374"/>
                <a:gd name="T42" fmla="*/ 116 w 223"/>
                <a:gd name="T43" fmla="*/ 38 h 374"/>
                <a:gd name="T44" fmla="*/ 101 w 223"/>
                <a:gd name="T45" fmla="*/ 59 h 374"/>
                <a:gd name="T46" fmla="*/ 75 w 223"/>
                <a:gd name="T47" fmla="*/ 78 h 374"/>
                <a:gd name="T48" fmla="*/ 68 w 223"/>
                <a:gd name="T49" fmla="*/ 103 h 374"/>
                <a:gd name="T50" fmla="*/ 71 w 223"/>
                <a:gd name="T51" fmla="*/ 131 h 374"/>
                <a:gd name="T52" fmla="*/ 61 w 223"/>
                <a:gd name="T53" fmla="*/ 152 h 374"/>
                <a:gd name="T54" fmla="*/ 50 w 223"/>
                <a:gd name="T55" fmla="*/ 168 h 374"/>
                <a:gd name="T56" fmla="*/ 34 w 223"/>
                <a:gd name="T57" fmla="*/ 188 h 374"/>
                <a:gd name="T58" fmla="*/ 18 w 223"/>
                <a:gd name="T59" fmla="*/ 228 h 374"/>
                <a:gd name="T60" fmla="*/ 6 w 223"/>
                <a:gd name="T61" fmla="*/ 260 h 374"/>
                <a:gd name="T62" fmla="*/ 5 w 223"/>
                <a:gd name="T63" fmla="*/ 272 h 374"/>
                <a:gd name="T64" fmla="*/ 2 w 223"/>
                <a:gd name="T65" fmla="*/ 290 h 374"/>
                <a:gd name="T66" fmla="*/ 3 w 223"/>
                <a:gd name="T67" fmla="*/ 302 h 374"/>
                <a:gd name="T68" fmla="*/ 4 w 223"/>
                <a:gd name="T69" fmla="*/ 321 h 374"/>
                <a:gd name="T70" fmla="*/ 7 w 223"/>
                <a:gd name="T71" fmla="*/ 345 h 374"/>
                <a:gd name="T72" fmla="*/ 19 w 223"/>
                <a:gd name="T73" fmla="*/ 334 h 374"/>
                <a:gd name="T74" fmla="*/ 27 w 223"/>
                <a:gd name="T75" fmla="*/ 330 h 374"/>
                <a:gd name="T76" fmla="*/ 34 w 223"/>
                <a:gd name="T77" fmla="*/ 357 h 374"/>
                <a:gd name="T78" fmla="*/ 50 w 223"/>
                <a:gd name="T79" fmla="*/ 363 h 374"/>
                <a:gd name="T80" fmla="*/ 65 w 223"/>
                <a:gd name="T81" fmla="*/ 355 h 374"/>
                <a:gd name="T82" fmla="*/ 88 w 223"/>
                <a:gd name="T83" fmla="*/ 364 h 374"/>
                <a:gd name="T84" fmla="*/ 94 w 223"/>
                <a:gd name="T85" fmla="*/ 364 h 374"/>
                <a:gd name="T86" fmla="*/ 106 w 223"/>
                <a:gd name="T87" fmla="*/ 364 h 374"/>
                <a:gd name="T88" fmla="*/ 128 w 223"/>
                <a:gd name="T89" fmla="*/ 371 h 374"/>
                <a:gd name="T90" fmla="*/ 134 w 223"/>
                <a:gd name="T91" fmla="*/ 371 h 374"/>
                <a:gd name="T92" fmla="*/ 135 w 223"/>
                <a:gd name="T93" fmla="*/ 361 h 374"/>
                <a:gd name="T94" fmla="*/ 146 w 223"/>
                <a:gd name="T95" fmla="*/ 369 h 374"/>
                <a:gd name="T96" fmla="*/ 163 w 223"/>
                <a:gd name="T97" fmla="*/ 362 h 374"/>
                <a:gd name="T98" fmla="*/ 175 w 223"/>
                <a:gd name="T99" fmla="*/ 361 h 374"/>
                <a:gd name="T100" fmla="*/ 197 w 223"/>
                <a:gd name="T101" fmla="*/ 351 h 374"/>
                <a:gd name="T102" fmla="*/ 200 w 223"/>
                <a:gd name="T103" fmla="*/ 348 h 374"/>
                <a:gd name="T104" fmla="*/ 201 w 223"/>
                <a:gd name="T105" fmla="*/ 337 h 374"/>
                <a:gd name="T106" fmla="*/ 195 w 223"/>
                <a:gd name="T107" fmla="*/ 327 h 374"/>
                <a:gd name="T108" fmla="*/ 202 w 223"/>
                <a:gd name="T109" fmla="*/ 315 h 374"/>
                <a:gd name="T110" fmla="*/ 206 w 223"/>
                <a:gd name="T111" fmla="*/ 308 h 374"/>
                <a:gd name="T112" fmla="*/ 203 w 223"/>
                <a:gd name="T113" fmla="*/ 302 h 374"/>
                <a:gd name="T114" fmla="*/ 197 w 223"/>
                <a:gd name="T115" fmla="*/ 292 h 374"/>
                <a:gd name="T116" fmla="*/ 197 w 223"/>
                <a:gd name="T117" fmla="*/ 266 h 374"/>
                <a:gd name="T118" fmla="*/ 214 w 223"/>
                <a:gd name="T119" fmla="*/ 24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374">
                  <a:moveTo>
                    <a:pt x="220" y="240"/>
                  </a:moveTo>
                  <a:cubicBezTo>
                    <a:pt x="217" y="240"/>
                    <a:pt x="216" y="239"/>
                    <a:pt x="215" y="238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3" y="236"/>
                    <a:pt x="213" y="236"/>
                    <a:pt x="212" y="235"/>
                  </a:cubicBezTo>
                  <a:cubicBezTo>
                    <a:pt x="210" y="233"/>
                    <a:pt x="208" y="232"/>
                    <a:pt x="205" y="232"/>
                  </a:cubicBezTo>
                  <a:cubicBezTo>
                    <a:pt x="204" y="232"/>
                    <a:pt x="204" y="232"/>
                    <a:pt x="204" y="232"/>
                  </a:cubicBezTo>
                  <a:cubicBezTo>
                    <a:pt x="201" y="231"/>
                    <a:pt x="200" y="231"/>
                    <a:pt x="198" y="228"/>
                  </a:cubicBezTo>
                  <a:cubicBezTo>
                    <a:pt x="196" y="225"/>
                    <a:pt x="194" y="222"/>
                    <a:pt x="192" y="219"/>
                  </a:cubicBezTo>
                  <a:cubicBezTo>
                    <a:pt x="192" y="219"/>
                    <a:pt x="192" y="219"/>
                    <a:pt x="192" y="219"/>
                  </a:cubicBezTo>
                  <a:cubicBezTo>
                    <a:pt x="191" y="218"/>
                    <a:pt x="190" y="217"/>
                    <a:pt x="189" y="216"/>
                  </a:cubicBezTo>
                  <a:cubicBezTo>
                    <a:pt x="189" y="215"/>
                    <a:pt x="189" y="215"/>
                    <a:pt x="188" y="214"/>
                  </a:cubicBezTo>
                  <a:cubicBezTo>
                    <a:pt x="186" y="212"/>
                    <a:pt x="185" y="211"/>
                    <a:pt x="186" y="208"/>
                  </a:cubicBezTo>
                  <a:cubicBezTo>
                    <a:pt x="186" y="207"/>
                    <a:pt x="187" y="206"/>
                    <a:pt x="188" y="205"/>
                  </a:cubicBezTo>
                  <a:cubicBezTo>
                    <a:pt x="189" y="204"/>
                    <a:pt x="191" y="203"/>
                    <a:pt x="190" y="201"/>
                  </a:cubicBezTo>
                  <a:cubicBezTo>
                    <a:pt x="190" y="199"/>
                    <a:pt x="187" y="198"/>
                    <a:pt x="184" y="197"/>
                  </a:cubicBezTo>
                  <a:cubicBezTo>
                    <a:pt x="182" y="196"/>
                    <a:pt x="180" y="195"/>
                    <a:pt x="179" y="194"/>
                  </a:cubicBezTo>
                  <a:cubicBezTo>
                    <a:pt x="178" y="192"/>
                    <a:pt x="178" y="190"/>
                    <a:pt x="177" y="187"/>
                  </a:cubicBezTo>
                  <a:cubicBezTo>
                    <a:pt x="177" y="184"/>
                    <a:pt x="177" y="180"/>
                    <a:pt x="174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72" y="179"/>
                    <a:pt x="171" y="179"/>
                    <a:pt x="171" y="179"/>
                  </a:cubicBezTo>
                  <a:cubicBezTo>
                    <a:pt x="170" y="179"/>
                    <a:pt x="170" y="179"/>
                    <a:pt x="169" y="179"/>
                  </a:cubicBezTo>
                  <a:cubicBezTo>
                    <a:pt x="168" y="179"/>
                    <a:pt x="168" y="179"/>
                    <a:pt x="167" y="178"/>
                  </a:cubicBezTo>
                  <a:cubicBezTo>
                    <a:pt x="166" y="178"/>
                    <a:pt x="166" y="177"/>
                    <a:pt x="166" y="176"/>
                  </a:cubicBezTo>
                  <a:cubicBezTo>
                    <a:pt x="166" y="175"/>
                    <a:pt x="168" y="173"/>
                    <a:pt x="169" y="173"/>
                  </a:cubicBezTo>
                  <a:cubicBezTo>
                    <a:pt x="170" y="172"/>
                    <a:pt x="171" y="172"/>
                    <a:pt x="171" y="172"/>
                  </a:cubicBezTo>
                  <a:cubicBezTo>
                    <a:pt x="172" y="171"/>
                    <a:pt x="173" y="171"/>
                    <a:pt x="174" y="169"/>
                  </a:cubicBezTo>
                  <a:cubicBezTo>
                    <a:pt x="175" y="168"/>
                    <a:pt x="175" y="166"/>
                    <a:pt x="175" y="165"/>
                  </a:cubicBezTo>
                  <a:cubicBezTo>
                    <a:pt x="175" y="164"/>
                    <a:pt x="175" y="163"/>
                    <a:pt x="175" y="162"/>
                  </a:cubicBezTo>
                  <a:cubicBezTo>
                    <a:pt x="177" y="154"/>
                    <a:pt x="182" y="150"/>
                    <a:pt x="190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3"/>
                    <a:pt x="194" y="140"/>
                    <a:pt x="195" y="137"/>
                  </a:cubicBezTo>
                  <a:cubicBezTo>
                    <a:pt x="196" y="133"/>
                    <a:pt x="196" y="130"/>
                    <a:pt x="192" y="128"/>
                  </a:cubicBezTo>
                  <a:cubicBezTo>
                    <a:pt x="191" y="127"/>
                    <a:pt x="190" y="127"/>
                    <a:pt x="188" y="127"/>
                  </a:cubicBezTo>
                  <a:cubicBezTo>
                    <a:pt x="185" y="127"/>
                    <a:pt x="182" y="128"/>
                    <a:pt x="180" y="129"/>
                  </a:cubicBezTo>
                  <a:cubicBezTo>
                    <a:pt x="179" y="129"/>
                    <a:pt x="177" y="130"/>
                    <a:pt x="176" y="130"/>
                  </a:cubicBezTo>
                  <a:cubicBezTo>
                    <a:pt x="175" y="131"/>
                    <a:pt x="173" y="132"/>
                    <a:pt x="172" y="132"/>
                  </a:cubicBezTo>
                  <a:cubicBezTo>
                    <a:pt x="171" y="132"/>
                    <a:pt x="170" y="132"/>
                    <a:pt x="168" y="130"/>
                  </a:cubicBezTo>
                  <a:cubicBezTo>
                    <a:pt x="165" y="128"/>
                    <a:pt x="162" y="124"/>
                    <a:pt x="159" y="120"/>
                  </a:cubicBezTo>
                  <a:cubicBezTo>
                    <a:pt x="158" y="118"/>
                    <a:pt x="157" y="117"/>
                    <a:pt x="156" y="116"/>
                  </a:cubicBezTo>
                  <a:cubicBezTo>
                    <a:pt x="156" y="115"/>
                    <a:pt x="155" y="114"/>
                    <a:pt x="154" y="114"/>
                  </a:cubicBezTo>
                  <a:cubicBezTo>
                    <a:pt x="153" y="112"/>
                    <a:pt x="151" y="110"/>
                    <a:pt x="150" y="108"/>
                  </a:cubicBezTo>
                  <a:cubicBezTo>
                    <a:pt x="149" y="105"/>
                    <a:pt x="149" y="103"/>
                    <a:pt x="149" y="100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4" y="97"/>
                    <a:pt x="143" y="96"/>
                    <a:pt x="142" y="95"/>
                  </a:cubicBezTo>
                  <a:cubicBezTo>
                    <a:pt x="141" y="94"/>
                    <a:pt x="141" y="93"/>
                    <a:pt x="142" y="91"/>
                  </a:cubicBezTo>
                  <a:cubicBezTo>
                    <a:pt x="143" y="90"/>
                    <a:pt x="144" y="89"/>
                    <a:pt x="146" y="87"/>
                  </a:cubicBezTo>
                  <a:cubicBezTo>
                    <a:pt x="147" y="86"/>
                    <a:pt x="149" y="85"/>
                    <a:pt x="150" y="83"/>
                  </a:cubicBezTo>
                  <a:cubicBezTo>
                    <a:pt x="151" y="80"/>
                    <a:pt x="151" y="76"/>
                    <a:pt x="152" y="73"/>
                  </a:cubicBezTo>
                  <a:cubicBezTo>
                    <a:pt x="152" y="69"/>
                    <a:pt x="153" y="65"/>
                    <a:pt x="154" y="62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6" y="58"/>
                    <a:pt x="157" y="55"/>
                    <a:pt x="157" y="52"/>
                  </a:cubicBezTo>
                  <a:cubicBezTo>
                    <a:pt x="156" y="50"/>
                    <a:pt x="156" y="49"/>
                    <a:pt x="155" y="47"/>
                  </a:cubicBezTo>
                  <a:cubicBezTo>
                    <a:pt x="155" y="45"/>
                    <a:pt x="154" y="43"/>
                    <a:pt x="154" y="41"/>
                  </a:cubicBezTo>
                  <a:cubicBezTo>
                    <a:pt x="154" y="39"/>
                    <a:pt x="155" y="37"/>
                    <a:pt x="155" y="35"/>
                  </a:cubicBezTo>
                  <a:cubicBezTo>
                    <a:pt x="156" y="30"/>
                    <a:pt x="157" y="26"/>
                    <a:pt x="153" y="20"/>
                  </a:cubicBezTo>
                  <a:cubicBezTo>
                    <a:pt x="151" y="17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2"/>
                  </a:cubicBezTo>
                  <a:cubicBezTo>
                    <a:pt x="140" y="12"/>
                    <a:pt x="138" y="12"/>
                    <a:pt x="136" y="9"/>
                  </a:cubicBezTo>
                  <a:cubicBezTo>
                    <a:pt x="136" y="8"/>
                    <a:pt x="135" y="7"/>
                    <a:pt x="135" y="6"/>
                  </a:cubicBezTo>
                  <a:cubicBezTo>
                    <a:pt x="135" y="5"/>
                    <a:pt x="134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0" y="3"/>
                    <a:pt x="129" y="4"/>
                    <a:pt x="128" y="5"/>
                  </a:cubicBezTo>
                  <a:cubicBezTo>
                    <a:pt x="127" y="6"/>
                    <a:pt x="126" y="6"/>
                    <a:pt x="125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6"/>
                    <a:pt x="121" y="5"/>
                    <a:pt x="120" y="4"/>
                  </a:cubicBezTo>
                  <a:cubicBezTo>
                    <a:pt x="119" y="3"/>
                    <a:pt x="118" y="2"/>
                    <a:pt x="117" y="1"/>
                  </a:cubicBezTo>
                  <a:cubicBezTo>
                    <a:pt x="116" y="1"/>
                    <a:pt x="116" y="1"/>
                    <a:pt x="114" y="1"/>
                  </a:cubicBezTo>
                  <a:cubicBezTo>
                    <a:pt x="114" y="1"/>
                    <a:pt x="113" y="1"/>
                    <a:pt x="113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1"/>
                    <a:pt x="109" y="0"/>
                    <a:pt x="10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5" y="2"/>
                    <a:pt x="103" y="4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5"/>
                    <a:pt x="100" y="6"/>
                    <a:pt x="99" y="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1" y="10"/>
                    <a:pt x="102" y="10"/>
                  </a:cubicBezTo>
                  <a:cubicBezTo>
                    <a:pt x="103" y="10"/>
                    <a:pt x="103" y="9"/>
                    <a:pt x="104" y="9"/>
                  </a:cubicBezTo>
                  <a:cubicBezTo>
                    <a:pt x="104" y="9"/>
                    <a:pt x="104" y="9"/>
                    <a:pt x="104" y="10"/>
                  </a:cubicBezTo>
                  <a:cubicBezTo>
                    <a:pt x="108" y="10"/>
                    <a:pt x="114" y="13"/>
                    <a:pt x="117" y="16"/>
                  </a:cubicBezTo>
                  <a:cubicBezTo>
                    <a:pt x="118" y="17"/>
                    <a:pt x="120" y="19"/>
                    <a:pt x="120" y="22"/>
                  </a:cubicBezTo>
                  <a:cubicBezTo>
                    <a:pt x="120" y="24"/>
                    <a:pt x="119" y="25"/>
                    <a:pt x="118" y="27"/>
                  </a:cubicBezTo>
                  <a:cubicBezTo>
                    <a:pt x="117" y="28"/>
                    <a:pt x="117" y="28"/>
                    <a:pt x="116" y="29"/>
                  </a:cubicBezTo>
                  <a:cubicBezTo>
                    <a:pt x="116" y="31"/>
                    <a:pt x="116" y="32"/>
                    <a:pt x="116" y="34"/>
                  </a:cubicBezTo>
                  <a:cubicBezTo>
                    <a:pt x="116" y="35"/>
                    <a:pt x="116" y="37"/>
                    <a:pt x="116" y="38"/>
                  </a:cubicBezTo>
                  <a:cubicBezTo>
                    <a:pt x="115" y="40"/>
                    <a:pt x="113" y="43"/>
                    <a:pt x="112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7"/>
                    <a:pt x="109" y="49"/>
                    <a:pt x="107" y="51"/>
                  </a:cubicBezTo>
                  <a:cubicBezTo>
                    <a:pt x="106" y="53"/>
                    <a:pt x="104" y="56"/>
                    <a:pt x="101" y="59"/>
                  </a:cubicBezTo>
                  <a:cubicBezTo>
                    <a:pt x="99" y="61"/>
                    <a:pt x="98" y="62"/>
                    <a:pt x="98" y="65"/>
                  </a:cubicBezTo>
                  <a:cubicBezTo>
                    <a:pt x="96" y="69"/>
                    <a:pt x="94" y="70"/>
                    <a:pt x="91" y="72"/>
                  </a:cubicBezTo>
                  <a:cubicBezTo>
                    <a:pt x="89" y="73"/>
                    <a:pt x="86" y="74"/>
                    <a:pt x="83" y="75"/>
                  </a:cubicBezTo>
                  <a:cubicBezTo>
                    <a:pt x="80" y="75"/>
                    <a:pt x="78" y="76"/>
                    <a:pt x="75" y="78"/>
                  </a:cubicBezTo>
                  <a:cubicBezTo>
                    <a:pt x="70" y="81"/>
                    <a:pt x="71" y="84"/>
                    <a:pt x="71" y="89"/>
                  </a:cubicBezTo>
                  <a:cubicBezTo>
                    <a:pt x="71" y="90"/>
                    <a:pt x="72" y="91"/>
                    <a:pt x="72" y="93"/>
                  </a:cubicBezTo>
                  <a:cubicBezTo>
                    <a:pt x="71" y="96"/>
                    <a:pt x="71" y="99"/>
                    <a:pt x="69" y="102"/>
                  </a:cubicBezTo>
                  <a:cubicBezTo>
                    <a:pt x="69" y="102"/>
                    <a:pt x="69" y="102"/>
                    <a:pt x="68" y="103"/>
                  </a:cubicBezTo>
                  <a:cubicBezTo>
                    <a:pt x="67" y="105"/>
                    <a:pt x="66" y="107"/>
                    <a:pt x="66" y="109"/>
                  </a:cubicBezTo>
                  <a:cubicBezTo>
                    <a:pt x="67" y="111"/>
                    <a:pt x="68" y="113"/>
                    <a:pt x="70" y="115"/>
                  </a:cubicBezTo>
                  <a:cubicBezTo>
                    <a:pt x="72" y="117"/>
                    <a:pt x="74" y="119"/>
                    <a:pt x="74" y="123"/>
                  </a:cubicBezTo>
                  <a:cubicBezTo>
                    <a:pt x="73" y="126"/>
                    <a:pt x="72" y="128"/>
                    <a:pt x="71" y="131"/>
                  </a:cubicBezTo>
                  <a:cubicBezTo>
                    <a:pt x="70" y="132"/>
                    <a:pt x="70" y="134"/>
                    <a:pt x="69" y="136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41"/>
                    <a:pt x="67" y="144"/>
                    <a:pt x="65" y="148"/>
                  </a:cubicBezTo>
                  <a:cubicBezTo>
                    <a:pt x="64" y="149"/>
                    <a:pt x="63" y="151"/>
                    <a:pt x="61" y="152"/>
                  </a:cubicBezTo>
                  <a:cubicBezTo>
                    <a:pt x="60" y="154"/>
                    <a:pt x="60" y="155"/>
                    <a:pt x="59" y="156"/>
                  </a:cubicBezTo>
                  <a:cubicBezTo>
                    <a:pt x="59" y="156"/>
                    <a:pt x="59" y="157"/>
                    <a:pt x="58" y="158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6" y="162"/>
                    <a:pt x="53" y="166"/>
                    <a:pt x="50" y="168"/>
                  </a:cubicBezTo>
                  <a:cubicBezTo>
                    <a:pt x="47" y="170"/>
                    <a:pt x="45" y="172"/>
                    <a:pt x="44" y="175"/>
                  </a:cubicBezTo>
                  <a:cubicBezTo>
                    <a:pt x="43" y="175"/>
                    <a:pt x="42" y="176"/>
                    <a:pt x="42" y="177"/>
                  </a:cubicBezTo>
                  <a:cubicBezTo>
                    <a:pt x="41" y="178"/>
                    <a:pt x="40" y="180"/>
                    <a:pt x="39" y="181"/>
                  </a:cubicBezTo>
                  <a:cubicBezTo>
                    <a:pt x="37" y="183"/>
                    <a:pt x="36" y="186"/>
                    <a:pt x="34" y="188"/>
                  </a:cubicBezTo>
                  <a:cubicBezTo>
                    <a:pt x="30" y="191"/>
                    <a:pt x="29" y="195"/>
                    <a:pt x="28" y="200"/>
                  </a:cubicBezTo>
                  <a:cubicBezTo>
                    <a:pt x="26" y="207"/>
                    <a:pt x="24" y="214"/>
                    <a:pt x="21" y="220"/>
                  </a:cubicBezTo>
                  <a:cubicBezTo>
                    <a:pt x="20" y="221"/>
                    <a:pt x="20" y="222"/>
                    <a:pt x="20" y="223"/>
                  </a:cubicBezTo>
                  <a:cubicBezTo>
                    <a:pt x="19" y="224"/>
                    <a:pt x="18" y="226"/>
                    <a:pt x="18" y="228"/>
                  </a:cubicBezTo>
                  <a:cubicBezTo>
                    <a:pt x="17" y="231"/>
                    <a:pt x="16" y="235"/>
                    <a:pt x="14" y="237"/>
                  </a:cubicBezTo>
                  <a:cubicBezTo>
                    <a:pt x="12" y="239"/>
                    <a:pt x="11" y="242"/>
                    <a:pt x="10" y="245"/>
                  </a:cubicBezTo>
                  <a:cubicBezTo>
                    <a:pt x="10" y="246"/>
                    <a:pt x="9" y="248"/>
                    <a:pt x="8" y="250"/>
                  </a:cubicBezTo>
                  <a:cubicBezTo>
                    <a:pt x="6" y="253"/>
                    <a:pt x="6" y="256"/>
                    <a:pt x="6" y="260"/>
                  </a:cubicBezTo>
                  <a:cubicBezTo>
                    <a:pt x="6" y="261"/>
                    <a:pt x="6" y="262"/>
                    <a:pt x="6" y="263"/>
                  </a:cubicBezTo>
                  <a:cubicBezTo>
                    <a:pt x="6" y="263"/>
                    <a:pt x="6" y="264"/>
                    <a:pt x="6" y="265"/>
                  </a:cubicBezTo>
                  <a:cubicBezTo>
                    <a:pt x="6" y="266"/>
                    <a:pt x="6" y="268"/>
                    <a:pt x="6" y="269"/>
                  </a:cubicBezTo>
                  <a:cubicBezTo>
                    <a:pt x="6" y="270"/>
                    <a:pt x="5" y="271"/>
                    <a:pt x="5" y="272"/>
                  </a:cubicBezTo>
                  <a:cubicBezTo>
                    <a:pt x="4" y="273"/>
                    <a:pt x="4" y="274"/>
                    <a:pt x="3" y="275"/>
                  </a:cubicBezTo>
                  <a:cubicBezTo>
                    <a:pt x="3" y="276"/>
                    <a:pt x="3" y="277"/>
                    <a:pt x="2" y="278"/>
                  </a:cubicBezTo>
                  <a:cubicBezTo>
                    <a:pt x="1" y="281"/>
                    <a:pt x="0" y="284"/>
                    <a:pt x="1" y="288"/>
                  </a:cubicBezTo>
                  <a:cubicBezTo>
                    <a:pt x="1" y="288"/>
                    <a:pt x="1" y="289"/>
                    <a:pt x="2" y="290"/>
                  </a:cubicBezTo>
                  <a:cubicBezTo>
                    <a:pt x="2" y="291"/>
                    <a:pt x="3" y="292"/>
                    <a:pt x="3" y="293"/>
                  </a:cubicBezTo>
                  <a:cubicBezTo>
                    <a:pt x="3" y="294"/>
                    <a:pt x="3" y="295"/>
                    <a:pt x="3" y="296"/>
                  </a:cubicBezTo>
                  <a:cubicBezTo>
                    <a:pt x="2" y="297"/>
                    <a:pt x="2" y="298"/>
                    <a:pt x="2" y="299"/>
                  </a:cubicBezTo>
                  <a:cubicBezTo>
                    <a:pt x="2" y="300"/>
                    <a:pt x="3" y="301"/>
                    <a:pt x="3" y="302"/>
                  </a:cubicBezTo>
                  <a:cubicBezTo>
                    <a:pt x="3" y="303"/>
                    <a:pt x="4" y="304"/>
                    <a:pt x="4" y="306"/>
                  </a:cubicBezTo>
                  <a:cubicBezTo>
                    <a:pt x="4" y="307"/>
                    <a:pt x="4" y="308"/>
                    <a:pt x="3" y="310"/>
                  </a:cubicBezTo>
                  <a:cubicBezTo>
                    <a:pt x="3" y="310"/>
                    <a:pt x="3" y="311"/>
                    <a:pt x="3" y="312"/>
                  </a:cubicBezTo>
                  <a:cubicBezTo>
                    <a:pt x="3" y="315"/>
                    <a:pt x="3" y="318"/>
                    <a:pt x="4" y="321"/>
                  </a:cubicBezTo>
                  <a:cubicBezTo>
                    <a:pt x="4" y="322"/>
                    <a:pt x="5" y="324"/>
                    <a:pt x="5" y="325"/>
                  </a:cubicBezTo>
                  <a:cubicBezTo>
                    <a:pt x="5" y="328"/>
                    <a:pt x="5" y="330"/>
                    <a:pt x="4" y="332"/>
                  </a:cubicBezTo>
                  <a:cubicBezTo>
                    <a:pt x="4" y="334"/>
                    <a:pt x="3" y="337"/>
                    <a:pt x="4" y="339"/>
                  </a:cubicBezTo>
                  <a:cubicBezTo>
                    <a:pt x="5" y="342"/>
                    <a:pt x="6" y="343"/>
                    <a:pt x="7" y="345"/>
                  </a:cubicBezTo>
                  <a:cubicBezTo>
                    <a:pt x="9" y="346"/>
                    <a:pt x="9" y="346"/>
                    <a:pt x="9" y="34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2" y="343"/>
                    <a:pt x="13" y="340"/>
                    <a:pt x="16" y="338"/>
                  </a:cubicBezTo>
                  <a:cubicBezTo>
                    <a:pt x="17" y="337"/>
                    <a:pt x="18" y="335"/>
                    <a:pt x="19" y="334"/>
                  </a:cubicBezTo>
                  <a:cubicBezTo>
                    <a:pt x="20" y="334"/>
                    <a:pt x="20" y="333"/>
                    <a:pt x="20" y="333"/>
                  </a:cubicBezTo>
                  <a:cubicBezTo>
                    <a:pt x="21" y="331"/>
                    <a:pt x="23" y="328"/>
                    <a:pt x="25" y="328"/>
                  </a:cubicBezTo>
                  <a:cubicBezTo>
                    <a:pt x="25" y="328"/>
                    <a:pt x="26" y="328"/>
                    <a:pt x="26" y="328"/>
                  </a:cubicBezTo>
                  <a:cubicBezTo>
                    <a:pt x="27" y="329"/>
                    <a:pt x="27" y="329"/>
                    <a:pt x="27" y="330"/>
                  </a:cubicBezTo>
                  <a:cubicBezTo>
                    <a:pt x="28" y="331"/>
                    <a:pt x="26" y="334"/>
                    <a:pt x="25" y="335"/>
                  </a:cubicBezTo>
                  <a:cubicBezTo>
                    <a:pt x="25" y="336"/>
                    <a:pt x="25" y="336"/>
                    <a:pt x="24" y="336"/>
                  </a:cubicBezTo>
                  <a:cubicBezTo>
                    <a:pt x="22" y="340"/>
                    <a:pt x="19" y="349"/>
                    <a:pt x="23" y="353"/>
                  </a:cubicBezTo>
                  <a:cubicBezTo>
                    <a:pt x="26" y="356"/>
                    <a:pt x="30" y="357"/>
                    <a:pt x="34" y="357"/>
                  </a:cubicBezTo>
                  <a:cubicBezTo>
                    <a:pt x="36" y="358"/>
                    <a:pt x="37" y="358"/>
                    <a:pt x="39" y="359"/>
                  </a:cubicBezTo>
                  <a:cubicBezTo>
                    <a:pt x="40" y="359"/>
                    <a:pt x="41" y="359"/>
                    <a:pt x="42" y="359"/>
                  </a:cubicBezTo>
                  <a:cubicBezTo>
                    <a:pt x="43" y="360"/>
                    <a:pt x="45" y="360"/>
                    <a:pt x="47" y="361"/>
                  </a:cubicBezTo>
                  <a:cubicBezTo>
                    <a:pt x="48" y="361"/>
                    <a:pt x="49" y="362"/>
                    <a:pt x="50" y="363"/>
                  </a:cubicBezTo>
                  <a:cubicBezTo>
                    <a:pt x="51" y="363"/>
                    <a:pt x="51" y="364"/>
                    <a:pt x="52" y="365"/>
                  </a:cubicBezTo>
                  <a:cubicBezTo>
                    <a:pt x="53" y="365"/>
                    <a:pt x="55" y="365"/>
                    <a:pt x="56" y="365"/>
                  </a:cubicBezTo>
                  <a:cubicBezTo>
                    <a:pt x="59" y="365"/>
                    <a:pt x="61" y="364"/>
                    <a:pt x="63" y="361"/>
                  </a:cubicBezTo>
                  <a:cubicBezTo>
                    <a:pt x="64" y="359"/>
                    <a:pt x="64" y="357"/>
                    <a:pt x="65" y="355"/>
                  </a:cubicBezTo>
                  <a:cubicBezTo>
                    <a:pt x="66" y="351"/>
                    <a:pt x="68" y="347"/>
                    <a:pt x="71" y="345"/>
                  </a:cubicBezTo>
                  <a:cubicBezTo>
                    <a:pt x="73" y="343"/>
                    <a:pt x="74" y="343"/>
                    <a:pt x="76" y="343"/>
                  </a:cubicBezTo>
                  <a:cubicBezTo>
                    <a:pt x="76" y="343"/>
                    <a:pt x="77" y="343"/>
                    <a:pt x="77" y="343"/>
                  </a:cubicBezTo>
                  <a:cubicBezTo>
                    <a:pt x="84" y="346"/>
                    <a:pt x="87" y="359"/>
                    <a:pt x="88" y="364"/>
                  </a:cubicBezTo>
                  <a:cubicBezTo>
                    <a:pt x="88" y="364"/>
                    <a:pt x="88" y="365"/>
                    <a:pt x="88" y="366"/>
                  </a:cubicBezTo>
                  <a:cubicBezTo>
                    <a:pt x="88" y="366"/>
                    <a:pt x="88" y="366"/>
                    <a:pt x="88" y="367"/>
                  </a:cubicBezTo>
                  <a:cubicBezTo>
                    <a:pt x="92" y="368"/>
                    <a:pt x="92" y="368"/>
                    <a:pt x="92" y="368"/>
                  </a:cubicBezTo>
                  <a:cubicBezTo>
                    <a:pt x="92" y="366"/>
                    <a:pt x="93" y="364"/>
                    <a:pt x="94" y="364"/>
                  </a:cubicBezTo>
                  <a:cubicBezTo>
                    <a:pt x="94" y="363"/>
                    <a:pt x="95" y="363"/>
                    <a:pt x="96" y="363"/>
                  </a:cubicBezTo>
                  <a:cubicBezTo>
                    <a:pt x="97" y="363"/>
                    <a:pt x="99" y="363"/>
                    <a:pt x="100" y="364"/>
                  </a:cubicBezTo>
                  <a:cubicBezTo>
                    <a:pt x="101" y="364"/>
                    <a:pt x="103" y="365"/>
                    <a:pt x="104" y="365"/>
                  </a:cubicBezTo>
                  <a:cubicBezTo>
                    <a:pt x="105" y="365"/>
                    <a:pt x="105" y="364"/>
                    <a:pt x="106" y="364"/>
                  </a:cubicBezTo>
                  <a:cubicBezTo>
                    <a:pt x="108" y="364"/>
                    <a:pt x="110" y="363"/>
                    <a:pt x="112" y="363"/>
                  </a:cubicBezTo>
                  <a:cubicBezTo>
                    <a:pt x="114" y="363"/>
                    <a:pt x="116" y="364"/>
                    <a:pt x="118" y="365"/>
                  </a:cubicBezTo>
                  <a:cubicBezTo>
                    <a:pt x="120" y="367"/>
                    <a:pt x="122" y="368"/>
                    <a:pt x="125" y="369"/>
                  </a:cubicBezTo>
                  <a:cubicBezTo>
                    <a:pt x="126" y="370"/>
                    <a:pt x="127" y="370"/>
                    <a:pt x="128" y="371"/>
                  </a:cubicBezTo>
                  <a:cubicBezTo>
                    <a:pt x="128" y="371"/>
                    <a:pt x="129" y="371"/>
                    <a:pt x="129" y="371"/>
                  </a:cubicBezTo>
                  <a:cubicBezTo>
                    <a:pt x="129" y="372"/>
                    <a:pt x="131" y="372"/>
                    <a:pt x="131" y="373"/>
                  </a:cubicBezTo>
                  <a:cubicBezTo>
                    <a:pt x="134" y="374"/>
                    <a:pt x="134" y="374"/>
                    <a:pt x="134" y="374"/>
                  </a:cubicBezTo>
                  <a:cubicBezTo>
                    <a:pt x="134" y="371"/>
                    <a:pt x="134" y="371"/>
                    <a:pt x="134" y="371"/>
                  </a:cubicBezTo>
                  <a:cubicBezTo>
                    <a:pt x="134" y="370"/>
                    <a:pt x="134" y="369"/>
                    <a:pt x="134" y="367"/>
                  </a:cubicBezTo>
                  <a:cubicBezTo>
                    <a:pt x="134" y="367"/>
                    <a:pt x="134" y="367"/>
                    <a:pt x="134" y="366"/>
                  </a:cubicBezTo>
                  <a:cubicBezTo>
                    <a:pt x="133" y="363"/>
                    <a:pt x="133" y="362"/>
                    <a:pt x="134" y="362"/>
                  </a:cubicBezTo>
                  <a:cubicBezTo>
                    <a:pt x="135" y="362"/>
                    <a:pt x="135" y="361"/>
                    <a:pt x="135" y="361"/>
                  </a:cubicBezTo>
                  <a:cubicBezTo>
                    <a:pt x="137" y="361"/>
                    <a:pt x="139" y="363"/>
                    <a:pt x="140" y="364"/>
                  </a:cubicBezTo>
                  <a:cubicBezTo>
                    <a:pt x="141" y="365"/>
                    <a:pt x="141" y="365"/>
                    <a:pt x="142" y="366"/>
                  </a:cubicBezTo>
                  <a:cubicBezTo>
                    <a:pt x="143" y="367"/>
                    <a:pt x="144" y="368"/>
                    <a:pt x="145" y="369"/>
                  </a:cubicBezTo>
                  <a:cubicBezTo>
                    <a:pt x="146" y="369"/>
                    <a:pt x="146" y="369"/>
                    <a:pt x="146" y="369"/>
                  </a:cubicBezTo>
                  <a:cubicBezTo>
                    <a:pt x="146" y="369"/>
                    <a:pt x="146" y="369"/>
                    <a:pt x="146" y="369"/>
                  </a:cubicBezTo>
                  <a:cubicBezTo>
                    <a:pt x="147" y="369"/>
                    <a:pt x="149" y="368"/>
                    <a:pt x="150" y="367"/>
                  </a:cubicBezTo>
                  <a:cubicBezTo>
                    <a:pt x="150" y="367"/>
                    <a:pt x="151" y="367"/>
                    <a:pt x="151" y="367"/>
                  </a:cubicBezTo>
                  <a:cubicBezTo>
                    <a:pt x="155" y="365"/>
                    <a:pt x="159" y="363"/>
                    <a:pt x="163" y="362"/>
                  </a:cubicBezTo>
                  <a:cubicBezTo>
                    <a:pt x="164" y="362"/>
                    <a:pt x="165" y="362"/>
                    <a:pt x="166" y="362"/>
                  </a:cubicBezTo>
                  <a:cubicBezTo>
                    <a:pt x="167" y="362"/>
                    <a:pt x="168" y="362"/>
                    <a:pt x="168" y="362"/>
                  </a:cubicBezTo>
                  <a:cubicBezTo>
                    <a:pt x="169" y="362"/>
                    <a:pt x="170" y="362"/>
                    <a:pt x="171" y="362"/>
                  </a:cubicBezTo>
                  <a:cubicBezTo>
                    <a:pt x="172" y="362"/>
                    <a:pt x="174" y="362"/>
                    <a:pt x="175" y="361"/>
                  </a:cubicBezTo>
                  <a:cubicBezTo>
                    <a:pt x="177" y="360"/>
                    <a:pt x="179" y="359"/>
                    <a:pt x="180" y="358"/>
                  </a:cubicBezTo>
                  <a:cubicBezTo>
                    <a:pt x="182" y="356"/>
                    <a:pt x="184" y="355"/>
                    <a:pt x="187" y="354"/>
                  </a:cubicBezTo>
                  <a:cubicBezTo>
                    <a:pt x="189" y="353"/>
                    <a:pt x="189" y="353"/>
                    <a:pt x="189" y="353"/>
                  </a:cubicBezTo>
                  <a:cubicBezTo>
                    <a:pt x="191" y="353"/>
                    <a:pt x="194" y="352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8" y="351"/>
                    <a:pt x="198" y="351"/>
                    <a:pt x="198" y="351"/>
                  </a:cubicBezTo>
                  <a:cubicBezTo>
                    <a:pt x="199" y="350"/>
                    <a:pt x="199" y="350"/>
                    <a:pt x="199" y="350"/>
                  </a:cubicBezTo>
                  <a:cubicBezTo>
                    <a:pt x="199" y="349"/>
                    <a:pt x="199" y="349"/>
                    <a:pt x="200" y="34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201" y="346"/>
                    <a:pt x="201" y="346"/>
                    <a:pt x="201" y="346"/>
                  </a:cubicBezTo>
                  <a:cubicBezTo>
                    <a:pt x="202" y="344"/>
                    <a:pt x="203" y="343"/>
                    <a:pt x="203" y="341"/>
                  </a:cubicBezTo>
                  <a:cubicBezTo>
                    <a:pt x="203" y="339"/>
                    <a:pt x="202" y="338"/>
                    <a:pt x="201" y="337"/>
                  </a:cubicBezTo>
                  <a:cubicBezTo>
                    <a:pt x="200" y="337"/>
                    <a:pt x="200" y="336"/>
                    <a:pt x="199" y="336"/>
                  </a:cubicBezTo>
                  <a:cubicBezTo>
                    <a:pt x="198" y="335"/>
                    <a:pt x="197" y="334"/>
                    <a:pt x="196" y="333"/>
                  </a:cubicBezTo>
                  <a:cubicBezTo>
                    <a:pt x="195" y="332"/>
                    <a:pt x="195" y="331"/>
                    <a:pt x="195" y="330"/>
                  </a:cubicBezTo>
                  <a:cubicBezTo>
                    <a:pt x="195" y="329"/>
                    <a:pt x="195" y="328"/>
                    <a:pt x="195" y="327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5" y="324"/>
                    <a:pt x="195" y="323"/>
                    <a:pt x="195" y="322"/>
                  </a:cubicBezTo>
                  <a:cubicBezTo>
                    <a:pt x="196" y="320"/>
                    <a:pt x="197" y="318"/>
                    <a:pt x="198" y="317"/>
                  </a:cubicBezTo>
                  <a:cubicBezTo>
                    <a:pt x="199" y="316"/>
                    <a:pt x="200" y="315"/>
                    <a:pt x="202" y="315"/>
                  </a:cubicBezTo>
                  <a:cubicBezTo>
                    <a:pt x="205" y="313"/>
                    <a:pt x="207" y="312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6" y="308"/>
                    <a:pt x="206" y="308"/>
                    <a:pt x="206" y="308"/>
                  </a:cubicBezTo>
                  <a:cubicBezTo>
                    <a:pt x="206" y="308"/>
                    <a:pt x="206" y="308"/>
                    <a:pt x="206" y="308"/>
                  </a:cubicBezTo>
                  <a:cubicBezTo>
                    <a:pt x="206" y="308"/>
                    <a:pt x="206" y="308"/>
                    <a:pt x="206" y="308"/>
                  </a:cubicBezTo>
                  <a:cubicBezTo>
                    <a:pt x="206" y="307"/>
                    <a:pt x="205" y="307"/>
                    <a:pt x="203" y="307"/>
                  </a:cubicBezTo>
                  <a:cubicBezTo>
                    <a:pt x="202" y="307"/>
                    <a:pt x="200" y="307"/>
                    <a:pt x="200" y="306"/>
                  </a:cubicBezTo>
                  <a:cubicBezTo>
                    <a:pt x="199" y="305"/>
                    <a:pt x="199" y="304"/>
                    <a:pt x="203" y="302"/>
                  </a:cubicBezTo>
                  <a:cubicBezTo>
                    <a:pt x="203" y="302"/>
                    <a:pt x="203" y="302"/>
                    <a:pt x="203" y="302"/>
                  </a:cubicBezTo>
                  <a:cubicBezTo>
                    <a:pt x="205" y="300"/>
                    <a:pt x="206" y="299"/>
                    <a:pt x="206" y="298"/>
                  </a:cubicBezTo>
                  <a:cubicBezTo>
                    <a:pt x="206" y="296"/>
                    <a:pt x="205" y="295"/>
                    <a:pt x="202" y="293"/>
                  </a:cubicBezTo>
                  <a:cubicBezTo>
                    <a:pt x="201" y="292"/>
                    <a:pt x="199" y="292"/>
                    <a:pt x="197" y="292"/>
                  </a:cubicBezTo>
                  <a:cubicBezTo>
                    <a:pt x="194" y="292"/>
                    <a:pt x="192" y="291"/>
                    <a:pt x="190" y="290"/>
                  </a:cubicBezTo>
                  <a:cubicBezTo>
                    <a:pt x="186" y="285"/>
                    <a:pt x="188" y="281"/>
                    <a:pt x="191" y="276"/>
                  </a:cubicBezTo>
                  <a:cubicBezTo>
                    <a:pt x="191" y="275"/>
                    <a:pt x="192" y="274"/>
                    <a:pt x="193" y="273"/>
                  </a:cubicBezTo>
                  <a:cubicBezTo>
                    <a:pt x="195" y="271"/>
                    <a:pt x="196" y="269"/>
                    <a:pt x="197" y="266"/>
                  </a:cubicBezTo>
                  <a:cubicBezTo>
                    <a:pt x="198" y="265"/>
                    <a:pt x="198" y="263"/>
                    <a:pt x="198" y="262"/>
                  </a:cubicBezTo>
                  <a:cubicBezTo>
                    <a:pt x="199" y="259"/>
                    <a:pt x="200" y="256"/>
                    <a:pt x="202" y="254"/>
                  </a:cubicBezTo>
                  <a:cubicBezTo>
                    <a:pt x="205" y="251"/>
                    <a:pt x="208" y="250"/>
                    <a:pt x="212" y="249"/>
                  </a:cubicBezTo>
                  <a:cubicBezTo>
                    <a:pt x="212" y="249"/>
                    <a:pt x="213" y="248"/>
                    <a:pt x="214" y="248"/>
                  </a:cubicBezTo>
                  <a:cubicBezTo>
                    <a:pt x="217" y="247"/>
                    <a:pt x="220" y="245"/>
                    <a:pt x="221" y="243"/>
                  </a:cubicBezTo>
                  <a:cubicBezTo>
                    <a:pt x="223" y="240"/>
                    <a:pt x="223" y="240"/>
                    <a:pt x="223" y="240"/>
                  </a:cubicBezTo>
                  <a:lnTo>
                    <a:pt x="220" y="240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7" name="Freeform 22"/>
            <p:cNvSpPr>
              <a:spLocks noEditPoints="1"/>
            </p:cNvSpPr>
            <p:nvPr/>
          </p:nvSpPr>
          <p:spPr bwMode="auto">
            <a:xfrm>
              <a:off x="2760576" y="3839828"/>
              <a:ext cx="815086" cy="731082"/>
            </a:xfrm>
            <a:custGeom>
              <a:avLst/>
              <a:gdLst>
                <a:gd name="T0" fmla="*/ 306 w 322"/>
                <a:gd name="T1" fmla="*/ 101 h 302"/>
                <a:gd name="T2" fmla="*/ 306 w 322"/>
                <a:gd name="T3" fmla="*/ 93 h 302"/>
                <a:gd name="T4" fmla="*/ 314 w 322"/>
                <a:gd name="T5" fmla="*/ 76 h 302"/>
                <a:gd name="T6" fmla="*/ 305 w 322"/>
                <a:gd name="T7" fmla="*/ 65 h 302"/>
                <a:gd name="T8" fmla="*/ 272 w 322"/>
                <a:gd name="T9" fmla="*/ 45 h 302"/>
                <a:gd name="T10" fmla="*/ 239 w 322"/>
                <a:gd name="T11" fmla="*/ 20 h 302"/>
                <a:gd name="T12" fmla="*/ 209 w 322"/>
                <a:gd name="T13" fmla="*/ 9 h 302"/>
                <a:gd name="T14" fmla="*/ 188 w 322"/>
                <a:gd name="T15" fmla="*/ 4 h 302"/>
                <a:gd name="T16" fmla="*/ 180 w 322"/>
                <a:gd name="T17" fmla="*/ 5 h 302"/>
                <a:gd name="T18" fmla="*/ 162 w 322"/>
                <a:gd name="T19" fmla="*/ 6 h 302"/>
                <a:gd name="T20" fmla="*/ 151 w 322"/>
                <a:gd name="T21" fmla="*/ 1 h 302"/>
                <a:gd name="T22" fmla="*/ 102 w 322"/>
                <a:gd name="T23" fmla="*/ 30 h 302"/>
                <a:gd name="T24" fmla="*/ 71 w 322"/>
                <a:gd name="T25" fmla="*/ 57 h 302"/>
                <a:gd name="T26" fmla="*/ 51 w 322"/>
                <a:gd name="T27" fmla="*/ 79 h 302"/>
                <a:gd name="T28" fmla="*/ 42 w 322"/>
                <a:gd name="T29" fmla="*/ 91 h 302"/>
                <a:gd name="T30" fmla="*/ 26 w 322"/>
                <a:gd name="T31" fmla="*/ 115 h 302"/>
                <a:gd name="T32" fmla="*/ 16 w 322"/>
                <a:gd name="T33" fmla="*/ 122 h 302"/>
                <a:gd name="T34" fmla="*/ 8 w 322"/>
                <a:gd name="T35" fmla="*/ 149 h 302"/>
                <a:gd name="T36" fmla="*/ 22 w 322"/>
                <a:gd name="T37" fmla="*/ 144 h 302"/>
                <a:gd name="T38" fmla="*/ 35 w 322"/>
                <a:gd name="T39" fmla="*/ 143 h 302"/>
                <a:gd name="T40" fmla="*/ 55 w 322"/>
                <a:gd name="T41" fmla="*/ 159 h 302"/>
                <a:gd name="T42" fmla="*/ 68 w 322"/>
                <a:gd name="T43" fmla="*/ 183 h 302"/>
                <a:gd name="T44" fmla="*/ 91 w 322"/>
                <a:gd name="T45" fmla="*/ 183 h 302"/>
                <a:gd name="T46" fmla="*/ 115 w 322"/>
                <a:gd name="T47" fmla="*/ 199 h 302"/>
                <a:gd name="T48" fmla="*/ 133 w 322"/>
                <a:gd name="T49" fmla="*/ 215 h 302"/>
                <a:gd name="T50" fmla="*/ 162 w 322"/>
                <a:gd name="T51" fmla="*/ 244 h 302"/>
                <a:gd name="T52" fmla="*/ 179 w 322"/>
                <a:gd name="T53" fmla="*/ 257 h 302"/>
                <a:gd name="T54" fmla="*/ 175 w 322"/>
                <a:gd name="T55" fmla="*/ 268 h 302"/>
                <a:gd name="T56" fmla="*/ 166 w 322"/>
                <a:gd name="T57" fmla="*/ 277 h 302"/>
                <a:gd name="T58" fmla="*/ 163 w 322"/>
                <a:gd name="T59" fmla="*/ 295 h 302"/>
                <a:gd name="T60" fmla="*/ 184 w 322"/>
                <a:gd name="T61" fmla="*/ 293 h 302"/>
                <a:gd name="T62" fmla="*/ 227 w 322"/>
                <a:gd name="T63" fmla="*/ 229 h 302"/>
                <a:gd name="T64" fmla="*/ 241 w 322"/>
                <a:gd name="T65" fmla="*/ 217 h 302"/>
                <a:gd name="T66" fmla="*/ 260 w 322"/>
                <a:gd name="T67" fmla="*/ 203 h 302"/>
                <a:gd name="T68" fmla="*/ 283 w 322"/>
                <a:gd name="T69" fmla="*/ 175 h 302"/>
                <a:gd name="T70" fmla="*/ 318 w 322"/>
                <a:gd name="T71" fmla="*/ 108 h 302"/>
                <a:gd name="T72" fmla="*/ 275 w 322"/>
                <a:gd name="T73" fmla="*/ 167 h 302"/>
                <a:gd name="T74" fmla="*/ 264 w 322"/>
                <a:gd name="T75" fmla="*/ 178 h 302"/>
                <a:gd name="T76" fmla="*/ 260 w 322"/>
                <a:gd name="T77" fmla="*/ 180 h 302"/>
                <a:gd name="T78" fmla="*/ 252 w 322"/>
                <a:gd name="T79" fmla="*/ 198 h 302"/>
                <a:gd name="T80" fmla="*/ 235 w 322"/>
                <a:gd name="T81" fmla="*/ 212 h 302"/>
                <a:gd name="T82" fmla="*/ 227 w 322"/>
                <a:gd name="T83" fmla="*/ 216 h 302"/>
                <a:gd name="T84" fmla="*/ 219 w 322"/>
                <a:gd name="T85" fmla="*/ 222 h 302"/>
                <a:gd name="T86" fmla="*/ 218 w 322"/>
                <a:gd name="T87" fmla="*/ 225 h 302"/>
                <a:gd name="T88" fmla="*/ 226 w 322"/>
                <a:gd name="T89" fmla="*/ 202 h 302"/>
                <a:gd name="T90" fmla="*/ 234 w 322"/>
                <a:gd name="T91" fmla="*/ 194 h 302"/>
                <a:gd name="T92" fmla="*/ 241 w 322"/>
                <a:gd name="T93" fmla="*/ 188 h 302"/>
                <a:gd name="T94" fmla="*/ 250 w 322"/>
                <a:gd name="T95" fmla="*/ 174 h 302"/>
                <a:gd name="T96" fmla="*/ 259 w 322"/>
                <a:gd name="T97" fmla="*/ 154 h 302"/>
                <a:gd name="T98" fmla="*/ 256 w 322"/>
                <a:gd name="T99" fmla="*/ 142 h 302"/>
                <a:gd name="T100" fmla="*/ 269 w 322"/>
                <a:gd name="T101" fmla="*/ 152 h 302"/>
                <a:gd name="T102" fmla="*/ 275 w 322"/>
                <a:gd name="T103" fmla="*/ 150 h 302"/>
                <a:gd name="T104" fmla="*/ 281 w 322"/>
                <a:gd name="T105" fmla="*/ 145 h 302"/>
                <a:gd name="T106" fmla="*/ 275 w 322"/>
                <a:gd name="T107" fmla="*/ 152 h 302"/>
                <a:gd name="T108" fmla="*/ 197 w 322"/>
                <a:gd name="T109" fmla="*/ 246 h 302"/>
                <a:gd name="T110" fmla="*/ 186 w 322"/>
                <a:gd name="T111" fmla="*/ 251 h 302"/>
                <a:gd name="T112" fmla="*/ 193 w 322"/>
                <a:gd name="T113" fmla="*/ 240 h 302"/>
                <a:gd name="T114" fmla="*/ 196 w 322"/>
                <a:gd name="T115" fmla="*/ 24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302">
                  <a:moveTo>
                    <a:pt x="319" y="102"/>
                  </a:moveTo>
                  <a:cubicBezTo>
                    <a:pt x="317" y="101"/>
                    <a:pt x="313" y="100"/>
                    <a:pt x="311" y="99"/>
                  </a:cubicBezTo>
                  <a:cubicBezTo>
                    <a:pt x="310" y="99"/>
                    <a:pt x="310" y="100"/>
                    <a:pt x="309" y="100"/>
                  </a:cubicBezTo>
                  <a:cubicBezTo>
                    <a:pt x="308" y="100"/>
                    <a:pt x="307" y="101"/>
                    <a:pt x="306" y="101"/>
                  </a:cubicBezTo>
                  <a:cubicBezTo>
                    <a:pt x="305" y="101"/>
                    <a:pt x="305" y="100"/>
                    <a:pt x="304" y="100"/>
                  </a:cubicBezTo>
                  <a:cubicBezTo>
                    <a:pt x="303" y="99"/>
                    <a:pt x="304" y="98"/>
                    <a:pt x="305" y="97"/>
                  </a:cubicBezTo>
                  <a:cubicBezTo>
                    <a:pt x="305" y="97"/>
                    <a:pt x="305" y="97"/>
                    <a:pt x="305" y="96"/>
                  </a:cubicBezTo>
                  <a:cubicBezTo>
                    <a:pt x="306" y="95"/>
                    <a:pt x="306" y="94"/>
                    <a:pt x="306" y="93"/>
                  </a:cubicBezTo>
                  <a:cubicBezTo>
                    <a:pt x="306" y="93"/>
                    <a:pt x="307" y="92"/>
                    <a:pt x="307" y="91"/>
                  </a:cubicBezTo>
                  <a:cubicBezTo>
                    <a:pt x="308" y="89"/>
                    <a:pt x="309" y="86"/>
                    <a:pt x="310" y="83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0"/>
                    <a:pt x="313" y="78"/>
                    <a:pt x="314" y="76"/>
                  </a:cubicBezTo>
                  <a:cubicBezTo>
                    <a:pt x="317" y="73"/>
                    <a:pt x="320" y="70"/>
                    <a:pt x="319" y="67"/>
                  </a:cubicBezTo>
                  <a:cubicBezTo>
                    <a:pt x="318" y="65"/>
                    <a:pt x="315" y="65"/>
                    <a:pt x="313" y="65"/>
                  </a:cubicBezTo>
                  <a:cubicBezTo>
                    <a:pt x="312" y="65"/>
                    <a:pt x="310" y="65"/>
                    <a:pt x="308" y="65"/>
                  </a:cubicBezTo>
                  <a:cubicBezTo>
                    <a:pt x="307" y="65"/>
                    <a:pt x="306" y="65"/>
                    <a:pt x="305" y="65"/>
                  </a:cubicBezTo>
                  <a:cubicBezTo>
                    <a:pt x="305" y="65"/>
                    <a:pt x="305" y="65"/>
                    <a:pt x="304" y="65"/>
                  </a:cubicBezTo>
                  <a:cubicBezTo>
                    <a:pt x="302" y="65"/>
                    <a:pt x="299" y="64"/>
                    <a:pt x="296" y="64"/>
                  </a:cubicBezTo>
                  <a:cubicBezTo>
                    <a:pt x="294" y="63"/>
                    <a:pt x="292" y="63"/>
                    <a:pt x="290" y="63"/>
                  </a:cubicBezTo>
                  <a:cubicBezTo>
                    <a:pt x="283" y="61"/>
                    <a:pt x="275" y="53"/>
                    <a:pt x="272" y="45"/>
                  </a:cubicBezTo>
                  <a:cubicBezTo>
                    <a:pt x="269" y="36"/>
                    <a:pt x="262" y="31"/>
                    <a:pt x="255" y="27"/>
                  </a:cubicBezTo>
                  <a:cubicBezTo>
                    <a:pt x="254" y="27"/>
                    <a:pt x="254" y="26"/>
                    <a:pt x="253" y="26"/>
                  </a:cubicBezTo>
                  <a:cubicBezTo>
                    <a:pt x="250" y="24"/>
                    <a:pt x="247" y="22"/>
                    <a:pt x="244" y="21"/>
                  </a:cubicBezTo>
                  <a:cubicBezTo>
                    <a:pt x="242" y="21"/>
                    <a:pt x="241" y="20"/>
                    <a:pt x="239" y="20"/>
                  </a:cubicBezTo>
                  <a:cubicBezTo>
                    <a:pt x="237" y="19"/>
                    <a:pt x="234" y="18"/>
                    <a:pt x="232" y="18"/>
                  </a:cubicBezTo>
                  <a:cubicBezTo>
                    <a:pt x="230" y="17"/>
                    <a:pt x="228" y="15"/>
                    <a:pt x="226" y="14"/>
                  </a:cubicBezTo>
                  <a:cubicBezTo>
                    <a:pt x="224" y="12"/>
                    <a:pt x="222" y="10"/>
                    <a:pt x="220" y="10"/>
                  </a:cubicBezTo>
                  <a:cubicBezTo>
                    <a:pt x="216" y="9"/>
                    <a:pt x="212" y="9"/>
                    <a:pt x="209" y="9"/>
                  </a:cubicBezTo>
                  <a:cubicBezTo>
                    <a:pt x="207" y="8"/>
                    <a:pt x="204" y="8"/>
                    <a:pt x="201" y="8"/>
                  </a:cubicBezTo>
                  <a:cubicBezTo>
                    <a:pt x="199" y="8"/>
                    <a:pt x="196" y="7"/>
                    <a:pt x="194" y="7"/>
                  </a:cubicBezTo>
                  <a:cubicBezTo>
                    <a:pt x="193" y="6"/>
                    <a:pt x="192" y="6"/>
                    <a:pt x="191" y="5"/>
                  </a:cubicBezTo>
                  <a:cubicBezTo>
                    <a:pt x="190" y="5"/>
                    <a:pt x="189" y="4"/>
                    <a:pt x="188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5" y="4"/>
                    <a:pt x="185" y="4"/>
                  </a:cubicBezTo>
                  <a:cubicBezTo>
                    <a:pt x="184" y="5"/>
                    <a:pt x="183" y="5"/>
                    <a:pt x="181" y="5"/>
                  </a:cubicBezTo>
                  <a:cubicBezTo>
                    <a:pt x="181" y="5"/>
                    <a:pt x="180" y="5"/>
                    <a:pt x="180" y="5"/>
                  </a:cubicBezTo>
                  <a:cubicBezTo>
                    <a:pt x="179" y="4"/>
                    <a:pt x="178" y="3"/>
                    <a:pt x="177" y="3"/>
                  </a:cubicBezTo>
                  <a:cubicBezTo>
                    <a:pt x="177" y="2"/>
                    <a:pt x="176" y="1"/>
                    <a:pt x="174" y="1"/>
                  </a:cubicBezTo>
                  <a:cubicBezTo>
                    <a:pt x="172" y="1"/>
                    <a:pt x="170" y="2"/>
                    <a:pt x="168" y="3"/>
                  </a:cubicBezTo>
                  <a:cubicBezTo>
                    <a:pt x="166" y="5"/>
                    <a:pt x="164" y="6"/>
                    <a:pt x="162" y="6"/>
                  </a:cubicBezTo>
                  <a:cubicBezTo>
                    <a:pt x="162" y="6"/>
                    <a:pt x="161" y="6"/>
                    <a:pt x="161" y="6"/>
                  </a:cubicBezTo>
                  <a:cubicBezTo>
                    <a:pt x="159" y="6"/>
                    <a:pt x="157" y="4"/>
                    <a:pt x="154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47" y="4"/>
                    <a:pt x="143" y="6"/>
                    <a:pt x="139" y="9"/>
                  </a:cubicBezTo>
                  <a:cubicBezTo>
                    <a:pt x="137" y="9"/>
                    <a:pt x="136" y="10"/>
                    <a:pt x="134" y="11"/>
                  </a:cubicBezTo>
                  <a:cubicBezTo>
                    <a:pt x="131" y="13"/>
                    <a:pt x="128" y="15"/>
                    <a:pt x="124" y="17"/>
                  </a:cubicBezTo>
                  <a:cubicBezTo>
                    <a:pt x="117" y="21"/>
                    <a:pt x="109" y="25"/>
                    <a:pt x="102" y="30"/>
                  </a:cubicBezTo>
                  <a:cubicBezTo>
                    <a:pt x="100" y="32"/>
                    <a:pt x="98" y="34"/>
                    <a:pt x="95" y="35"/>
                  </a:cubicBezTo>
                  <a:cubicBezTo>
                    <a:pt x="87" y="41"/>
                    <a:pt x="79" y="47"/>
                    <a:pt x="75" y="55"/>
                  </a:cubicBezTo>
                  <a:cubicBezTo>
                    <a:pt x="75" y="55"/>
                    <a:pt x="74" y="55"/>
                    <a:pt x="74" y="56"/>
                  </a:cubicBezTo>
                  <a:cubicBezTo>
                    <a:pt x="73" y="56"/>
                    <a:pt x="72" y="56"/>
                    <a:pt x="71" y="57"/>
                  </a:cubicBezTo>
                  <a:cubicBezTo>
                    <a:pt x="66" y="59"/>
                    <a:pt x="63" y="64"/>
                    <a:pt x="61" y="68"/>
                  </a:cubicBezTo>
                  <a:cubicBezTo>
                    <a:pt x="58" y="72"/>
                    <a:pt x="56" y="76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80"/>
                    <a:pt x="51" y="80"/>
                    <a:pt x="50" y="81"/>
                  </a:cubicBezTo>
                  <a:cubicBezTo>
                    <a:pt x="50" y="83"/>
                    <a:pt x="50" y="84"/>
                    <a:pt x="48" y="86"/>
                  </a:cubicBezTo>
                  <a:cubicBezTo>
                    <a:pt x="48" y="86"/>
                    <a:pt x="47" y="87"/>
                    <a:pt x="46" y="88"/>
                  </a:cubicBezTo>
                  <a:cubicBezTo>
                    <a:pt x="45" y="89"/>
                    <a:pt x="43" y="90"/>
                    <a:pt x="42" y="91"/>
                  </a:cubicBezTo>
                  <a:cubicBezTo>
                    <a:pt x="41" y="93"/>
                    <a:pt x="40" y="95"/>
                    <a:pt x="39" y="97"/>
                  </a:cubicBezTo>
                  <a:cubicBezTo>
                    <a:pt x="38" y="99"/>
                    <a:pt x="36" y="101"/>
                    <a:pt x="35" y="103"/>
                  </a:cubicBezTo>
                  <a:cubicBezTo>
                    <a:pt x="33" y="105"/>
                    <a:pt x="32" y="107"/>
                    <a:pt x="31" y="109"/>
                  </a:cubicBezTo>
                  <a:cubicBezTo>
                    <a:pt x="29" y="111"/>
                    <a:pt x="27" y="113"/>
                    <a:pt x="26" y="115"/>
                  </a:cubicBezTo>
                  <a:cubicBezTo>
                    <a:pt x="25" y="115"/>
                    <a:pt x="24" y="116"/>
                    <a:pt x="24" y="117"/>
                  </a:cubicBezTo>
                  <a:cubicBezTo>
                    <a:pt x="23" y="118"/>
                    <a:pt x="23" y="119"/>
                    <a:pt x="22" y="119"/>
                  </a:cubicBezTo>
                  <a:cubicBezTo>
                    <a:pt x="21" y="120"/>
                    <a:pt x="21" y="120"/>
                    <a:pt x="20" y="121"/>
                  </a:cubicBezTo>
                  <a:cubicBezTo>
                    <a:pt x="18" y="121"/>
                    <a:pt x="17" y="121"/>
                    <a:pt x="16" y="122"/>
                  </a:cubicBezTo>
                  <a:cubicBezTo>
                    <a:pt x="12" y="125"/>
                    <a:pt x="10" y="128"/>
                    <a:pt x="9" y="133"/>
                  </a:cubicBezTo>
                  <a:cubicBezTo>
                    <a:pt x="6" y="134"/>
                    <a:pt x="2" y="138"/>
                    <a:pt x="1" y="142"/>
                  </a:cubicBezTo>
                  <a:cubicBezTo>
                    <a:pt x="0" y="144"/>
                    <a:pt x="1" y="146"/>
                    <a:pt x="2" y="147"/>
                  </a:cubicBezTo>
                  <a:cubicBezTo>
                    <a:pt x="3" y="149"/>
                    <a:pt x="6" y="149"/>
                    <a:pt x="8" y="149"/>
                  </a:cubicBezTo>
                  <a:cubicBezTo>
                    <a:pt x="10" y="149"/>
                    <a:pt x="11" y="149"/>
                    <a:pt x="13" y="149"/>
                  </a:cubicBezTo>
                  <a:cubicBezTo>
                    <a:pt x="15" y="148"/>
                    <a:pt x="16" y="147"/>
                    <a:pt x="17" y="146"/>
                  </a:cubicBezTo>
                  <a:cubicBezTo>
                    <a:pt x="17" y="146"/>
                    <a:pt x="18" y="146"/>
                    <a:pt x="18" y="145"/>
                  </a:cubicBezTo>
                  <a:cubicBezTo>
                    <a:pt x="20" y="144"/>
                    <a:pt x="21" y="144"/>
                    <a:pt x="22" y="144"/>
                  </a:cubicBezTo>
                  <a:cubicBezTo>
                    <a:pt x="23" y="144"/>
                    <a:pt x="24" y="144"/>
                    <a:pt x="25" y="143"/>
                  </a:cubicBezTo>
                  <a:cubicBezTo>
                    <a:pt x="27" y="143"/>
                    <a:pt x="28" y="142"/>
                    <a:pt x="29" y="141"/>
                  </a:cubicBezTo>
                  <a:cubicBezTo>
                    <a:pt x="30" y="141"/>
                    <a:pt x="31" y="140"/>
                    <a:pt x="32" y="140"/>
                  </a:cubicBezTo>
                  <a:cubicBezTo>
                    <a:pt x="32" y="140"/>
                    <a:pt x="33" y="141"/>
                    <a:pt x="35" y="143"/>
                  </a:cubicBezTo>
                  <a:cubicBezTo>
                    <a:pt x="38" y="146"/>
                    <a:pt x="42" y="148"/>
                    <a:pt x="45" y="150"/>
                  </a:cubicBezTo>
                  <a:cubicBezTo>
                    <a:pt x="46" y="151"/>
                    <a:pt x="48" y="152"/>
                    <a:pt x="49" y="153"/>
                  </a:cubicBezTo>
                  <a:cubicBezTo>
                    <a:pt x="51" y="154"/>
                    <a:pt x="52" y="156"/>
                    <a:pt x="53" y="157"/>
                  </a:cubicBezTo>
                  <a:cubicBezTo>
                    <a:pt x="54" y="158"/>
                    <a:pt x="54" y="159"/>
                    <a:pt x="55" y="159"/>
                  </a:cubicBezTo>
                  <a:cubicBezTo>
                    <a:pt x="56" y="161"/>
                    <a:pt x="57" y="162"/>
                    <a:pt x="59" y="163"/>
                  </a:cubicBezTo>
                  <a:cubicBezTo>
                    <a:pt x="60" y="165"/>
                    <a:pt x="61" y="166"/>
                    <a:pt x="62" y="167"/>
                  </a:cubicBezTo>
                  <a:cubicBezTo>
                    <a:pt x="63" y="168"/>
                    <a:pt x="63" y="171"/>
                    <a:pt x="64" y="174"/>
                  </a:cubicBezTo>
                  <a:cubicBezTo>
                    <a:pt x="65" y="178"/>
                    <a:pt x="65" y="182"/>
                    <a:pt x="68" y="183"/>
                  </a:cubicBezTo>
                  <a:cubicBezTo>
                    <a:pt x="69" y="183"/>
                    <a:pt x="69" y="183"/>
                    <a:pt x="70" y="183"/>
                  </a:cubicBezTo>
                  <a:cubicBezTo>
                    <a:pt x="73" y="183"/>
                    <a:pt x="76" y="180"/>
                    <a:pt x="79" y="177"/>
                  </a:cubicBezTo>
                  <a:cubicBezTo>
                    <a:pt x="81" y="176"/>
                    <a:pt x="83" y="174"/>
                    <a:pt x="84" y="174"/>
                  </a:cubicBezTo>
                  <a:cubicBezTo>
                    <a:pt x="86" y="174"/>
                    <a:pt x="89" y="179"/>
                    <a:pt x="91" y="183"/>
                  </a:cubicBezTo>
                  <a:cubicBezTo>
                    <a:pt x="93" y="188"/>
                    <a:pt x="96" y="192"/>
                    <a:pt x="99" y="19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3" y="196"/>
                    <a:pt x="107" y="198"/>
                    <a:pt x="110" y="199"/>
                  </a:cubicBezTo>
                  <a:cubicBezTo>
                    <a:pt x="112" y="199"/>
                    <a:pt x="113" y="199"/>
                    <a:pt x="115" y="199"/>
                  </a:cubicBezTo>
                  <a:cubicBezTo>
                    <a:pt x="117" y="200"/>
                    <a:pt x="119" y="200"/>
                    <a:pt x="120" y="200"/>
                  </a:cubicBezTo>
                  <a:cubicBezTo>
                    <a:pt x="122" y="201"/>
                    <a:pt x="124" y="204"/>
                    <a:pt x="126" y="207"/>
                  </a:cubicBezTo>
                  <a:cubicBezTo>
                    <a:pt x="127" y="208"/>
                    <a:pt x="128" y="209"/>
                    <a:pt x="128" y="210"/>
                  </a:cubicBezTo>
                  <a:cubicBezTo>
                    <a:pt x="129" y="211"/>
                    <a:pt x="130" y="213"/>
                    <a:pt x="133" y="215"/>
                  </a:cubicBezTo>
                  <a:cubicBezTo>
                    <a:pt x="136" y="217"/>
                    <a:pt x="139" y="218"/>
                    <a:pt x="142" y="220"/>
                  </a:cubicBezTo>
                  <a:cubicBezTo>
                    <a:pt x="148" y="223"/>
                    <a:pt x="152" y="226"/>
                    <a:pt x="155" y="232"/>
                  </a:cubicBezTo>
                  <a:cubicBezTo>
                    <a:pt x="156" y="234"/>
                    <a:pt x="157" y="235"/>
                    <a:pt x="158" y="237"/>
                  </a:cubicBezTo>
                  <a:cubicBezTo>
                    <a:pt x="159" y="239"/>
                    <a:pt x="160" y="242"/>
                    <a:pt x="162" y="244"/>
                  </a:cubicBezTo>
                  <a:cubicBezTo>
                    <a:pt x="164" y="247"/>
                    <a:pt x="166" y="248"/>
                    <a:pt x="168" y="249"/>
                  </a:cubicBezTo>
                  <a:cubicBezTo>
                    <a:pt x="170" y="250"/>
                    <a:pt x="171" y="251"/>
                    <a:pt x="172" y="252"/>
                  </a:cubicBezTo>
                  <a:cubicBezTo>
                    <a:pt x="173" y="252"/>
                    <a:pt x="173" y="253"/>
                    <a:pt x="173" y="254"/>
                  </a:cubicBezTo>
                  <a:cubicBezTo>
                    <a:pt x="174" y="255"/>
                    <a:pt x="176" y="257"/>
                    <a:pt x="179" y="257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9" y="258"/>
                    <a:pt x="178" y="259"/>
                    <a:pt x="178" y="260"/>
                  </a:cubicBezTo>
                  <a:cubicBezTo>
                    <a:pt x="177" y="262"/>
                    <a:pt x="176" y="263"/>
                    <a:pt x="176" y="265"/>
                  </a:cubicBezTo>
                  <a:cubicBezTo>
                    <a:pt x="176" y="266"/>
                    <a:pt x="176" y="267"/>
                    <a:pt x="175" y="268"/>
                  </a:cubicBezTo>
                  <a:cubicBezTo>
                    <a:pt x="175" y="269"/>
                    <a:pt x="175" y="270"/>
                    <a:pt x="174" y="270"/>
                  </a:cubicBezTo>
                  <a:cubicBezTo>
                    <a:pt x="174" y="271"/>
                    <a:pt x="174" y="272"/>
                    <a:pt x="174" y="273"/>
                  </a:cubicBezTo>
                  <a:cubicBezTo>
                    <a:pt x="173" y="273"/>
                    <a:pt x="172" y="274"/>
                    <a:pt x="171" y="274"/>
                  </a:cubicBezTo>
                  <a:cubicBezTo>
                    <a:pt x="169" y="275"/>
                    <a:pt x="168" y="276"/>
                    <a:pt x="166" y="277"/>
                  </a:cubicBezTo>
                  <a:cubicBezTo>
                    <a:pt x="164" y="279"/>
                    <a:pt x="165" y="282"/>
                    <a:pt x="165" y="283"/>
                  </a:cubicBezTo>
                  <a:cubicBezTo>
                    <a:pt x="165" y="285"/>
                    <a:pt x="165" y="286"/>
                    <a:pt x="165" y="287"/>
                  </a:cubicBezTo>
                  <a:cubicBezTo>
                    <a:pt x="165" y="287"/>
                    <a:pt x="164" y="288"/>
                    <a:pt x="164" y="289"/>
                  </a:cubicBezTo>
                  <a:cubicBezTo>
                    <a:pt x="163" y="290"/>
                    <a:pt x="162" y="292"/>
                    <a:pt x="163" y="295"/>
                  </a:cubicBezTo>
                  <a:cubicBezTo>
                    <a:pt x="164" y="299"/>
                    <a:pt x="167" y="301"/>
                    <a:pt x="170" y="302"/>
                  </a:cubicBezTo>
                  <a:cubicBezTo>
                    <a:pt x="170" y="302"/>
                    <a:pt x="171" y="302"/>
                    <a:pt x="171" y="302"/>
                  </a:cubicBezTo>
                  <a:cubicBezTo>
                    <a:pt x="175" y="302"/>
                    <a:pt x="179" y="298"/>
                    <a:pt x="182" y="295"/>
                  </a:cubicBezTo>
                  <a:cubicBezTo>
                    <a:pt x="183" y="294"/>
                    <a:pt x="183" y="294"/>
                    <a:pt x="184" y="293"/>
                  </a:cubicBezTo>
                  <a:cubicBezTo>
                    <a:pt x="193" y="286"/>
                    <a:pt x="200" y="278"/>
                    <a:pt x="204" y="267"/>
                  </a:cubicBezTo>
                  <a:cubicBezTo>
                    <a:pt x="205" y="265"/>
                    <a:pt x="205" y="262"/>
                    <a:pt x="206" y="259"/>
                  </a:cubicBezTo>
                  <a:cubicBezTo>
                    <a:pt x="208" y="252"/>
                    <a:pt x="210" y="246"/>
                    <a:pt x="214" y="241"/>
                  </a:cubicBezTo>
                  <a:cubicBezTo>
                    <a:pt x="218" y="236"/>
                    <a:pt x="223" y="232"/>
                    <a:pt x="227" y="229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5"/>
                    <a:pt x="234" y="223"/>
                    <a:pt x="235" y="221"/>
                  </a:cubicBezTo>
                  <a:cubicBezTo>
                    <a:pt x="236" y="221"/>
                    <a:pt x="236" y="221"/>
                    <a:pt x="236" y="221"/>
                  </a:cubicBezTo>
                  <a:cubicBezTo>
                    <a:pt x="238" y="219"/>
                    <a:pt x="239" y="218"/>
                    <a:pt x="241" y="217"/>
                  </a:cubicBezTo>
                  <a:cubicBezTo>
                    <a:pt x="242" y="217"/>
                    <a:pt x="244" y="216"/>
                    <a:pt x="245" y="215"/>
                  </a:cubicBezTo>
                  <a:cubicBezTo>
                    <a:pt x="247" y="214"/>
                    <a:pt x="250" y="211"/>
                    <a:pt x="252" y="209"/>
                  </a:cubicBezTo>
                  <a:cubicBezTo>
                    <a:pt x="253" y="208"/>
                    <a:pt x="253" y="208"/>
                    <a:pt x="253" y="208"/>
                  </a:cubicBezTo>
                  <a:cubicBezTo>
                    <a:pt x="255" y="206"/>
                    <a:pt x="258" y="205"/>
                    <a:pt x="260" y="203"/>
                  </a:cubicBezTo>
                  <a:cubicBezTo>
                    <a:pt x="263" y="201"/>
                    <a:pt x="266" y="199"/>
                    <a:pt x="268" y="196"/>
                  </a:cubicBezTo>
                  <a:cubicBezTo>
                    <a:pt x="271" y="193"/>
                    <a:pt x="274" y="189"/>
                    <a:pt x="276" y="185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79" y="180"/>
                    <a:pt x="281" y="178"/>
                    <a:pt x="283" y="175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9" y="169"/>
                    <a:pt x="292" y="163"/>
                    <a:pt x="295" y="155"/>
                  </a:cubicBezTo>
                  <a:cubicBezTo>
                    <a:pt x="298" y="145"/>
                    <a:pt x="301" y="137"/>
                    <a:pt x="304" y="129"/>
                  </a:cubicBezTo>
                  <a:cubicBezTo>
                    <a:pt x="307" y="121"/>
                    <a:pt x="312" y="113"/>
                    <a:pt x="318" y="108"/>
                  </a:cubicBezTo>
                  <a:cubicBezTo>
                    <a:pt x="322" y="104"/>
                    <a:pt x="322" y="104"/>
                    <a:pt x="322" y="104"/>
                  </a:cubicBezTo>
                  <a:lnTo>
                    <a:pt x="319" y="102"/>
                  </a:lnTo>
                  <a:close/>
                  <a:moveTo>
                    <a:pt x="275" y="159"/>
                  </a:moveTo>
                  <a:cubicBezTo>
                    <a:pt x="276" y="162"/>
                    <a:pt x="276" y="165"/>
                    <a:pt x="275" y="167"/>
                  </a:cubicBezTo>
                  <a:cubicBezTo>
                    <a:pt x="273" y="170"/>
                    <a:pt x="270" y="172"/>
                    <a:pt x="266" y="173"/>
                  </a:cubicBezTo>
                  <a:cubicBezTo>
                    <a:pt x="265" y="173"/>
                    <a:pt x="265" y="173"/>
                    <a:pt x="265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4" y="175"/>
                    <a:pt x="264" y="177"/>
                    <a:pt x="264" y="178"/>
                  </a:cubicBezTo>
                  <a:cubicBezTo>
                    <a:pt x="264" y="179"/>
                    <a:pt x="264" y="180"/>
                    <a:pt x="264" y="181"/>
                  </a:cubicBezTo>
                  <a:cubicBezTo>
                    <a:pt x="264" y="181"/>
                    <a:pt x="263" y="181"/>
                    <a:pt x="263" y="181"/>
                  </a:cubicBezTo>
                  <a:cubicBezTo>
                    <a:pt x="263" y="181"/>
                    <a:pt x="262" y="180"/>
                    <a:pt x="261" y="180"/>
                  </a:cubicBezTo>
                  <a:cubicBezTo>
                    <a:pt x="261" y="180"/>
                    <a:pt x="260" y="180"/>
                    <a:pt x="260" y="180"/>
                  </a:cubicBezTo>
                  <a:cubicBezTo>
                    <a:pt x="260" y="180"/>
                    <a:pt x="256" y="181"/>
                    <a:pt x="255" y="183"/>
                  </a:cubicBezTo>
                  <a:cubicBezTo>
                    <a:pt x="254" y="185"/>
                    <a:pt x="254" y="187"/>
                    <a:pt x="255" y="190"/>
                  </a:cubicBezTo>
                  <a:cubicBezTo>
                    <a:pt x="255" y="191"/>
                    <a:pt x="255" y="192"/>
                    <a:pt x="255" y="193"/>
                  </a:cubicBezTo>
                  <a:cubicBezTo>
                    <a:pt x="255" y="195"/>
                    <a:pt x="254" y="196"/>
                    <a:pt x="252" y="198"/>
                  </a:cubicBezTo>
                  <a:cubicBezTo>
                    <a:pt x="251" y="199"/>
                    <a:pt x="250" y="200"/>
                    <a:pt x="248" y="200"/>
                  </a:cubicBezTo>
                  <a:cubicBezTo>
                    <a:pt x="247" y="201"/>
                    <a:pt x="246" y="201"/>
                    <a:pt x="245" y="202"/>
                  </a:cubicBezTo>
                  <a:cubicBezTo>
                    <a:pt x="242" y="204"/>
                    <a:pt x="241" y="206"/>
                    <a:pt x="239" y="209"/>
                  </a:cubicBezTo>
                  <a:cubicBezTo>
                    <a:pt x="238" y="211"/>
                    <a:pt x="238" y="211"/>
                    <a:pt x="235" y="212"/>
                  </a:cubicBezTo>
                  <a:cubicBezTo>
                    <a:pt x="235" y="212"/>
                    <a:pt x="235" y="212"/>
                    <a:pt x="235" y="212"/>
                  </a:cubicBezTo>
                  <a:cubicBezTo>
                    <a:pt x="233" y="213"/>
                    <a:pt x="232" y="214"/>
                    <a:pt x="232" y="215"/>
                  </a:cubicBezTo>
                  <a:cubicBezTo>
                    <a:pt x="230" y="216"/>
                    <a:pt x="230" y="217"/>
                    <a:pt x="228" y="217"/>
                  </a:cubicBezTo>
                  <a:cubicBezTo>
                    <a:pt x="228" y="217"/>
                    <a:pt x="228" y="216"/>
                    <a:pt x="227" y="216"/>
                  </a:cubicBezTo>
                  <a:cubicBezTo>
                    <a:pt x="227" y="216"/>
                    <a:pt x="226" y="216"/>
                    <a:pt x="225" y="216"/>
                  </a:cubicBezTo>
                  <a:cubicBezTo>
                    <a:pt x="224" y="216"/>
                    <a:pt x="223" y="217"/>
                    <a:pt x="222" y="217"/>
                  </a:cubicBezTo>
                  <a:cubicBezTo>
                    <a:pt x="221" y="218"/>
                    <a:pt x="221" y="218"/>
                    <a:pt x="220" y="219"/>
                  </a:cubicBezTo>
                  <a:cubicBezTo>
                    <a:pt x="220" y="220"/>
                    <a:pt x="220" y="221"/>
                    <a:pt x="219" y="222"/>
                  </a:cubicBezTo>
                  <a:cubicBezTo>
                    <a:pt x="219" y="222"/>
                    <a:pt x="219" y="223"/>
                    <a:pt x="219" y="223"/>
                  </a:cubicBezTo>
                  <a:cubicBezTo>
                    <a:pt x="219" y="224"/>
                    <a:pt x="219" y="224"/>
                    <a:pt x="219" y="224"/>
                  </a:cubicBezTo>
                  <a:cubicBezTo>
                    <a:pt x="218" y="224"/>
                    <a:pt x="218" y="225"/>
                    <a:pt x="218" y="226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17" y="222"/>
                    <a:pt x="217" y="217"/>
                    <a:pt x="218" y="215"/>
                  </a:cubicBezTo>
                  <a:cubicBezTo>
                    <a:pt x="219" y="214"/>
                    <a:pt x="220" y="213"/>
                    <a:pt x="221" y="212"/>
                  </a:cubicBezTo>
                  <a:cubicBezTo>
                    <a:pt x="222" y="211"/>
                    <a:pt x="223" y="210"/>
                    <a:pt x="224" y="209"/>
                  </a:cubicBezTo>
                  <a:cubicBezTo>
                    <a:pt x="225" y="207"/>
                    <a:pt x="226" y="204"/>
                    <a:pt x="226" y="202"/>
                  </a:cubicBezTo>
                  <a:cubicBezTo>
                    <a:pt x="226" y="201"/>
                    <a:pt x="226" y="201"/>
                    <a:pt x="226" y="201"/>
                  </a:cubicBezTo>
                  <a:cubicBezTo>
                    <a:pt x="227" y="198"/>
                    <a:pt x="227" y="196"/>
                    <a:pt x="229" y="195"/>
                  </a:cubicBezTo>
                  <a:cubicBezTo>
                    <a:pt x="230" y="195"/>
                    <a:pt x="232" y="194"/>
                    <a:pt x="233" y="194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94"/>
                    <a:pt x="235" y="194"/>
                    <a:pt x="235" y="194"/>
                  </a:cubicBezTo>
                  <a:cubicBezTo>
                    <a:pt x="237" y="194"/>
                    <a:pt x="238" y="194"/>
                    <a:pt x="239" y="193"/>
                  </a:cubicBezTo>
                  <a:cubicBezTo>
                    <a:pt x="241" y="192"/>
                    <a:pt x="241" y="190"/>
                    <a:pt x="241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86"/>
                    <a:pt x="243" y="186"/>
                    <a:pt x="244" y="186"/>
                  </a:cubicBezTo>
                  <a:cubicBezTo>
                    <a:pt x="246" y="184"/>
                    <a:pt x="247" y="181"/>
                    <a:pt x="248" y="179"/>
                  </a:cubicBezTo>
                  <a:cubicBezTo>
                    <a:pt x="249" y="177"/>
                    <a:pt x="249" y="175"/>
                    <a:pt x="250" y="174"/>
                  </a:cubicBezTo>
                  <a:cubicBezTo>
                    <a:pt x="252" y="172"/>
                    <a:pt x="252" y="170"/>
                    <a:pt x="253" y="167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3" y="165"/>
                    <a:pt x="255" y="163"/>
                    <a:pt x="256" y="161"/>
                  </a:cubicBezTo>
                  <a:cubicBezTo>
                    <a:pt x="257" y="159"/>
                    <a:pt x="259" y="157"/>
                    <a:pt x="259" y="154"/>
                  </a:cubicBezTo>
                  <a:cubicBezTo>
                    <a:pt x="259" y="152"/>
                    <a:pt x="259" y="149"/>
                    <a:pt x="258" y="147"/>
                  </a:cubicBezTo>
                  <a:cubicBezTo>
                    <a:pt x="257" y="146"/>
                    <a:pt x="257" y="146"/>
                    <a:pt x="256" y="145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3"/>
                    <a:pt x="256" y="142"/>
                    <a:pt x="256" y="142"/>
                  </a:cubicBezTo>
                  <a:cubicBezTo>
                    <a:pt x="257" y="142"/>
                    <a:pt x="257" y="142"/>
                    <a:pt x="257" y="143"/>
                  </a:cubicBezTo>
                  <a:cubicBezTo>
                    <a:pt x="258" y="143"/>
                    <a:pt x="259" y="145"/>
                    <a:pt x="260" y="146"/>
                  </a:cubicBezTo>
                  <a:cubicBezTo>
                    <a:pt x="261" y="149"/>
                    <a:pt x="263" y="152"/>
                    <a:pt x="267" y="152"/>
                  </a:cubicBezTo>
                  <a:cubicBezTo>
                    <a:pt x="267" y="152"/>
                    <a:pt x="268" y="152"/>
                    <a:pt x="269" y="152"/>
                  </a:cubicBezTo>
                  <a:cubicBezTo>
                    <a:pt x="270" y="151"/>
                    <a:pt x="271" y="151"/>
                    <a:pt x="272" y="150"/>
                  </a:cubicBezTo>
                  <a:cubicBezTo>
                    <a:pt x="273" y="150"/>
                    <a:pt x="273" y="150"/>
                    <a:pt x="274" y="150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6" y="150"/>
                    <a:pt x="277" y="150"/>
                    <a:pt x="279" y="148"/>
                  </a:cubicBezTo>
                  <a:cubicBezTo>
                    <a:pt x="279" y="148"/>
                    <a:pt x="280" y="147"/>
                    <a:pt x="280" y="146"/>
                  </a:cubicBezTo>
                  <a:cubicBezTo>
                    <a:pt x="280" y="145"/>
                    <a:pt x="281" y="145"/>
                    <a:pt x="280" y="145"/>
                  </a:cubicBezTo>
                  <a:cubicBezTo>
                    <a:pt x="280" y="145"/>
                    <a:pt x="281" y="145"/>
                    <a:pt x="281" y="145"/>
                  </a:cubicBezTo>
                  <a:cubicBezTo>
                    <a:pt x="282" y="146"/>
                    <a:pt x="282" y="149"/>
                    <a:pt x="282" y="151"/>
                  </a:cubicBezTo>
                  <a:cubicBezTo>
                    <a:pt x="281" y="152"/>
                    <a:pt x="281" y="152"/>
                    <a:pt x="279" y="152"/>
                  </a:cubicBezTo>
                  <a:cubicBezTo>
                    <a:pt x="279" y="152"/>
                    <a:pt x="278" y="152"/>
                    <a:pt x="277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6"/>
                    <a:pt x="275" y="157"/>
                    <a:pt x="275" y="159"/>
                  </a:cubicBezTo>
                  <a:close/>
                  <a:moveTo>
                    <a:pt x="196" y="241"/>
                  </a:moveTo>
                  <a:cubicBezTo>
                    <a:pt x="196" y="243"/>
                    <a:pt x="197" y="245"/>
                    <a:pt x="197" y="246"/>
                  </a:cubicBezTo>
                  <a:cubicBezTo>
                    <a:pt x="197" y="253"/>
                    <a:pt x="194" y="260"/>
                    <a:pt x="190" y="260"/>
                  </a:cubicBezTo>
                  <a:cubicBezTo>
                    <a:pt x="189" y="260"/>
                    <a:pt x="187" y="259"/>
                    <a:pt x="186" y="258"/>
                  </a:cubicBezTo>
                  <a:cubicBezTo>
                    <a:pt x="185" y="257"/>
                    <a:pt x="184" y="256"/>
                    <a:pt x="182" y="256"/>
                  </a:cubicBezTo>
                  <a:cubicBezTo>
                    <a:pt x="184" y="255"/>
                    <a:pt x="185" y="253"/>
                    <a:pt x="186" y="251"/>
                  </a:cubicBezTo>
                  <a:cubicBezTo>
                    <a:pt x="186" y="250"/>
                    <a:pt x="186" y="249"/>
                    <a:pt x="187" y="248"/>
                  </a:cubicBezTo>
                  <a:cubicBezTo>
                    <a:pt x="187" y="248"/>
                    <a:pt x="188" y="247"/>
                    <a:pt x="188" y="247"/>
                  </a:cubicBezTo>
                  <a:cubicBezTo>
                    <a:pt x="189" y="247"/>
                    <a:pt x="189" y="246"/>
                    <a:pt x="190" y="246"/>
                  </a:cubicBezTo>
                  <a:cubicBezTo>
                    <a:pt x="192" y="244"/>
                    <a:pt x="193" y="242"/>
                    <a:pt x="193" y="240"/>
                  </a:cubicBezTo>
                  <a:cubicBezTo>
                    <a:pt x="193" y="239"/>
                    <a:pt x="194" y="238"/>
                    <a:pt x="194" y="237"/>
                  </a:cubicBezTo>
                  <a:cubicBezTo>
                    <a:pt x="194" y="237"/>
                    <a:pt x="195" y="237"/>
                    <a:pt x="195" y="237"/>
                  </a:cubicBezTo>
                  <a:cubicBezTo>
                    <a:pt x="195" y="237"/>
                    <a:pt x="195" y="237"/>
                    <a:pt x="195" y="238"/>
                  </a:cubicBezTo>
                  <a:cubicBezTo>
                    <a:pt x="195" y="239"/>
                    <a:pt x="195" y="240"/>
                    <a:pt x="196" y="241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8" name="Freeform 23"/>
            <p:cNvSpPr>
              <a:spLocks/>
            </p:cNvSpPr>
            <p:nvPr/>
          </p:nvSpPr>
          <p:spPr bwMode="auto">
            <a:xfrm>
              <a:off x="4104534" y="3188104"/>
              <a:ext cx="437616" cy="276760"/>
            </a:xfrm>
            <a:custGeom>
              <a:avLst/>
              <a:gdLst>
                <a:gd name="T0" fmla="*/ 169 w 173"/>
                <a:gd name="T1" fmla="*/ 23 h 114"/>
                <a:gd name="T2" fmla="*/ 147 w 173"/>
                <a:gd name="T3" fmla="*/ 18 h 114"/>
                <a:gd name="T4" fmla="*/ 138 w 173"/>
                <a:gd name="T5" fmla="*/ 6 h 114"/>
                <a:gd name="T6" fmla="*/ 135 w 173"/>
                <a:gd name="T7" fmla="*/ 0 h 114"/>
                <a:gd name="T8" fmla="*/ 134 w 173"/>
                <a:gd name="T9" fmla="*/ 0 h 114"/>
                <a:gd name="T10" fmla="*/ 129 w 173"/>
                <a:gd name="T11" fmla="*/ 5 h 114"/>
                <a:gd name="T12" fmla="*/ 119 w 173"/>
                <a:gd name="T13" fmla="*/ 20 h 114"/>
                <a:gd name="T14" fmla="*/ 111 w 173"/>
                <a:gd name="T15" fmla="*/ 38 h 114"/>
                <a:gd name="T16" fmla="*/ 98 w 173"/>
                <a:gd name="T17" fmla="*/ 47 h 114"/>
                <a:gd name="T18" fmla="*/ 81 w 173"/>
                <a:gd name="T19" fmla="*/ 54 h 114"/>
                <a:gd name="T20" fmla="*/ 74 w 173"/>
                <a:gd name="T21" fmla="*/ 53 h 114"/>
                <a:gd name="T22" fmla="*/ 70 w 173"/>
                <a:gd name="T23" fmla="*/ 53 h 114"/>
                <a:gd name="T24" fmla="*/ 61 w 173"/>
                <a:gd name="T25" fmla="*/ 54 h 114"/>
                <a:gd name="T26" fmla="*/ 55 w 173"/>
                <a:gd name="T27" fmla="*/ 54 h 114"/>
                <a:gd name="T28" fmla="*/ 43 w 173"/>
                <a:gd name="T29" fmla="*/ 55 h 114"/>
                <a:gd name="T30" fmla="*/ 26 w 173"/>
                <a:gd name="T31" fmla="*/ 62 h 114"/>
                <a:gd name="T32" fmla="*/ 6 w 173"/>
                <a:gd name="T33" fmla="*/ 66 h 114"/>
                <a:gd name="T34" fmla="*/ 11 w 173"/>
                <a:gd name="T35" fmla="*/ 75 h 114"/>
                <a:gd name="T36" fmla="*/ 20 w 173"/>
                <a:gd name="T37" fmla="*/ 74 h 114"/>
                <a:gd name="T38" fmla="*/ 24 w 173"/>
                <a:gd name="T39" fmla="*/ 73 h 114"/>
                <a:gd name="T40" fmla="*/ 28 w 173"/>
                <a:gd name="T41" fmla="*/ 83 h 114"/>
                <a:gd name="T42" fmla="*/ 11 w 173"/>
                <a:gd name="T43" fmla="*/ 89 h 114"/>
                <a:gd name="T44" fmla="*/ 4 w 173"/>
                <a:gd name="T45" fmla="*/ 107 h 114"/>
                <a:gd name="T46" fmla="*/ 7 w 173"/>
                <a:gd name="T47" fmla="*/ 112 h 114"/>
                <a:gd name="T48" fmla="*/ 9 w 173"/>
                <a:gd name="T49" fmla="*/ 114 h 114"/>
                <a:gd name="T50" fmla="*/ 14 w 173"/>
                <a:gd name="T51" fmla="*/ 113 h 114"/>
                <a:gd name="T52" fmla="*/ 15 w 173"/>
                <a:gd name="T53" fmla="*/ 110 h 114"/>
                <a:gd name="T54" fmla="*/ 10 w 173"/>
                <a:gd name="T55" fmla="*/ 104 h 114"/>
                <a:gd name="T56" fmla="*/ 8 w 173"/>
                <a:gd name="T57" fmla="*/ 104 h 114"/>
                <a:gd name="T58" fmla="*/ 17 w 173"/>
                <a:gd name="T59" fmla="*/ 100 h 114"/>
                <a:gd name="T60" fmla="*/ 20 w 173"/>
                <a:gd name="T61" fmla="*/ 99 h 114"/>
                <a:gd name="T62" fmla="*/ 22 w 173"/>
                <a:gd name="T63" fmla="*/ 100 h 114"/>
                <a:gd name="T64" fmla="*/ 27 w 173"/>
                <a:gd name="T65" fmla="*/ 101 h 114"/>
                <a:gd name="T66" fmla="*/ 37 w 173"/>
                <a:gd name="T67" fmla="*/ 97 h 114"/>
                <a:gd name="T68" fmla="*/ 42 w 173"/>
                <a:gd name="T69" fmla="*/ 97 h 114"/>
                <a:gd name="T70" fmla="*/ 50 w 173"/>
                <a:gd name="T71" fmla="*/ 97 h 114"/>
                <a:gd name="T72" fmla="*/ 69 w 173"/>
                <a:gd name="T73" fmla="*/ 97 h 114"/>
                <a:gd name="T74" fmla="*/ 80 w 173"/>
                <a:gd name="T75" fmla="*/ 100 h 114"/>
                <a:gd name="T76" fmla="*/ 94 w 173"/>
                <a:gd name="T77" fmla="*/ 99 h 114"/>
                <a:gd name="T78" fmla="*/ 110 w 173"/>
                <a:gd name="T79" fmla="*/ 101 h 114"/>
                <a:gd name="T80" fmla="*/ 123 w 173"/>
                <a:gd name="T81" fmla="*/ 91 h 114"/>
                <a:gd name="T82" fmla="*/ 167 w 173"/>
                <a:gd name="T83" fmla="*/ 56 h 114"/>
                <a:gd name="T84" fmla="*/ 167 w 173"/>
                <a:gd name="T85" fmla="*/ 41 h 114"/>
                <a:gd name="T86" fmla="*/ 171 w 173"/>
                <a:gd name="T87" fmla="*/ 27 h 114"/>
                <a:gd name="T88" fmla="*/ 171 w 173"/>
                <a:gd name="T8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114">
                  <a:moveTo>
                    <a:pt x="171" y="24"/>
                  </a:moveTo>
                  <a:cubicBezTo>
                    <a:pt x="170" y="24"/>
                    <a:pt x="169" y="23"/>
                    <a:pt x="169" y="23"/>
                  </a:cubicBezTo>
                  <a:cubicBezTo>
                    <a:pt x="166" y="22"/>
                    <a:pt x="164" y="21"/>
                    <a:pt x="161" y="21"/>
                  </a:cubicBezTo>
                  <a:cubicBezTo>
                    <a:pt x="156" y="20"/>
                    <a:pt x="151" y="19"/>
                    <a:pt x="147" y="18"/>
                  </a:cubicBezTo>
                  <a:cubicBezTo>
                    <a:pt x="141" y="16"/>
                    <a:pt x="139" y="11"/>
                    <a:pt x="138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8" y="3"/>
                    <a:pt x="137" y="1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1"/>
                    <a:pt x="132" y="1"/>
                    <a:pt x="129" y="5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4" y="10"/>
                    <a:pt x="120" y="14"/>
                    <a:pt x="119" y="20"/>
                  </a:cubicBezTo>
                  <a:cubicBezTo>
                    <a:pt x="118" y="23"/>
                    <a:pt x="116" y="25"/>
                    <a:pt x="115" y="28"/>
                  </a:cubicBezTo>
                  <a:cubicBezTo>
                    <a:pt x="114" y="31"/>
                    <a:pt x="112" y="34"/>
                    <a:pt x="111" y="38"/>
                  </a:cubicBezTo>
                  <a:cubicBezTo>
                    <a:pt x="110" y="43"/>
                    <a:pt x="106" y="45"/>
                    <a:pt x="102" y="46"/>
                  </a:cubicBezTo>
                  <a:cubicBezTo>
                    <a:pt x="100" y="46"/>
                    <a:pt x="99" y="47"/>
                    <a:pt x="98" y="47"/>
                  </a:cubicBezTo>
                  <a:cubicBezTo>
                    <a:pt x="96" y="48"/>
                    <a:pt x="94" y="49"/>
                    <a:pt x="92" y="50"/>
                  </a:cubicBezTo>
                  <a:cubicBezTo>
                    <a:pt x="89" y="51"/>
                    <a:pt x="85" y="53"/>
                    <a:pt x="81" y="54"/>
                  </a:cubicBezTo>
                  <a:cubicBezTo>
                    <a:pt x="80" y="54"/>
                    <a:pt x="79" y="54"/>
                    <a:pt x="79" y="54"/>
                  </a:cubicBezTo>
                  <a:cubicBezTo>
                    <a:pt x="77" y="54"/>
                    <a:pt x="76" y="54"/>
                    <a:pt x="74" y="53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0" y="53"/>
                    <a:pt x="70" y="53"/>
                  </a:cubicBezTo>
                  <a:cubicBezTo>
                    <a:pt x="68" y="53"/>
                    <a:pt x="66" y="53"/>
                    <a:pt x="64" y="53"/>
                  </a:cubicBezTo>
                  <a:cubicBezTo>
                    <a:pt x="63" y="53"/>
                    <a:pt x="62" y="54"/>
                    <a:pt x="61" y="54"/>
                  </a:cubicBezTo>
                  <a:cubicBezTo>
                    <a:pt x="60" y="54"/>
                    <a:pt x="59" y="54"/>
                    <a:pt x="58" y="54"/>
                  </a:cubicBezTo>
                  <a:cubicBezTo>
                    <a:pt x="57" y="54"/>
                    <a:pt x="56" y="54"/>
                    <a:pt x="55" y="54"/>
                  </a:cubicBezTo>
                  <a:cubicBezTo>
                    <a:pt x="54" y="54"/>
                    <a:pt x="53" y="54"/>
                    <a:pt x="52" y="54"/>
                  </a:cubicBezTo>
                  <a:cubicBezTo>
                    <a:pt x="50" y="54"/>
                    <a:pt x="46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0"/>
                    <a:pt x="31" y="62"/>
                    <a:pt x="26" y="62"/>
                  </a:cubicBezTo>
                  <a:cubicBezTo>
                    <a:pt x="19" y="62"/>
                    <a:pt x="13" y="64"/>
                    <a:pt x="8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3"/>
                    <a:pt x="11" y="75"/>
                  </a:cubicBezTo>
                  <a:cubicBezTo>
                    <a:pt x="12" y="75"/>
                    <a:pt x="13" y="75"/>
                    <a:pt x="14" y="75"/>
                  </a:cubicBezTo>
                  <a:cubicBezTo>
                    <a:pt x="16" y="75"/>
                    <a:pt x="18" y="75"/>
                    <a:pt x="20" y="74"/>
                  </a:cubicBezTo>
                  <a:cubicBezTo>
                    <a:pt x="20" y="74"/>
                    <a:pt x="21" y="74"/>
                    <a:pt x="22" y="73"/>
                  </a:cubicBezTo>
                  <a:cubicBezTo>
                    <a:pt x="23" y="73"/>
                    <a:pt x="24" y="73"/>
                    <a:pt x="24" y="73"/>
                  </a:cubicBezTo>
                  <a:cubicBezTo>
                    <a:pt x="27" y="73"/>
                    <a:pt x="29" y="74"/>
                    <a:pt x="30" y="76"/>
                  </a:cubicBezTo>
                  <a:cubicBezTo>
                    <a:pt x="31" y="77"/>
                    <a:pt x="32" y="80"/>
                    <a:pt x="28" y="83"/>
                  </a:cubicBezTo>
                  <a:cubicBezTo>
                    <a:pt x="25" y="86"/>
                    <a:pt x="21" y="87"/>
                    <a:pt x="17" y="87"/>
                  </a:cubicBezTo>
                  <a:cubicBezTo>
                    <a:pt x="15" y="88"/>
                    <a:pt x="13" y="88"/>
                    <a:pt x="11" y="89"/>
                  </a:cubicBezTo>
                  <a:cubicBezTo>
                    <a:pt x="7" y="91"/>
                    <a:pt x="0" y="96"/>
                    <a:pt x="1" y="101"/>
                  </a:cubicBezTo>
                  <a:cubicBezTo>
                    <a:pt x="1" y="103"/>
                    <a:pt x="2" y="105"/>
                    <a:pt x="4" y="107"/>
                  </a:cubicBezTo>
                  <a:cubicBezTo>
                    <a:pt x="4" y="107"/>
                    <a:pt x="5" y="108"/>
                    <a:pt x="5" y="109"/>
                  </a:cubicBezTo>
                  <a:cubicBezTo>
                    <a:pt x="6" y="110"/>
                    <a:pt x="6" y="111"/>
                    <a:pt x="7" y="112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1" y="113"/>
                    <a:pt x="12" y="113"/>
                  </a:cubicBezTo>
                  <a:cubicBezTo>
                    <a:pt x="12" y="113"/>
                    <a:pt x="13" y="113"/>
                    <a:pt x="14" y="113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08"/>
                    <a:pt x="14" y="106"/>
                    <a:pt x="11" y="105"/>
                  </a:cubicBezTo>
                  <a:cubicBezTo>
                    <a:pt x="11" y="104"/>
                    <a:pt x="10" y="104"/>
                    <a:pt x="10" y="104"/>
                  </a:cubicBezTo>
                  <a:cubicBezTo>
                    <a:pt x="9" y="104"/>
                    <a:pt x="9" y="104"/>
                    <a:pt x="8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3"/>
                    <a:pt x="13" y="101"/>
                    <a:pt x="14" y="101"/>
                  </a:cubicBezTo>
                  <a:cubicBezTo>
                    <a:pt x="15" y="100"/>
                    <a:pt x="16" y="100"/>
                    <a:pt x="17" y="100"/>
                  </a:cubicBezTo>
                  <a:cubicBezTo>
                    <a:pt x="17" y="100"/>
                    <a:pt x="17" y="99"/>
                    <a:pt x="18" y="99"/>
                  </a:cubicBezTo>
                  <a:cubicBezTo>
                    <a:pt x="19" y="99"/>
                    <a:pt x="19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99"/>
                    <a:pt x="21" y="99"/>
                    <a:pt x="22" y="100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6" y="101"/>
                    <a:pt x="26" y="101"/>
                    <a:pt x="27" y="101"/>
                  </a:cubicBezTo>
                  <a:cubicBezTo>
                    <a:pt x="30" y="101"/>
                    <a:pt x="32" y="100"/>
                    <a:pt x="34" y="99"/>
                  </a:cubicBezTo>
                  <a:cubicBezTo>
                    <a:pt x="35" y="98"/>
                    <a:pt x="36" y="98"/>
                    <a:pt x="37" y="97"/>
                  </a:cubicBezTo>
                  <a:cubicBezTo>
                    <a:pt x="38" y="97"/>
                    <a:pt x="39" y="97"/>
                    <a:pt x="40" y="97"/>
                  </a:cubicBezTo>
                  <a:cubicBezTo>
                    <a:pt x="40" y="97"/>
                    <a:pt x="41" y="97"/>
                    <a:pt x="42" y="97"/>
                  </a:cubicBezTo>
                  <a:cubicBezTo>
                    <a:pt x="43" y="97"/>
                    <a:pt x="44" y="97"/>
                    <a:pt x="45" y="97"/>
                  </a:cubicBezTo>
                  <a:cubicBezTo>
                    <a:pt x="47" y="97"/>
                    <a:pt x="48" y="97"/>
                    <a:pt x="50" y="97"/>
                  </a:cubicBezTo>
                  <a:cubicBezTo>
                    <a:pt x="53" y="96"/>
                    <a:pt x="56" y="95"/>
                    <a:pt x="60" y="95"/>
                  </a:cubicBezTo>
                  <a:cubicBezTo>
                    <a:pt x="63" y="95"/>
                    <a:pt x="66" y="96"/>
                    <a:pt x="69" y="97"/>
                  </a:cubicBezTo>
                  <a:cubicBezTo>
                    <a:pt x="72" y="99"/>
                    <a:pt x="75" y="100"/>
                    <a:pt x="79" y="100"/>
                  </a:cubicBezTo>
                  <a:cubicBezTo>
                    <a:pt x="79" y="100"/>
                    <a:pt x="79" y="100"/>
                    <a:pt x="80" y="100"/>
                  </a:cubicBezTo>
                  <a:cubicBezTo>
                    <a:pt x="83" y="100"/>
                    <a:pt x="86" y="100"/>
                    <a:pt x="90" y="100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6" y="99"/>
                    <a:pt x="99" y="100"/>
                    <a:pt x="102" y="100"/>
                  </a:cubicBezTo>
                  <a:cubicBezTo>
                    <a:pt x="105" y="101"/>
                    <a:pt x="107" y="101"/>
                    <a:pt x="110" y="101"/>
                  </a:cubicBezTo>
                  <a:cubicBezTo>
                    <a:pt x="113" y="101"/>
                    <a:pt x="115" y="101"/>
                    <a:pt x="117" y="100"/>
                  </a:cubicBezTo>
                  <a:cubicBezTo>
                    <a:pt x="123" y="99"/>
                    <a:pt x="123" y="95"/>
                    <a:pt x="123" y="91"/>
                  </a:cubicBezTo>
                  <a:cubicBezTo>
                    <a:pt x="123" y="76"/>
                    <a:pt x="136" y="71"/>
                    <a:pt x="149" y="68"/>
                  </a:cubicBezTo>
                  <a:cubicBezTo>
                    <a:pt x="155" y="67"/>
                    <a:pt x="165" y="65"/>
                    <a:pt x="167" y="56"/>
                  </a:cubicBezTo>
                  <a:cubicBezTo>
                    <a:pt x="168" y="51"/>
                    <a:pt x="168" y="47"/>
                    <a:pt x="168" y="45"/>
                  </a:cubicBezTo>
                  <a:cubicBezTo>
                    <a:pt x="168" y="43"/>
                    <a:pt x="168" y="42"/>
                    <a:pt x="167" y="41"/>
                  </a:cubicBezTo>
                  <a:cubicBezTo>
                    <a:pt x="167" y="37"/>
                    <a:pt x="167" y="33"/>
                    <a:pt x="169" y="30"/>
                  </a:cubicBezTo>
                  <a:cubicBezTo>
                    <a:pt x="170" y="29"/>
                    <a:pt x="171" y="28"/>
                    <a:pt x="171" y="27"/>
                  </a:cubicBezTo>
                  <a:cubicBezTo>
                    <a:pt x="173" y="26"/>
                    <a:pt x="173" y="26"/>
                    <a:pt x="173" y="26"/>
                  </a:cubicBezTo>
                  <a:lnTo>
                    <a:pt x="171" y="24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19" name="Freeform 24"/>
            <p:cNvSpPr>
              <a:spLocks/>
            </p:cNvSpPr>
            <p:nvPr/>
          </p:nvSpPr>
          <p:spPr bwMode="auto">
            <a:xfrm>
              <a:off x="4445709" y="2873649"/>
              <a:ext cx="261325" cy="374965"/>
            </a:xfrm>
            <a:custGeom>
              <a:avLst/>
              <a:gdLst>
                <a:gd name="T0" fmla="*/ 96 w 103"/>
                <a:gd name="T1" fmla="*/ 17 h 155"/>
                <a:gd name="T2" fmla="*/ 87 w 103"/>
                <a:gd name="T3" fmla="*/ 12 h 155"/>
                <a:gd name="T4" fmla="*/ 82 w 103"/>
                <a:gd name="T5" fmla="*/ 8 h 155"/>
                <a:gd name="T6" fmla="*/ 72 w 103"/>
                <a:gd name="T7" fmla="*/ 3 h 155"/>
                <a:gd name="T8" fmla="*/ 68 w 103"/>
                <a:gd name="T9" fmla="*/ 0 h 155"/>
                <a:gd name="T10" fmla="*/ 66 w 103"/>
                <a:gd name="T11" fmla="*/ 0 h 155"/>
                <a:gd name="T12" fmla="*/ 62 w 103"/>
                <a:gd name="T13" fmla="*/ 3 h 155"/>
                <a:gd name="T14" fmla="*/ 57 w 103"/>
                <a:gd name="T15" fmla="*/ 6 h 155"/>
                <a:gd name="T16" fmla="*/ 53 w 103"/>
                <a:gd name="T17" fmla="*/ 5 h 155"/>
                <a:gd name="T18" fmla="*/ 49 w 103"/>
                <a:gd name="T19" fmla="*/ 7 h 155"/>
                <a:gd name="T20" fmla="*/ 42 w 103"/>
                <a:gd name="T21" fmla="*/ 13 h 155"/>
                <a:gd name="T22" fmla="*/ 41 w 103"/>
                <a:gd name="T23" fmla="*/ 21 h 155"/>
                <a:gd name="T24" fmla="*/ 42 w 103"/>
                <a:gd name="T25" fmla="*/ 26 h 155"/>
                <a:gd name="T26" fmla="*/ 42 w 103"/>
                <a:gd name="T27" fmla="*/ 33 h 155"/>
                <a:gd name="T28" fmla="*/ 46 w 103"/>
                <a:gd name="T29" fmla="*/ 40 h 155"/>
                <a:gd name="T30" fmla="*/ 44 w 103"/>
                <a:gd name="T31" fmla="*/ 42 h 155"/>
                <a:gd name="T32" fmla="*/ 33 w 103"/>
                <a:gd name="T33" fmla="*/ 39 h 155"/>
                <a:gd name="T34" fmla="*/ 41 w 103"/>
                <a:gd name="T35" fmla="*/ 50 h 155"/>
                <a:gd name="T36" fmla="*/ 44 w 103"/>
                <a:gd name="T37" fmla="*/ 64 h 155"/>
                <a:gd name="T38" fmla="*/ 33 w 103"/>
                <a:gd name="T39" fmla="*/ 82 h 155"/>
                <a:gd name="T40" fmla="*/ 29 w 103"/>
                <a:gd name="T41" fmla="*/ 92 h 155"/>
                <a:gd name="T42" fmla="*/ 22 w 103"/>
                <a:gd name="T43" fmla="*/ 100 h 155"/>
                <a:gd name="T44" fmla="*/ 11 w 103"/>
                <a:gd name="T45" fmla="*/ 104 h 155"/>
                <a:gd name="T46" fmla="*/ 1 w 103"/>
                <a:gd name="T47" fmla="*/ 116 h 155"/>
                <a:gd name="T48" fmla="*/ 0 w 103"/>
                <a:gd name="T49" fmla="*/ 125 h 155"/>
                <a:gd name="T50" fmla="*/ 1 w 103"/>
                <a:gd name="T51" fmla="*/ 130 h 155"/>
                <a:gd name="T52" fmla="*/ 4 w 103"/>
                <a:gd name="T53" fmla="*/ 137 h 155"/>
                <a:gd name="T54" fmla="*/ 26 w 103"/>
                <a:gd name="T55" fmla="*/ 150 h 155"/>
                <a:gd name="T56" fmla="*/ 37 w 103"/>
                <a:gd name="T57" fmla="*/ 155 h 155"/>
                <a:gd name="T58" fmla="*/ 40 w 103"/>
                <a:gd name="T59" fmla="*/ 154 h 155"/>
                <a:gd name="T60" fmla="*/ 44 w 103"/>
                <a:gd name="T61" fmla="*/ 145 h 155"/>
                <a:gd name="T62" fmla="*/ 50 w 103"/>
                <a:gd name="T63" fmla="*/ 136 h 155"/>
                <a:gd name="T64" fmla="*/ 60 w 103"/>
                <a:gd name="T65" fmla="*/ 127 h 155"/>
                <a:gd name="T66" fmla="*/ 66 w 103"/>
                <a:gd name="T67" fmla="*/ 116 h 155"/>
                <a:gd name="T68" fmla="*/ 75 w 103"/>
                <a:gd name="T69" fmla="*/ 102 h 155"/>
                <a:gd name="T70" fmla="*/ 86 w 103"/>
                <a:gd name="T71" fmla="*/ 89 h 155"/>
                <a:gd name="T72" fmla="*/ 94 w 103"/>
                <a:gd name="T73" fmla="*/ 79 h 155"/>
                <a:gd name="T74" fmla="*/ 98 w 103"/>
                <a:gd name="T75" fmla="*/ 66 h 155"/>
                <a:gd name="T76" fmla="*/ 97 w 103"/>
                <a:gd name="T77" fmla="*/ 43 h 155"/>
                <a:gd name="T78" fmla="*/ 103 w 103"/>
                <a:gd name="T79" fmla="*/ 25 h 155"/>
                <a:gd name="T80" fmla="*/ 102 w 103"/>
                <a:gd name="T81" fmla="*/ 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155">
                  <a:moveTo>
                    <a:pt x="102" y="22"/>
                  </a:moveTo>
                  <a:cubicBezTo>
                    <a:pt x="100" y="21"/>
                    <a:pt x="98" y="19"/>
                    <a:pt x="96" y="17"/>
                  </a:cubicBezTo>
                  <a:cubicBezTo>
                    <a:pt x="94" y="16"/>
                    <a:pt x="93" y="16"/>
                    <a:pt x="91" y="15"/>
                  </a:cubicBezTo>
                  <a:cubicBezTo>
                    <a:pt x="90" y="14"/>
                    <a:pt x="88" y="13"/>
                    <a:pt x="87" y="12"/>
                  </a:cubicBezTo>
                  <a:cubicBezTo>
                    <a:pt x="86" y="11"/>
                    <a:pt x="85" y="11"/>
                    <a:pt x="85" y="10"/>
                  </a:cubicBezTo>
                  <a:cubicBezTo>
                    <a:pt x="84" y="9"/>
                    <a:pt x="83" y="8"/>
                    <a:pt x="82" y="8"/>
                  </a:cubicBezTo>
                  <a:cubicBezTo>
                    <a:pt x="80" y="7"/>
                    <a:pt x="78" y="5"/>
                    <a:pt x="76" y="4"/>
                  </a:cubicBezTo>
                  <a:cubicBezTo>
                    <a:pt x="76" y="4"/>
                    <a:pt x="73" y="3"/>
                    <a:pt x="72" y="3"/>
                  </a:cubicBezTo>
                  <a:cubicBezTo>
                    <a:pt x="72" y="2"/>
                    <a:pt x="71" y="2"/>
                    <a:pt x="71" y="2"/>
                  </a:cubicBezTo>
                  <a:cubicBezTo>
                    <a:pt x="70" y="1"/>
                    <a:pt x="69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4" y="2"/>
                    <a:pt x="63" y="2"/>
                    <a:pt x="62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4"/>
                    <a:pt x="59" y="5"/>
                    <a:pt x="57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5" y="6"/>
                    <a:pt x="54" y="5"/>
                    <a:pt x="53" y="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9"/>
                    <a:pt x="46" y="11"/>
                    <a:pt x="45" y="12"/>
                  </a:cubicBezTo>
                  <a:cubicBezTo>
                    <a:pt x="44" y="13"/>
                    <a:pt x="43" y="13"/>
                    <a:pt x="42" y="13"/>
                  </a:cubicBezTo>
                  <a:cubicBezTo>
                    <a:pt x="41" y="14"/>
                    <a:pt x="40" y="14"/>
                    <a:pt x="39" y="15"/>
                  </a:cubicBezTo>
                  <a:cubicBezTo>
                    <a:pt x="38" y="17"/>
                    <a:pt x="40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3" y="24"/>
                    <a:pt x="42" y="26"/>
                  </a:cubicBezTo>
                  <a:cubicBezTo>
                    <a:pt x="42" y="27"/>
                    <a:pt x="42" y="27"/>
                    <a:pt x="42" y="28"/>
                  </a:cubicBezTo>
                  <a:cubicBezTo>
                    <a:pt x="42" y="29"/>
                    <a:pt x="41" y="31"/>
                    <a:pt x="42" y="33"/>
                  </a:cubicBezTo>
                  <a:cubicBezTo>
                    <a:pt x="42" y="34"/>
                    <a:pt x="43" y="34"/>
                    <a:pt x="44" y="36"/>
                  </a:cubicBezTo>
                  <a:cubicBezTo>
                    <a:pt x="46" y="38"/>
                    <a:pt x="47" y="39"/>
                    <a:pt x="46" y="40"/>
                  </a:cubicBezTo>
                  <a:cubicBezTo>
                    <a:pt x="46" y="41"/>
                    <a:pt x="46" y="42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1" y="42"/>
                    <a:pt x="40" y="42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6"/>
                    <a:pt x="40" y="48"/>
                    <a:pt x="41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4" y="55"/>
                    <a:pt x="44" y="62"/>
                    <a:pt x="44" y="64"/>
                  </a:cubicBezTo>
                  <a:cubicBezTo>
                    <a:pt x="44" y="69"/>
                    <a:pt x="41" y="72"/>
                    <a:pt x="38" y="74"/>
                  </a:cubicBezTo>
                  <a:cubicBezTo>
                    <a:pt x="36" y="76"/>
                    <a:pt x="34" y="79"/>
                    <a:pt x="33" y="82"/>
                  </a:cubicBezTo>
                  <a:cubicBezTo>
                    <a:pt x="33" y="83"/>
                    <a:pt x="33" y="84"/>
                    <a:pt x="32" y="85"/>
                  </a:cubicBezTo>
                  <a:cubicBezTo>
                    <a:pt x="32" y="88"/>
                    <a:pt x="31" y="90"/>
                    <a:pt x="29" y="92"/>
                  </a:cubicBezTo>
                  <a:cubicBezTo>
                    <a:pt x="27" y="94"/>
                    <a:pt x="25" y="95"/>
                    <a:pt x="24" y="97"/>
                  </a:cubicBezTo>
                  <a:cubicBezTo>
                    <a:pt x="23" y="98"/>
                    <a:pt x="23" y="99"/>
                    <a:pt x="22" y="100"/>
                  </a:cubicBezTo>
                  <a:cubicBezTo>
                    <a:pt x="19" y="104"/>
                    <a:pt x="16" y="104"/>
                    <a:pt x="13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8" y="104"/>
                    <a:pt x="5" y="105"/>
                    <a:pt x="3" y="109"/>
                  </a:cubicBezTo>
                  <a:cubicBezTo>
                    <a:pt x="2" y="111"/>
                    <a:pt x="2" y="114"/>
                    <a:pt x="1" y="116"/>
                  </a:cubicBezTo>
                  <a:cubicBezTo>
                    <a:pt x="1" y="117"/>
                    <a:pt x="1" y="119"/>
                    <a:pt x="1" y="120"/>
                  </a:cubicBezTo>
                  <a:cubicBezTo>
                    <a:pt x="1" y="121"/>
                    <a:pt x="1" y="123"/>
                    <a:pt x="0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3" y="131"/>
                    <a:pt x="3" y="134"/>
                    <a:pt x="3" y="136"/>
                  </a:cubicBezTo>
                  <a:cubicBezTo>
                    <a:pt x="3" y="136"/>
                    <a:pt x="4" y="136"/>
                    <a:pt x="4" y="137"/>
                  </a:cubicBezTo>
                  <a:cubicBezTo>
                    <a:pt x="5" y="143"/>
                    <a:pt x="7" y="146"/>
                    <a:pt x="12" y="147"/>
                  </a:cubicBezTo>
                  <a:cubicBezTo>
                    <a:pt x="16" y="149"/>
                    <a:pt x="21" y="150"/>
                    <a:pt x="26" y="150"/>
                  </a:cubicBezTo>
                  <a:cubicBezTo>
                    <a:pt x="29" y="151"/>
                    <a:pt x="31" y="151"/>
                    <a:pt x="34" y="153"/>
                  </a:cubicBezTo>
                  <a:cubicBezTo>
                    <a:pt x="35" y="153"/>
                    <a:pt x="36" y="154"/>
                    <a:pt x="37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1" y="153"/>
                    <a:pt x="42" y="151"/>
                    <a:pt x="43" y="150"/>
                  </a:cubicBezTo>
                  <a:cubicBezTo>
                    <a:pt x="44" y="148"/>
                    <a:pt x="44" y="146"/>
                    <a:pt x="44" y="145"/>
                  </a:cubicBezTo>
                  <a:cubicBezTo>
                    <a:pt x="44" y="142"/>
                    <a:pt x="44" y="141"/>
                    <a:pt x="46" y="139"/>
                  </a:cubicBezTo>
                  <a:cubicBezTo>
                    <a:pt x="47" y="138"/>
                    <a:pt x="49" y="137"/>
                    <a:pt x="50" y="136"/>
                  </a:cubicBezTo>
                  <a:cubicBezTo>
                    <a:pt x="52" y="136"/>
                    <a:pt x="54" y="135"/>
                    <a:pt x="56" y="133"/>
                  </a:cubicBezTo>
                  <a:cubicBezTo>
                    <a:pt x="58" y="131"/>
                    <a:pt x="59" y="129"/>
                    <a:pt x="60" y="127"/>
                  </a:cubicBezTo>
                  <a:cubicBezTo>
                    <a:pt x="60" y="126"/>
                    <a:pt x="60" y="125"/>
                    <a:pt x="60" y="124"/>
                  </a:cubicBezTo>
                  <a:cubicBezTo>
                    <a:pt x="62" y="121"/>
                    <a:pt x="64" y="119"/>
                    <a:pt x="66" y="116"/>
                  </a:cubicBezTo>
                  <a:cubicBezTo>
                    <a:pt x="68" y="114"/>
                    <a:pt x="70" y="111"/>
                    <a:pt x="72" y="108"/>
                  </a:cubicBezTo>
                  <a:cubicBezTo>
                    <a:pt x="73" y="106"/>
                    <a:pt x="74" y="104"/>
                    <a:pt x="75" y="102"/>
                  </a:cubicBezTo>
                  <a:cubicBezTo>
                    <a:pt x="77" y="97"/>
                    <a:pt x="78" y="93"/>
                    <a:pt x="82" y="90"/>
                  </a:cubicBezTo>
                  <a:cubicBezTo>
                    <a:pt x="83" y="89"/>
                    <a:pt x="84" y="89"/>
                    <a:pt x="86" y="89"/>
                  </a:cubicBezTo>
                  <a:cubicBezTo>
                    <a:pt x="88" y="88"/>
                    <a:pt x="91" y="87"/>
                    <a:pt x="93" y="84"/>
                  </a:cubicBezTo>
                  <a:cubicBezTo>
                    <a:pt x="94" y="83"/>
                    <a:pt x="94" y="81"/>
                    <a:pt x="94" y="79"/>
                  </a:cubicBezTo>
                  <a:cubicBezTo>
                    <a:pt x="94" y="78"/>
                    <a:pt x="95" y="77"/>
                    <a:pt x="95" y="76"/>
                  </a:cubicBezTo>
                  <a:cubicBezTo>
                    <a:pt x="96" y="73"/>
                    <a:pt x="97" y="70"/>
                    <a:pt x="98" y="66"/>
                  </a:cubicBezTo>
                  <a:cubicBezTo>
                    <a:pt x="98" y="63"/>
                    <a:pt x="98" y="59"/>
                    <a:pt x="97" y="56"/>
                  </a:cubicBezTo>
                  <a:cubicBezTo>
                    <a:pt x="97" y="51"/>
                    <a:pt x="97" y="47"/>
                    <a:pt x="97" y="43"/>
                  </a:cubicBezTo>
                  <a:cubicBezTo>
                    <a:pt x="98" y="39"/>
                    <a:pt x="99" y="35"/>
                    <a:pt x="101" y="31"/>
                  </a:cubicBezTo>
                  <a:cubicBezTo>
                    <a:pt x="102" y="29"/>
                    <a:pt x="102" y="27"/>
                    <a:pt x="103" y="25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2" y="22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0" name="Freeform 25"/>
            <p:cNvSpPr>
              <a:spLocks/>
            </p:cNvSpPr>
            <p:nvPr/>
          </p:nvSpPr>
          <p:spPr bwMode="auto">
            <a:xfrm>
              <a:off x="4916509" y="1965996"/>
              <a:ext cx="212586" cy="227161"/>
            </a:xfrm>
            <a:custGeom>
              <a:avLst/>
              <a:gdLst>
                <a:gd name="T0" fmla="*/ 78 w 84"/>
                <a:gd name="T1" fmla="*/ 44 h 94"/>
                <a:gd name="T2" fmla="*/ 74 w 84"/>
                <a:gd name="T3" fmla="*/ 39 h 94"/>
                <a:gd name="T4" fmla="*/ 73 w 84"/>
                <a:gd name="T5" fmla="*/ 39 h 94"/>
                <a:gd name="T6" fmla="*/ 71 w 84"/>
                <a:gd name="T7" fmla="*/ 38 h 94"/>
                <a:gd name="T8" fmla="*/ 69 w 84"/>
                <a:gd name="T9" fmla="*/ 36 h 94"/>
                <a:gd name="T10" fmla="*/ 57 w 84"/>
                <a:gd name="T11" fmla="*/ 24 h 94"/>
                <a:gd name="T12" fmla="*/ 52 w 84"/>
                <a:gd name="T13" fmla="*/ 19 h 94"/>
                <a:gd name="T14" fmla="*/ 41 w 84"/>
                <a:gd name="T15" fmla="*/ 12 h 94"/>
                <a:gd name="T16" fmla="*/ 38 w 84"/>
                <a:gd name="T17" fmla="*/ 11 h 94"/>
                <a:gd name="T18" fmla="*/ 32 w 84"/>
                <a:gd name="T19" fmla="*/ 9 h 94"/>
                <a:gd name="T20" fmla="*/ 26 w 84"/>
                <a:gd name="T21" fmla="*/ 5 h 94"/>
                <a:gd name="T22" fmla="*/ 19 w 84"/>
                <a:gd name="T23" fmla="*/ 4 h 94"/>
                <a:gd name="T24" fmla="*/ 16 w 84"/>
                <a:gd name="T25" fmla="*/ 0 h 94"/>
                <a:gd name="T26" fmla="*/ 16 w 84"/>
                <a:gd name="T27" fmla="*/ 16 h 94"/>
                <a:gd name="T28" fmla="*/ 24 w 84"/>
                <a:gd name="T29" fmla="*/ 28 h 94"/>
                <a:gd name="T30" fmla="*/ 22 w 84"/>
                <a:gd name="T31" fmla="*/ 36 h 94"/>
                <a:gd name="T32" fmla="*/ 22 w 84"/>
                <a:gd name="T33" fmla="*/ 44 h 94"/>
                <a:gd name="T34" fmla="*/ 15 w 84"/>
                <a:gd name="T35" fmla="*/ 56 h 94"/>
                <a:gd name="T36" fmla="*/ 10 w 84"/>
                <a:gd name="T37" fmla="*/ 56 h 94"/>
                <a:gd name="T38" fmla="*/ 5 w 84"/>
                <a:gd name="T39" fmla="*/ 54 h 94"/>
                <a:gd name="T40" fmla="*/ 3 w 84"/>
                <a:gd name="T41" fmla="*/ 54 h 94"/>
                <a:gd name="T42" fmla="*/ 4 w 84"/>
                <a:gd name="T43" fmla="*/ 66 h 94"/>
                <a:gd name="T44" fmla="*/ 10 w 84"/>
                <a:gd name="T45" fmla="*/ 77 h 94"/>
                <a:gd name="T46" fmla="*/ 13 w 84"/>
                <a:gd name="T47" fmla="*/ 89 h 94"/>
                <a:gd name="T48" fmla="*/ 27 w 84"/>
                <a:gd name="T49" fmla="*/ 91 h 94"/>
                <a:gd name="T50" fmla="*/ 34 w 84"/>
                <a:gd name="T51" fmla="*/ 93 h 94"/>
                <a:gd name="T52" fmla="*/ 37 w 84"/>
                <a:gd name="T53" fmla="*/ 92 h 94"/>
                <a:gd name="T54" fmla="*/ 43 w 84"/>
                <a:gd name="T55" fmla="*/ 87 h 94"/>
                <a:gd name="T56" fmla="*/ 46 w 84"/>
                <a:gd name="T57" fmla="*/ 76 h 94"/>
                <a:gd name="T58" fmla="*/ 62 w 84"/>
                <a:gd name="T59" fmla="*/ 62 h 94"/>
                <a:gd name="T60" fmla="*/ 82 w 84"/>
                <a:gd name="T61" fmla="*/ 50 h 94"/>
                <a:gd name="T62" fmla="*/ 82 w 84"/>
                <a:gd name="T6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94">
                  <a:moveTo>
                    <a:pt x="82" y="47"/>
                  </a:moveTo>
                  <a:cubicBezTo>
                    <a:pt x="81" y="46"/>
                    <a:pt x="79" y="45"/>
                    <a:pt x="78" y="44"/>
                  </a:cubicBezTo>
                  <a:cubicBezTo>
                    <a:pt x="76" y="43"/>
                    <a:pt x="76" y="43"/>
                    <a:pt x="75" y="41"/>
                  </a:cubicBezTo>
                  <a:cubicBezTo>
                    <a:pt x="75" y="41"/>
                    <a:pt x="75" y="40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8"/>
                    <a:pt x="72" y="38"/>
                    <a:pt x="71" y="38"/>
                  </a:cubicBezTo>
                  <a:cubicBezTo>
                    <a:pt x="71" y="38"/>
                    <a:pt x="71" y="38"/>
                    <a:pt x="71" y="37"/>
                  </a:cubicBezTo>
                  <a:cubicBezTo>
                    <a:pt x="70" y="37"/>
                    <a:pt x="70" y="37"/>
                    <a:pt x="69" y="36"/>
                  </a:cubicBezTo>
                  <a:cubicBezTo>
                    <a:pt x="65" y="34"/>
                    <a:pt x="63" y="34"/>
                    <a:pt x="61" y="29"/>
                  </a:cubicBezTo>
                  <a:cubicBezTo>
                    <a:pt x="61" y="26"/>
                    <a:pt x="59" y="25"/>
                    <a:pt x="57" y="24"/>
                  </a:cubicBezTo>
                  <a:cubicBezTo>
                    <a:pt x="56" y="23"/>
                    <a:pt x="55" y="22"/>
                    <a:pt x="54" y="22"/>
                  </a:cubicBezTo>
                  <a:cubicBezTo>
                    <a:pt x="53" y="21"/>
                    <a:pt x="52" y="20"/>
                    <a:pt x="52" y="19"/>
                  </a:cubicBezTo>
                  <a:cubicBezTo>
                    <a:pt x="50" y="17"/>
                    <a:pt x="48" y="15"/>
                    <a:pt x="46" y="13"/>
                  </a:cubicBezTo>
                  <a:cubicBezTo>
                    <a:pt x="44" y="12"/>
                    <a:pt x="43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39" y="12"/>
                    <a:pt x="38" y="11"/>
                  </a:cubicBezTo>
                  <a:cubicBezTo>
                    <a:pt x="37" y="11"/>
                    <a:pt x="35" y="11"/>
                    <a:pt x="34" y="11"/>
                  </a:cubicBezTo>
                  <a:cubicBezTo>
                    <a:pt x="34" y="10"/>
                    <a:pt x="33" y="10"/>
                    <a:pt x="32" y="9"/>
                  </a:cubicBezTo>
                  <a:cubicBezTo>
                    <a:pt x="31" y="8"/>
                    <a:pt x="31" y="7"/>
                    <a:pt x="30" y="7"/>
                  </a:cubicBezTo>
                  <a:cubicBezTo>
                    <a:pt x="29" y="6"/>
                    <a:pt x="28" y="5"/>
                    <a:pt x="26" y="5"/>
                  </a:cubicBezTo>
                  <a:cubicBezTo>
                    <a:pt x="26" y="5"/>
                    <a:pt x="24" y="5"/>
                    <a:pt x="24" y="5"/>
                  </a:cubicBezTo>
                  <a:cubicBezTo>
                    <a:pt x="23" y="5"/>
                    <a:pt x="20" y="4"/>
                    <a:pt x="19" y="4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8"/>
                    <a:pt x="13" y="12"/>
                    <a:pt x="16" y="16"/>
                  </a:cubicBezTo>
                  <a:cubicBezTo>
                    <a:pt x="17" y="17"/>
                    <a:pt x="18" y="18"/>
                    <a:pt x="19" y="19"/>
                  </a:cubicBezTo>
                  <a:cubicBezTo>
                    <a:pt x="22" y="21"/>
                    <a:pt x="24" y="24"/>
                    <a:pt x="24" y="28"/>
                  </a:cubicBezTo>
                  <a:cubicBezTo>
                    <a:pt x="24" y="29"/>
                    <a:pt x="24" y="31"/>
                    <a:pt x="23" y="32"/>
                  </a:cubicBezTo>
                  <a:cubicBezTo>
                    <a:pt x="23" y="33"/>
                    <a:pt x="22" y="35"/>
                    <a:pt x="22" y="36"/>
                  </a:cubicBezTo>
                  <a:cubicBezTo>
                    <a:pt x="22" y="37"/>
                    <a:pt x="22" y="38"/>
                    <a:pt x="22" y="39"/>
                  </a:cubicBezTo>
                  <a:cubicBezTo>
                    <a:pt x="23" y="41"/>
                    <a:pt x="23" y="42"/>
                    <a:pt x="22" y="44"/>
                  </a:cubicBezTo>
                  <a:cubicBezTo>
                    <a:pt x="22" y="45"/>
                    <a:pt x="22" y="46"/>
                    <a:pt x="21" y="47"/>
                  </a:cubicBezTo>
                  <a:cubicBezTo>
                    <a:pt x="20" y="51"/>
                    <a:pt x="19" y="55"/>
                    <a:pt x="15" y="56"/>
                  </a:cubicBezTo>
                  <a:cubicBezTo>
                    <a:pt x="14" y="57"/>
                    <a:pt x="14" y="57"/>
                    <a:pt x="13" y="57"/>
                  </a:cubicBezTo>
                  <a:cubicBezTo>
                    <a:pt x="12" y="57"/>
                    <a:pt x="12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8" y="54"/>
                    <a:pt x="7" y="54"/>
                    <a:pt x="5" y="54"/>
                  </a:cubicBezTo>
                  <a:cubicBezTo>
                    <a:pt x="5" y="54"/>
                    <a:pt x="4" y="54"/>
                    <a:pt x="4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2"/>
                    <a:pt x="4" y="66"/>
                  </a:cubicBezTo>
                  <a:cubicBezTo>
                    <a:pt x="6" y="69"/>
                    <a:pt x="8" y="72"/>
                    <a:pt x="9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1" y="78"/>
                    <a:pt x="11" y="80"/>
                    <a:pt x="11" y="82"/>
                  </a:cubicBezTo>
                  <a:cubicBezTo>
                    <a:pt x="11" y="85"/>
                    <a:pt x="11" y="88"/>
                    <a:pt x="13" y="89"/>
                  </a:cubicBezTo>
                  <a:cubicBezTo>
                    <a:pt x="15" y="91"/>
                    <a:pt x="19" y="91"/>
                    <a:pt x="22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9" y="91"/>
                    <a:pt x="31" y="91"/>
                    <a:pt x="32" y="92"/>
                  </a:cubicBezTo>
                  <a:cubicBezTo>
                    <a:pt x="33" y="92"/>
                    <a:pt x="34" y="93"/>
                    <a:pt x="34" y="93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1"/>
                    <a:pt x="39" y="90"/>
                    <a:pt x="40" y="89"/>
                  </a:cubicBezTo>
                  <a:cubicBezTo>
                    <a:pt x="41" y="89"/>
                    <a:pt x="42" y="88"/>
                    <a:pt x="43" y="87"/>
                  </a:cubicBezTo>
                  <a:cubicBezTo>
                    <a:pt x="45" y="85"/>
                    <a:pt x="45" y="82"/>
                    <a:pt x="46" y="79"/>
                  </a:cubicBezTo>
                  <a:cubicBezTo>
                    <a:pt x="46" y="78"/>
                    <a:pt x="46" y="77"/>
                    <a:pt x="46" y="76"/>
                  </a:cubicBezTo>
                  <a:cubicBezTo>
                    <a:pt x="47" y="73"/>
                    <a:pt x="49" y="70"/>
                    <a:pt x="52" y="68"/>
                  </a:cubicBezTo>
                  <a:cubicBezTo>
                    <a:pt x="55" y="65"/>
                    <a:pt x="58" y="64"/>
                    <a:pt x="62" y="62"/>
                  </a:cubicBezTo>
                  <a:cubicBezTo>
                    <a:pt x="65" y="61"/>
                    <a:pt x="67" y="60"/>
                    <a:pt x="70" y="59"/>
                  </a:cubicBezTo>
                  <a:cubicBezTo>
                    <a:pt x="75" y="56"/>
                    <a:pt x="79" y="53"/>
                    <a:pt x="82" y="50"/>
                  </a:cubicBezTo>
                  <a:cubicBezTo>
                    <a:pt x="84" y="49"/>
                    <a:pt x="84" y="49"/>
                    <a:pt x="84" y="49"/>
                  </a:cubicBezTo>
                  <a:lnTo>
                    <a:pt x="82" y="47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1" name="Freeform 26"/>
            <p:cNvSpPr>
              <a:spLocks/>
            </p:cNvSpPr>
            <p:nvPr/>
          </p:nvSpPr>
          <p:spPr bwMode="auto">
            <a:xfrm>
              <a:off x="3974909" y="1844976"/>
              <a:ext cx="1032857" cy="1082239"/>
            </a:xfrm>
            <a:custGeom>
              <a:avLst/>
              <a:gdLst>
                <a:gd name="T0" fmla="*/ 383 w 408"/>
                <a:gd name="T1" fmla="*/ 132 h 447"/>
                <a:gd name="T2" fmla="*/ 382 w 408"/>
                <a:gd name="T3" fmla="*/ 105 h 447"/>
                <a:gd name="T4" fmla="*/ 394 w 408"/>
                <a:gd name="T5" fmla="*/ 89 h 447"/>
                <a:gd name="T6" fmla="*/ 387 w 408"/>
                <a:gd name="T7" fmla="*/ 53 h 447"/>
                <a:gd name="T8" fmla="*/ 375 w 408"/>
                <a:gd name="T9" fmla="*/ 36 h 447"/>
                <a:gd name="T10" fmla="*/ 364 w 408"/>
                <a:gd name="T11" fmla="*/ 20 h 447"/>
                <a:gd name="T12" fmla="*/ 356 w 408"/>
                <a:gd name="T13" fmla="*/ 18 h 447"/>
                <a:gd name="T14" fmla="*/ 350 w 408"/>
                <a:gd name="T15" fmla="*/ 13 h 447"/>
                <a:gd name="T16" fmla="*/ 321 w 408"/>
                <a:gd name="T17" fmla="*/ 4 h 447"/>
                <a:gd name="T18" fmla="*/ 299 w 408"/>
                <a:gd name="T19" fmla="*/ 21 h 447"/>
                <a:gd name="T20" fmla="*/ 279 w 408"/>
                <a:gd name="T21" fmla="*/ 38 h 447"/>
                <a:gd name="T22" fmla="*/ 267 w 408"/>
                <a:gd name="T23" fmla="*/ 29 h 447"/>
                <a:gd name="T24" fmla="*/ 252 w 408"/>
                <a:gd name="T25" fmla="*/ 6 h 447"/>
                <a:gd name="T26" fmla="*/ 235 w 408"/>
                <a:gd name="T27" fmla="*/ 10 h 447"/>
                <a:gd name="T28" fmla="*/ 221 w 408"/>
                <a:gd name="T29" fmla="*/ 19 h 447"/>
                <a:gd name="T30" fmla="*/ 180 w 408"/>
                <a:gd name="T31" fmla="*/ 38 h 447"/>
                <a:gd name="T32" fmla="*/ 148 w 408"/>
                <a:gd name="T33" fmla="*/ 31 h 447"/>
                <a:gd name="T34" fmla="*/ 135 w 408"/>
                <a:gd name="T35" fmla="*/ 29 h 447"/>
                <a:gd name="T36" fmla="*/ 106 w 408"/>
                <a:gd name="T37" fmla="*/ 84 h 447"/>
                <a:gd name="T38" fmla="*/ 75 w 408"/>
                <a:gd name="T39" fmla="*/ 96 h 447"/>
                <a:gd name="T40" fmla="*/ 42 w 408"/>
                <a:gd name="T41" fmla="*/ 69 h 447"/>
                <a:gd name="T42" fmla="*/ 16 w 408"/>
                <a:gd name="T43" fmla="*/ 84 h 447"/>
                <a:gd name="T44" fmla="*/ 11 w 408"/>
                <a:gd name="T45" fmla="*/ 122 h 447"/>
                <a:gd name="T46" fmla="*/ 11 w 408"/>
                <a:gd name="T47" fmla="*/ 136 h 447"/>
                <a:gd name="T48" fmla="*/ 13 w 408"/>
                <a:gd name="T49" fmla="*/ 147 h 447"/>
                <a:gd name="T50" fmla="*/ 13 w 408"/>
                <a:gd name="T51" fmla="*/ 165 h 447"/>
                <a:gd name="T52" fmla="*/ 15 w 408"/>
                <a:gd name="T53" fmla="*/ 182 h 447"/>
                <a:gd name="T54" fmla="*/ 17 w 408"/>
                <a:gd name="T55" fmla="*/ 207 h 447"/>
                <a:gd name="T56" fmla="*/ 18 w 408"/>
                <a:gd name="T57" fmla="*/ 245 h 447"/>
                <a:gd name="T58" fmla="*/ 21 w 408"/>
                <a:gd name="T59" fmla="*/ 275 h 447"/>
                <a:gd name="T60" fmla="*/ 26 w 408"/>
                <a:gd name="T61" fmla="*/ 289 h 447"/>
                <a:gd name="T62" fmla="*/ 38 w 408"/>
                <a:gd name="T63" fmla="*/ 282 h 447"/>
                <a:gd name="T64" fmla="*/ 45 w 408"/>
                <a:gd name="T65" fmla="*/ 281 h 447"/>
                <a:gd name="T66" fmla="*/ 97 w 408"/>
                <a:gd name="T67" fmla="*/ 250 h 447"/>
                <a:gd name="T68" fmla="*/ 117 w 408"/>
                <a:gd name="T69" fmla="*/ 267 h 447"/>
                <a:gd name="T70" fmla="*/ 139 w 408"/>
                <a:gd name="T71" fmla="*/ 271 h 447"/>
                <a:gd name="T72" fmla="*/ 156 w 408"/>
                <a:gd name="T73" fmla="*/ 274 h 447"/>
                <a:gd name="T74" fmla="*/ 198 w 408"/>
                <a:gd name="T75" fmla="*/ 296 h 447"/>
                <a:gd name="T76" fmla="*/ 228 w 408"/>
                <a:gd name="T77" fmla="*/ 326 h 447"/>
                <a:gd name="T78" fmla="*/ 275 w 408"/>
                <a:gd name="T79" fmla="*/ 334 h 447"/>
                <a:gd name="T80" fmla="*/ 267 w 408"/>
                <a:gd name="T81" fmla="*/ 372 h 447"/>
                <a:gd name="T82" fmla="*/ 264 w 408"/>
                <a:gd name="T83" fmla="*/ 418 h 447"/>
                <a:gd name="T84" fmla="*/ 271 w 408"/>
                <a:gd name="T85" fmla="*/ 435 h 447"/>
                <a:gd name="T86" fmla="*/ 290 w 408"/>
                <a:gd name="T87" fmla="*/ 444 h 447"/>
                <a:gd name="T88" fmla="*/ 307 w 408"/>
                <a:gd name="T89" fmla="*/ 429 h 447"/>
                <a:gd name="T90" fmla="*/ 319 w 408"/>
                <a:gd name="T91" fmla="*/ 371 h 447"/>
                <a:gd name="T92" fmla="*/ 330 w 408"/>
                <a:gd name="T93" fmla="*/ 337 h 447"/>
                <a:gd name="T94" fmla="*/ 327 w 408"/>
                <a:gd name="T95" fmla="*/ 287 h 447"/>
                <a:gd name="T96" fmla="*/ 333 w 408"/>
                <a:gd name="T97" fmla="*/ 259 h 447"/>
                <a:gd name="T98" fmla="*/ 338 w 408"/>
                <a:gd name="T99" fmla="*/ 217 h 447"/>
                <a:gd name="T100" fmla="*/ 351 w 408"/>
                <a:gd name="T101" fmla="*/ 204 h 447"/>
                <a:gd name="T102" fmla="*/ 373 w 408"/>
                <a:gd name="T103" fmla="*/ 198 h 447"/>
                <a:gd name="T104" fmla="*/ 405 w 408"/>
                <a:gd name="T105" fmla="*/ 15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8" h="447">
                  <a:moveTo>
                    <a:pt x="407" y="144"/>
                  </a:moveTo>
                  <a:cubicBezTo>
                    <a:pt x="406" y="143"/>
                    <a:pt x="405" y="143"/>
                    <a:pt x="404" y="142"/>
                  </a:cubicBezTo>
                  <a:cubicBezTo>
                    <a:pt x="403" y="142"/>
                    <a:pt x="401" y="142"/>
                    <a:pt x="399" y="142"/>
                  </a:cubicBezTo>
                  <a:cubicBezTo>
                    <a:pt x="395" y="142"/>
                    <a:pt x="395" y="142"/>
                    <a:pt x="395" y="142"/>
                  </a:cubicBezTo>
                  <a:cubicBezTo>
                    <a:pt x="392" y="142"/>
                    <a:pt x="387" y="142"/>
                    <a:pt x="384" y="139"/>
                  </a:cubicBezTo>
                  <a:cubicBezTo>
                    <a:pt x="383" y="138"/>
                    <a:pt x="383" y="135"/>
                    <a:pt x="383" y="132"/>
                  </a:cubicBezTo>
                  <a:cubicBezTo>
                    <a:pt x="383" y="131"/>
                    <a:pt x="383" y="129"/>
                    <a:pt x="382" y="127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79" y="122"/>
                    <a:pt x="378" y="119"/>
                    <a:pt x="376" y="117"/>
                  </a:cubicBezTo>
                  <a:cubicBezTo>
                    <a:pt x="373" y="113"/>
                    <a:pt x="371" y="109"/>
                    <a:pt x="375" y="103"/>
                  </a:cubicBezTo>
                  <a:cubicBezTo>
                    <a:pt x="376" y="103"/>
                    <a:pt x="377" y="103"/>
                    <a:pt x="377" y="103"/>
                  </a:cubicBezTo>
                  <a:cubicBezTo>
                    <a:pt x="379" y="103"/>
                    <a:pt x="380" y="104"/>
                    <a:pt x="382" y="10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84" y="106"/>
                    <a:pt x="384" y="106"/>
                    <a:pt x="385" y="106"/>
                  </a:cubicBezTo>
                  <a:cubicBezTo>
                    <a:pt x="386" y="106"/>
                    <a:pt x="386" y="106"/>
                    <a:pt x="387" y="106"/>
                  </a:cubicBezTo>
                  <a:cubicBezTo>
                    <a:pt x="391" y="105"/>
                    <a:pt x="392" y="101"/>
                    <a:pt x="393" y="97"/>
                  </a:cubicBezTo>
                  <a:cubicBezTo>
                    <a:pt x="393" y="96"/>
                    <a:pt x="393" y="95"/>
                    <a:pt x="394" y="94"/>
                  </a:cubicBezTo>
                  <a:cubicBezTo>
                    <a:pt x="394" y="92"/>
                    <a:pt x="394" y="91"/>
                    <a:pt x="394" y="89"/>
                  </a:cubicBezTo>
                  <a:cubicBezTo>
                    <a:pt x="394" y="88"/>
                    <a:pt x="394" y="87"/>
                    <a:pt x="394" y="86"/>
                  </a:cubicBezTo>
                  <a:cubicBezTo>
                    <a:pt x="394" y="85"/>
                    <a:pt x="394" y="83"/>
                    <a:pt x="395" y="82"/>
                  </a:cubicBezTo>
                  <a:cubicBezTo>
                    <a:pt x="395" y="81"/>
                    <a:pt x="396" y="79"/>
                    <a:pt x="396" y="78"/>
                  </a:cubicBezTo>
                  <a:cubicBezTo>
                    <a:pt x="396" y="74"/>
                    <a:pt x="393" y="72"/>
                    <a:pt x="391" y="69"/>
                  </a:cubicBezTo>
                  <a:cubicBezTo>
                    <a:pt x="390" y="68"/>
                    <a:pt x="389" y="67"/>
                    <a:pt x="388" y="66"/>
                  </a:cubicBezTo>
                  <a:cubicBezTo>
                    <a:pt x="385" y="62"/>
                    <a:pt x="386" y="57"/>
                    <a:pt x="387" y="53"/>
                  </a:cubicBezTo>
                  <a:cubicBezTo>
                    <a:pt x="387" y="52"/>
                    <a:pt x="387" y="49"/>
                    <a:pt x="387" y="49"/>
                  </a:cubicBezTo>
                  <a:cubicBezTo>
                    <a:pt x="386" y="48"/>
                    <a:pt x="386" y="48"/>
                    <a:pt x="386" y="48"/>
                  </a:cubicBezTo>
                  <a:cubicBezTo>
                    <a:pt x="385" y="48"/>
                    <a:pt x="384" y="47"/>
                    <a:pt x="383" y="47"/>
                  </a:cubicBezTo>
                  <a:cubicBezTo>
                    <a:pt x="382" y="46"/>
                    <a:pt x="381" y="46"/>
                    <a:pt x="380" y="45"/>
                  </a:cubicBezTo>
                  <a:cubicBezTo>
                    <a:pt x="378" y="44"/>
                    <a:pt x="375" y="40"/>
                    <a:pt x="375" y="37"/>
                  </a:cubicBezTo>
                  <a:cubicBezTo>
                    <a:pt x="375" y="36"/>
                    <a:pt x="375" y="36"/>
                    <a:pt x="375" y="36"/>
                  </a:cubicBezTo>
                  <a:cubicBezTo>
                    <a:pt x="375" y="35"/>
                    <a:pt x="375" y="35"/>
                    <a:pt x="375" y="35"/>
                  </a:cubicBezTo>
                  <a:cubicBezTo>
                    <a:pt x="374" y="34"/>
                    <a:pt x="374" y="33"/>
                    <a:pt x="374" y="32"/>
                  </a:cubicBezTo>
                  <a:cubicBezTo>
                    <a:pt x="374" y="31"/>
                    <a:pt x="374" y="31"/>
                    <a:pt x="374" y="30"/>
                  </a:cubicBezTo>
                  <a:cubicBezTo>
                    <a:pt x="374" y="26"/>
                    <a:pt x="374" y="26"/>
                    <a:pt x="370" y="24"/>
                  </a:cubicBezTo>
                  <a:cubicBezTo>
                    <a:pt x="367" y="24"/>
                    <a:pt x="367" y="23"/>
                    <a:pt x="366" y="21"/>
                  </a:cubicBezTo>
                  <a:cubicBezTo>
                    <a:pt x="365" y="21"/>
                    <a:pt x="365" y="20"/>
                    <a:pt x="364" y="20"/>
                  </a:cubicBezTo>
                  <a:cubicBezTo>
                    <a:pt x="364" y="19"/>
                    <a:pt x="364" y="19"/>
                    <a:pt x="363" y="19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1" y="19"/>
                    <a:pt x="361" y="19"/>
                    <a:pt x="361" y="19"/>
                  </a:cubicBezTo>
                  <a:cubicBezTo>
                    <a:pt x="360" y="19"/>
                    <a:pt x="359" y="20"/>
                    <a:pt x="359" y="20"/>
                  </a:cubicBezTo>
                  <a:cubicBezTo>
                    <a:pt x="358" y="20"/>
                    <a:pt x="358" y="20"/>
                    <a:pt x="357" y="19"/>
                  </a:cubicBezTo>
                  <a:cubicBezTo>
                    <a:pt x="357" y="19"/>
                    <a:pt x="356" y="18"/>
                    <a:pt x="356" y="18"/>
                  </a:cubicBezTo>
                  <a:cubicBezTo>
                    <a:pt x="355" y="17"/>
                    <a:pt x="355" y="16"/>
                    <a:pt x="355" y="16"/>
                  </a:cubicBezTo>
                  <a:cubicBezTo>
                    <a:pt x="354" y="16"/>
                    <a:pt x="354" y="15"/>
                    <a:pt x="353" y="15"/>
                  </a:cubicBezTo>
                  <a:cubicBezTo>
                    <a:pt x="353" y="14"/>
                    <a:pt x="352" y="14"/>
                    <a:pt x="352" y="14"/>
                  </a:cubicBezTo>
                  <a:cubicBezTo>
                    <a:pt x="352" y="14"/>
                    <a:pt x="351" y="13"/>
                    <a:pt x="351" y="13"/>
                  </a:cubicBezTo>
                  <a:cubicBezTo>
                    <a:pt x="351" y="13"/>
                    <a:pt x="351" y="13"/>
                    <a:pt x="351" y="13"/>
                  </a:cubicBezTo>
                  <a:cubicBezTo>
                    <a:pt x="350" y="13"/>
                    <a:pt x="350" y="13"/>
                    <a:pt x="350" y="13"/>
                  </a:cubicBezTo>
                  <a:cubicBezTo>
                    <a:pt x="350" y="13"/>
                    <a:pt x="350" y="13"/>
                    <a:pt x="349" y="12"/>
                  </a:cubicBezTo>
                  <a:cubicBezTo>
                    <a:pt x="345" y="12"/>
                    <a:pt x="340" y="11"/>
                    <a:pt x="336" y="8"/>
                  </a:cubicBezTo>
                  <a:cubicBezTo>
                    <a:pt x="335" y="7"/>
                    <a:pt x="334" y="6"/>
                    <a:pt x="333" y="5"/>
                  </a:cubicBezTo>
                  <a:cubicBezTo>
                    <a:pt x="332" y="3"/>
                    <a:pt x="332" y="1"/>
                    <a:pt x="329" y="1"/>
                  </a:cubicBezTo>
                  <a:cubicBezTo>
                    <a:pt x="328" y="0"/>
                    <a:pt x="328" y="0"/>
                    <a:pt x="327" y="0"/>
                  </a:cubicBezTo>
                  <a:cubicBezTo>
                    <a:pt x="324" y="0"/>
                    <a:pt x="322" y="2"/>
                    <a:pt x="321" y="4"/>
                  </a:cubicBezTo>
                  <a:cubicBezTo>
                    <a:pt x="319" y="5"/>
                    <a:pt x="318" y="6"/>
                    <a:pt x="316" y="7"/>
                  </a:cubicBezTo>
                  <a:cubicBezTo>
                    <a:pt x="315" y="8"/>
                    <a:pt x="314" y="8"/>
                    <a:pt x="313" y="9"/>
                  </a:cubicBezTo>
                  <a:cubicBezTo>
                    <a:pt x="312" y="10"/>
                    <a:pt x="311" y="10"/>
                    <a:pt x="310" y="11"/>
                  </a:cubicBezTo>
                  <a:cubicBezTo>
                    <a:pt x="308" y="12"/>
                    <a:pt x="307" y="12"/>
                    <a:pt x="306" y="13"/>
                  </a:cubicBezTo>
                  <a:cubicBezTo>
                    <a:pt x="304" y="14"/>
                    <a:pt x="304" y="16"/>
                    <a:pt x="303" y="17"/>
                  </a:cubicBezTo>
                  <a:cubicBezTo>
                    <a:pt x="302" y="18"/>
                    <a:pt x="301" y="20"/>
                    <a:pt x="299" y="21"/>
                  </a:cubicBezTo>
                  <a:cubicBezTo>
                    <a:pt x="296" y="23"/>
                    <a:pt x="294" y="23"/>
                    <a:pt x="291" y="24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87" y="24"/>
                    <a:pt x="286" y="25"/>
                    <a:pt x="286" y="28"/>
                  </a:cubicBezTo>
                  <a:cubicBezTo>
                    <a:pt x="286" y="29"/>
                    <a:pt x="286" y="29"/>
                    <a:pt x="286" y="29"/>
                  </a:cubicBezTo>
                  <a:cubicBezTo>
                    <a:pt x="285" y="33"/>
                    <a:pt x="283" y="34"/>
                    <a:pt x="281" y="36"/>
                  </a:cubicBezTo>
                  <a:cubicBezTo>
                    <a:pt x="280" y="36"/>
                    <a:pt x="279" y="38"/>
                    <a:pt x="279" y="38"/>
                  </a:cubicBezTo>
                  <a:cubicBezTo>
                    <a:pt x="276" y="40"/>
                    <a:pt x="274" y="42"/>
                    <a:pt x="270" y="42"/>
                  </a:cubicBezTo>
                  <a:cubicBezTo>
                    <a:pt x="270" y="42"/>
                    <a:pt x="269" y="42"/>
                    <a:pt x="269" y="42"/>
                  </a:cubicBezTo>
                  <a:cubicBezTo>
                    <a:pt x="267" y="42"/>
                    <a:pt x="266" y="42"/>
                    <a:pt x="265" y="41"/>
                  </a:cubicBezTo>
                  <a:cubicBezTo>
                    <a:pt x="265" y="40"/>
                    <a:pt x="264" y="39"/>
                    <a:pt x="265" y="38"/>
                  </a:cubicBezTo>
                  <a:cubicBezTo>
                    <a:pt x="265" y="37"/>
                    <a:pt x="265" y="36"/>
                    <a:pt x="266" y="35"/>
                  </a:cubicBezTo>
                  <a:cubicBezTo>
                    <a:pt x="266" y="33"/>
                    <a:pt x="267" y="31"/>
                    <a:pt x="267" y="29"/>
                  </a:cubicBezTo>
                  <a:cubicBezTo>
                    <a:pt x="266" y="28"/>
                    <a:pt x="265" y="27"/>
                    <a:pt x="263" y="26"/>
                  </a:cubicBezTo>
                  <a:cubicBezTo>
                    <a:pt x="262" y="25"/>
                    <a:pt x="261" y="24"/>
                    <a:pt x="261" y="23"/>
                  </a:cubicBezTo>
                  <a:cubicBezTo>
                    <a:pt x="259" y="21"/>
                    <a:pt x="259" y="19"/>
                    <a:pt x="259" y="17"/>
                  </a:cubicBezTo>
                  <a:cubicBezTo>
                    <a:pt x="259" y="16"/>
                    <a:pt x="259" y="14"/>
                    <a:pt x="258" y="12"/>
                  </a:cubicBezTo>
                  <a:cubicBezTo>
                    <a:pt x="258" y="11"/>
                    <a:pt x="256" y="9"/>
                    <a:pt x="254" y="8"/>
                  </a:cubicBezTo>
                  <a:cubicBezTo>
                    <a:pt x="254" y="8"/>
                    <a:pt x="253" y="7"/>
                    <a:pt x="252" y="6"/>
                  </a:cubicBezTo>
                  <a:cubicBezTo>
                    <a:pt x="252" y="6"/>
                    <a:pt x="251" y="6"/>
                    <a:pt x="250" y="5"/>
                  </a:cubicBezTo>
                  <a:cubicBezTo>
                    <a:pt x="249" y="4"/>
                    <a:pt x="248" y="4"/>
                    <a:pt x="247" y="3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1" y="2"/>
                    <a:pt x="239" y="5"/>
                    <a:pt x="236" y="9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2" y="13"/>
                    <a:pt x="229" y="14"/>
                    <a:pt x="226" y="16"/>
                  </a:cubicBezTo>
                  <a:cubicBezTo>
                    <a:pt x="226" y="16"/>
                    <a:pt x="225" y="16"/>
                    <a:pt x="224" y="17"/>
                  </a:cubicBezTo>
                  <a:cubicBezTo>
                    <a:pt x="222" y="17"/>
                    <a:pt x="222" y="18"/>
                    <a:pt x="222" y="18"/>
                  </a:cubicBezTo>
                  <a:cubicBezTo>
                    <a:pt x="222" y="18"/>
                    <a:pt x="222" y="18"/>
                    <a:pt x="222" y="18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1" y="20"/>
                    <a:pt x="221" y="21"/>
                    <a:pt x="220" y="22"/>
                  </a:cubicBezTo>
                  <a:cubicBezTo>
                    <a:pt x="220" y="23"/>
                    <a:pt x="218" y="26"/>
                    <a:pt x="216" y="27"/>
                  </a:cubicBezTo>
                  <a:cubicBezTo>
                    <a:pt x="213" y="29"/>
                    <a:pt x="209" y="29"/>
                    <a:pt x="205" y="29"/>
                  </a:cubicBezTo>
                  <a:cubicBezTo>
                    <a:pt x="202" y="29"/>
                    <a:pt x="200" y="29"/>
                    <a:pt x="197" y="30"/>
                  </a:cubicBezTo>
                  <a:cubicBezTo>
                    <a:pt x="194" y="30"/>
                    <a:pt x="192" y="32"/>
                    <a:pt x="190" y="34"/>
                  </a:cubicBezTo>
                  <a:cubicBezTo>
                    <a:pt x="187" y="36"/>
                    <a:pt x="184" y="38"/>
                    <a:pt x="180" y="38"/>
                  </a:cubicBezTo>
                  <a:cubicBezTo>
                    <a:pt x="174" y="38"/>
                    <a:pt x="171" y="38"/>
                    <a:pt x="166" y="35"/>
                  </a:cubicBezTo>
                  <a:cubicBezTo>
                    <a:pt x="165" y="35"/>
                    <a:pt x="165" y="34"/>
                    <a:pt x="164" y="33"/>
                  </a:cubicBezTo>
                  <a:cubicBezTo>
                    <a:pt x="161" y="32"/>
                    <a:pt x="159" y="30"/>
                    <a:pt x="155" y="3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4" y="30"/>
                    <a:pt x="153" y="30"/>
                    <a:pt x="152" y="30"/>
                  </a:cubicBezTo>
                  <a:cubicBezTo>
                    <a:pt x="150" y="31"/>
                    <a:pt x="149" y="31"/>
                    <a:pt x="148" y="31"/>
                  </a:cubicBezTo>
                  <a:cubicBezTo>
                    <a:pt x="148" y="31"/>
                    <a:pt x="147" y="31"/>
                    <a:pt x="147" y="31"/>
                  </a:cubicBezTo>
                  <a:cubicBezTo>
                    <a:pt x="145" y="31"/>
                    <a:pt x="144" y="30"/>
                    <a:pt x="143" y="29"/>
                  </a:cubicBezTo>
                  <a:cubicBezTo>
                    <a:pt x="142" y="29"/>
                    <a:pt x="142" y="29"/>
                    <a:pt x="141" y="28"/>
                  </a:cubicBezTo>
                  <a:cubicBezTo>
                    <a:pt x="140" y="28"/>
                    <a:pt x="140" y="28"/>
                    <a:pt x="139" y="28"/>
                  </a:cubicBezTo>
                  <a:cubicBezTo>
                    <a:pt x="138" y="28"/>
                    <a:pt x="137" y="28"/>
                    <a:pt x="136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3" y="30"/>
                    <a:pt x="132" y="31"/>
                    <a:pt x="130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32" y="43"/>
                    <a:pt x="134" y="54"/>
                    <a:pt x="130" y="64"/>
                  </a:cubicBezTo>
                  <a:cubicBezTo>
                    <a:pt x="127" y="70"/>
                    <a:pt x="119" y="81"/>
                    <a:pt x="111" y="84"/>
                  </a:cubicBezTo>
                  <a:cubicBezTo>
                    <a:pt x="109" y="84"/>
                    <a:pt x="108" y="84"/>
                    <a:pt x="106" y="84"/>
                  </a:cubicBezTo>
                  <a:cubicBezTo>
                    <a:pt x="105" y="84"/>
                    <a:pt x="104" y="84"/>
                    <a:pt x="103" y="84"/>
                  </a:cubicBezTo>
                  <a:cubicBezTo>
                    <a:pt x="102" y="84"/>
                    <a:pt x="101" y="84"/>
                    <a:pt x="100" y="84"/>
                  </a:cubicBezTo>
                  <a:cubicBezTo>
                    <a:pt x="99" y="84"/>
                    <a:pt x="98" y="84"/>
                    <a:pt x="97" y="84"/>
                  </a:cubicBezTo>
                  <a:cubicBezTo>
                    <a:pt x="93" y="85"/>
                    <a:pt x="91" y="88"/>
                    <a:pt x="89" y="90"/>
                  </a:cubicBezTo>
                  <a:cubicBezTo>
                    <a:pt x="88" y="91"/>
                    <a:pt x="86" y="92"/>
                    <a:pt x="85" y="93"/>
                  </a:cubicBezTo>
                  <a:cubicBezTo>
                    <a:pt x="83" y="95"/>
                    <a:pt x="79" y="96"/>
                    <a:pt x="75" y="96"/>
                  </a:cubicBezTo>
                  <a:cubicBezTo>
                    <a:pt x="70" y="96"/>
                    <a:pt x="64" y="94"/>
                    <a:pt x="59" y="92"/>
                  </a:cubicBezTo>
                  <a:cubicBezTo>
                    <a:pt x="55" y="89"/>
                    <a:pt x="53" y="85"/>
                    <a:pt x="51" y="80"/>
                  </a:cubicBezTo>
                  <a:cubicBezTo>
                    <a:pt x="51" y="79"/>
                    <a:pt x="50" y="78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3"/>
                    <a:pt x="47" y="70"/>
                    <a:pt x="45" y="70"/>
                  </a:cubicBezTo>
                  <a:cubicBezTo>
                    <a:pt x="44" y="69"/>
                    <a:pt x="43" y="69"/>
                    <a:pt x="42" y="69"/>
                  </a:cubicBezTo>
                  <a:cubicBezTo>
                    <a:pt x="41" y="69"/>
                    <a:pt x="40" y="69"/>
                    <a:pt x="38" y="69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4"/>
                    <a:pt x="32" y="77"/>
                    <a:pt x="29" y="78"/>
                  </a:cubicBezTo>
                  <a:cubicBezTo>
                    <a:pt x="28" y="79"/>
                    <a:pt x="27" y="79"/>
                    <a:pt x="26" y="79"/>
                  </a:cubicBezTo>
                  <a:cubicBezTo>
                    <a:pt x="22" y="80"/>
                    <a:pt x="19" y="81"/>
                    <a:pt x="16" y="84"/>
                  </a:cubicBezTo>
                  <a:cubicBezTo>
                    <a:pt x="14" y="87"/>
                    <a:pt x="13" y="89"/>
                    <a:pt x="13" y="92"/>
                  </a:cubicBezTo>
                  <a:cubicBezTo>
                    <a:pt x="12" y="93"/>
                    <a:pt x="12" y="95"/>
                    <a:pt x="12" y="96"/>
                  </a:cubicBezTo>
                  <a:cubicBezTo>
                    <a:pt x="11" y="99"/>
                    <a:pt x="9" y="101"/>
                    <a:pt x="7" y="104"/>
                  </a:cubicBezTo>
                  <a:cubicBezTo>
                    <a:pt x="6" y="105"/>
                    <a:pt x="6" y="106"/>
                    <a:pt x="5" y="107"/>
                  </a:cubicBezTo>
                  <a:cubicBezTo>
                    <a:pt x="2" y="111"/>
                    <a:pt x="0" y="115"/>
                    <a:pt x="4" y="119"/>
                  </a:cubicBezTo>
                  <a:cubicBezTo>
                    <a:pt x="6" y="121"/>
                    <a:pt x="8" y="121"/>
                    <a:pt x="11" y="122"/>
                  </a:cubicBezTo>
                  <a:cubicBezTo>
                    <a:pt x="13" y="122"/>
                    <a:pt x="15" y="122"/>
                    <a:pt x="17" y="123"/>
                  </a:cubicBezTo>
                  <a:cubicBezTo>
                    <a:pt x="19" y="124"/>
                    <a:pt x="21" y="126"/>
                    <a:pt x="21" y="128"/>
                  </a:cubicBezTo>
                  <a:cubicBezTo>
                    <a:pt x="21" y="129"/>
                    <a:pt x="20" y="131"/>
                    <a:pt x="18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2"/>
                    <a:pt x="16" y="133"/>
                    <a:pt x="16" y="133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7"/>
                    <a:pt x="20" y="137"/>
                    <a:pt x="21" y="138"/>
                  </a:cubicBezTo>
                  <a:cubicBezTo>
                    <a:pt x="22" y="138"/>
                    <a:pt x="22" y="139"/>
                    <a:pt x="22" y="140"/>
                  </a:cubicBezTo>
                  <a:cubicBezTo>
                    <a:pt x="22" y="142"/>
                    <a:pt x="18" y="144"/>
                    <a:pt x="16" y="145"/>
                  </a:cubicBezTo>
                  <a:cubicBezTo>
                    <a:pt x="14" y="146"/>
                    <a:pt x="13" y="146"/>
                    <a:pt x="13" y="147"/>
                  </a:cubicBezTo>
                  <a:cubicBezTo>
                    <a:pt x="11" y="149"/>
                    <a:pt x="10" y="150"/>
                    <a:pt x="10" y="152"/>
                  </a:cubicBezTo>
                  <a:cubicBezTo>
                    <a:pt x="9" y="153"/>
                    <a:pt x="9" y="154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10" y="158"/>
                    <a:pt x="10" y="159"/>
                    <a:pt x="10" y="160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2" y="165"/>
                    <a:pt x="13" y="165"/>
                  </a:cubicBezTo>
                  <a:cubicBezTo>
                    <a:pt x="14" y="166"/>
                    <a:pt x="14" y="166"/>
                    <a:pt x="15" y="167"/>
                  </a:cubicBezTo>
                  <a:cubicBezTo>
                    <a:pt x="16" y="168"/>
                    <a:pt x="18" y="169"/>
                    <a:pt x="18" y="171"/>
                  </a:cubicBezTo>
                  <a:cubicBezTo>
                    <a:pt x="18" y="173"/>
                    <a:pt x="17" y="174"/>
                    <a:pt x="16" y="176"/>
                  </a:cubicBezTo>
                  <a:cubicBezTo>
                    <a:pt x="15" y="176"/>
                    <a:pt x="15" y="177"/>
                    <a:pt x="15" y="177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6" y="182"/>
                    <a:pt x="17" y="183"/>
                    <a:pt x="18" y="184"/>
                  </a:cubicBezTo>
                  <a:cubicBezTo>
                    <a:pt x="19" y="187"/>
                    <a:pt x="19" y="189"/>
                    <a:pt x="18" y="191"/>
                  </a:cubicBezTo>
                  <a:cubicBezTo>
                    <a:pt x="17" y="192"/>
                    <a:pt x="17" y="193"/>
                    <a:pt x="17" y="194"/>
                  </a:cubicBezTo>
                  <a:cubicBezTo>
                    <a:pt x="16" y="196"/>
                    <a:pt x="17" y="197"/>
                    <a:pt x="18" y="199"/>
                  </a:cubicBezTo>
                  <a:cubicBezTo>
                    <a:pt x="19" y="201"/>
                    <a:pt x="20" y="202"/>
                    <a:pt x="19" y="204"/>
                  </a:cubicBezTo>
                  <a:cubicBezTo>
                    <a:pt x="19" y="205"/>
                    <a:pt x="18" y="206"/>
                    <a:pt x="17" y="207"/>
                  </a:cubicBezTo>
                  <a:cubicBezTo>
                    <a:pt x="17" y="207"/>
                    <a:pt x="16" y="208"/>
                    <a:pt x="16" y="208"/>
                  </a:cubicBezTo>
                  <a:cubicBezTo>
                    <a:pt x="15" y="210"/>
                    <a:pt x="14" y="212"/>
                    <a:pt x="13" y="214"/>
                  </a:cubicBezTo>
                  <a:cubicBezTo>
                    <a:pt x="11" y="218"/>
                    <a:pt x="11" y="221"/>
                    <a:pt x="11" y="226"/>
                  </a:cubicBezTo>
                  <a:cubicBezTo>
                    <a:pt x="10" y="230"/>
                    <a:pt x="12" y="233"/>
                    <a:pt x="13" y="236"/>
                  </a:cubicBezTo>
                  <a:cubicBezTo>
                    <a:pt x="14" y="237"/>
                    <a:pt x="14" y="238"/>
                    <a:pt x="15" y="239"/>
                  </a:cubicBezTo>
                  <a:cubicBezTo>
                    <a:pt x="15" y="241"/>
                    <a:pt x="17" y="243"/>
                    <a:pt x="18" y="245"/>
                  </a:cubicBezTo>
                  <a:cubicBezTo>
                    <a:pt x="19" y="247"/>
                    <a:pt x="21" y="248"/>
                    <a:pt x="23" y="249"/>
                  </a:cubicBezTo>
                  <a:cubicBezTo>
                    <a:pt x="24" y="251"/>
                    <a:pt x="24" y="253"/>
                    <a:pt x="24" y="256"/>
                  </a:cubicBezTo>
                  <a:cubicBezTo>
                    <a:pt x="24" y="257"/>
                    <a:pt x="24" y="258"/>
                    <a:pt x="24" y="259"/>
                  </a:cubicBezTo>
                  <a:cubicBezTo>
                    <a:pt x="24" y="259"/>
                    <a:pt x="24" y="260"/>
                    <a:pt x="24" y="261"/>
                  </a:cubicBezTo>
                  <a:cubicBezTo>
                    <a:pt x="25" y="264"/>
                    <a:pt x="25" y="267"/>
                    <a:pt x="24" y="270"/>
                  </a:cubicBezTo>
                  <a:cubicBezTo>
                    <a:pt x="23" y="272"/>
                    <a:pt x="22" y="273"/>
                    <a:pt x="21" y="275"/>
                  </a:cubicBezTo>
                  <a:cubicBezTo>
                    <a:pt x="20" y="276"/>
                    <a:pt x="20" y="276"/>
                    <a:pt x="20" y="276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8"/>
                    <a:pt x="18" y="278"/>
                    <a:pt x="18" y="278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19" y="280"/>
                    <a:pt x="20" y="285"/>
                    <a:pt x="21" y="286"/>
                  </a:cubicBezTo>
                  <a:cubicBezTo>
                    <a:pt x="23" y="289"/>
                    <a:pt x="26" y="289"/>
                    <a:pt x="26" y="289"/>
                  </a:cubicBezTo>
                  <a:cubicBezTo>
                    <a:pt x="28" y="289"/>
                    <a:pt x="29" y="288"/>
                    <a:pt x="30" y="288"/>
                  </a:cubicBezTo>
                  <a:cubicBezTo>
                    <a:pt x="31" y="288"/>
                    <a:pt x="32" y="288"/>
                    <a:pt x="33" y="287"/>
                  </a:cubicBezTo>
                  <a:cubicBezTo>
                    <a:pt x="33" y="286"/>
                    <a:pt x="33" y="286"/>
                    <a:pt x="34" y="286"/>
                  </a:cubicBezTo>
                  <a:cubicBezTo>
                    <a:pt x="34" y="285"/>
                    <a:pt x="35" y="285"/>
                    <a:pt x="36" y="284"/>
                  </a:cubicBezTo>
                  <a:cubicBezTo>
                    <a:pt x="36" y="284"/>
                    <a:pt x="37" y="284"/>
                    <a:pt x="37" y="283"/>
                  </a:cubicBezTo>
                  <a:cubicBezTo>
                    <a:pt x="38" y="283"/>
                    <a:pt x="38" y="282"/>
                    <a:pt x="38" y="282"/>
                  </a:cubicBezTo>
                  <a:cubicBezTo>
                    <a:pt x="39" y="281"/>
                    <a:pt x="39" y="280"/>
                    <a:pt x="40" y="280"/>
                  </a:cubicBezTo>
                  <a:cubicBezTo>
                    <a:pt x="40" y="280"/>
                    <a:pt x="41" y="280"/>
                    <a:pt x="41" y="280"/>
                  </a:cubicBezTo>
                  <a:cubicBezTo>
                    <a:pt x="41" y="280"/>
                    <a:pt x="42" y="280"/>
                    <a:pt x="43" y="281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45" y="281"/>
                    <a:pt x="45" y="281"/>
                    <a:pt x="45" y="281"/>
                  </a:cubicBezTo>
                  <a:cubicBezTo>
                    <a:pt x="45" y="281"/>
                    <a:pt x="45" y="281"/>
                    <a:pt x="45" y="281"/>
                  </a:cubicBezTo>
                  <a:cubicBezTo>
                    <a:pt x="47" y="280"/>
                    <a:pt x="51" y="276"/>
                    <a:pt x="52" y="274"/>
                  </a:cubicBezTo>
                  <a:cubicBezTo>
                    <a:pt x="56" y="272"/>
                    <a:pt x="60" y="270"/>
                    <a:pt x="64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70" y="265"/>
                    <a:pt x="72" y="263"/>
                    <a:pt x="74" y="261"/>
                  </a:cubicBezTo>
                  <a:cubicBezTo>
                    <a:pt x="76" y="259"/>
                    <a:pt x="78" y="257"/>
                    <a:pt x="80" y="256"/>
                  </a:cubicBezTo>
                  <a:cubicBezTo>
                    <a:pt x="85" y="253"/>
                    <a:pt x="91" y="251"/>
                    <a:pt x="97" y="250"/>
                  </a:cubicBezTo>
                  <a:cubicBezTo>
                    <a:pt x="98" y="250"/>
                    <a:pt x="99" y="250"/>
                    <a:pt x="100" y="250"/>
                  </a:cubicBezTo>
                  <a:cubicBezTo>
                    <a:pt x="104" y="250"/>
                    <a:pt x="109" y="251"/>
                    <a:pt x="113" y="252"/>
                  </a:cubicBezTo>
                  <a:cubicBezTo>
                    <a:pt x="114" y="252"/>
                    <a:pt x="114" y="252"/>
                    <a:pt x="114" y="252"/>
                  </a:cubicBezTo>
                  <a:cubicBezTo>
                    <a:pt x="117" y="253"/>
                    <a:pt x="118" y="254"/>
                    <a:pt x="118" y="255"/>
                  </a:cubicBezTo>
                  <a:cubicBezTo>
                    <a:pt x="119" y="256"/>
                    <a:pt x="118" y="257"/>
                    <a:pt x="117" y="260"/>
                  </a:cubicBezTo>
                  <a:cubicBezTo>
                    <a:pt x="116" y="262"/>
                    <a:pt x="115" y="265"/>
                    <a:pt x="117" y="267"/>
                  </a:cubicBezTo>
                  <a:cubicBezTo>
                    <a:pt x="118" y="271"/>
                    <a:pt x="119" y="271"/>
                    <a:pt x="122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5" y="275"/>
                    <a:pt x="128" y="276"/>
                    <a:pt x="130" y="276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76"/>
                    <a:pt x="135" y="274"/>
                    <a:pt x="138" y="272"/>
                  </a:cubicBezTo>
                  <a:cubicBezTo>
                    <a:pt x="139" y="271"/>
                    <a:pt x="139" y="271"/>
                    <a:pt x="139" y="271"/>
                  </a:cubicBezTo>
                  <a:cubicBezTo>
                    <a:pt x="141" y="270"/>
                    <a:pt x="142" y="270"/>
                    <a:pt x="144" y="270"/>
                  </a:cubicBezTo>
                  <a:cubicBezTo>
                    <a:pt x="145" y="270"/>
                    <a:pt x="147" y="270"/>
                    <a:pt x="148" y="270"/>
                  </a:cubicBezTo>
                  <a:cubicBezTo>
                    <a:pt x="149" y="271"/>
                    <a:pt x="149" y="271"/>
                    <a:pt x="149" y="271"/>
                  </a:cubicBezTo>
                  <a:cubicBezTo>
                    <a:pt x="150" y="271"/>
                    <a:pt x="150" y="271"/>
                    <a:pt x="151" y="271"/>
                  </a:cubicBezTo>
                  <a:cubicBezTo>
                    <a:pt x="152" y="271"/>
                    <a:pt x="153" y="271"/>
                    <a:pt x="154" y="272"/>
                  </a:cubicBezTo>
                  <a:cubicBezTo>
                    <a:pt x="155" y="272"/>
                    <a:pt x="156" y="273"/>
                    <a:pt x="156" y="274"/>
                  </a:cubicBezTo>
                  <a:cubicBezTo>
                    <a:pt x="156" y="274"/>
                    <a:pt x="156" y="275"/>
                    <a:pt x="157" y="275"/>
                  </a:cubicBezTo>
                  <a:cubicBezTo>
                    <a:pt x="158" y="278"/>
                    <a:pt x="160" y="279"/>
                    <a:pt x="162" y="280"/>
                  </a:cubicBezTo>
                  <a:cubicBezTo>
                    <a:pt x="165" y="282"/>
                    <a:pt x="165" y="282"/>
                    <a:pt x="165" y="282"/>
                  </a:cubicBezTo>
                  <a:cubicBezTo>
                    <a:pt x="170" y="285"/>
                    <a:pt x="174" y="288"/>
                    <a:pt x="180" y="290"/>
                  </a:cubicBezTo>
                  <a:cubicBezTo>
                    <a:pt x="183" y="292"/>
                    <a:pt x="186" y="293"/>
                    <a:pt x="189" y="294"/>
                  </a:cubicBezTo>
                  <a:cubicBezTo>
                    <a:pt x="192" y="296"/>
                    <a:pt x="195" y="296"/>
                    <a:pt x="198" y="296"/>
                  </a:cubicBezTo>
                  <a:cubicBezTo>
                    <a:pt x="200" y="296"/>
                    <a:pt x="201" y="296"/>
                    <a:pt x="203" y="296"/>
                  </a:cubicBezTo>
                  <a:cubicBezTo>
                    <a:pt x="208" y="297"/>
                    <a:pt x="212" y="301"/>
                    <a:pt x="215" y="304"/>
                  </a:cubicBezTo>
                  <a:cubicBezTo>
                    <a:pt x="216" y="306"/>
                    <a:pt x="217" y="307"/>
                    <a:pt x="218" y="308"/>
                  </a:cubicBezTo>
                  <a:cubicBezTo>
                    <a:pt x="221" y="310"/>
                    <a:pt x="224" y="313"/>
                    <a:pt x="225" y="318"/>
                  </a:cubicBezTo>
                  <a:cubicBezTo>
                    <a:pt x="225" y="318"/>
                    <a:pt x="225" y="319"/>
                    <a:pt x="225" y="319"/>
                  </a:cubicBezTo>
                  <a:cubicBezTo>
                    <a:pt x="226" y="322"/>
                    <a:pt x="226" y="324"/>
                    <a:pt x="228" y="326"/>
                  </a:cubicBezTo>
                  <a:cubicBezTo>
                    <a:pt x="229" y="326"/>
                    <a:pt x="230" y="326"/>
                    <a:pt x="231" y="326"/>
                  </a:cubicBezTo>
                  <a:cubicBezTo>
                    <a:pt x="232" y="326"/>
                    <a:pt x="234" y="326"/>
                    <a:pt x="236" y="325"/>
                  </a:cubicBezTo>
                  <a:cubicBezTo>
                    <a:pt x="236" y="325"/>
                    <a:pt x="237" y="325"/>
                    <a:pt x="237" y="325"/>
                  </a:cubicBezTo>
                  <a:cubicBezTo>
                    <a:pt x="239" y="325"/>
                    <a:pt x="241" y="324"/>
                    <a:pt x="243" y="324"/>
                  </a:cubicBezTo>
                  <a:cubicBezTo>
                    <a:pt x="248" y="324"/>
                    <a:pt x="252" y="326"/>
                    <a:pt x="256" y="327"/>
                  </a:cubicBezTo>
                  <a:cubicBezTo>
                    <a:pt x="263" y="329"/>
                    <a:pt x="269" y="332"/>
                    <a:pt x="275" y="334"/>
                  </a:cubicBezTo>
                  <a:cubicBezTo>
                    <a:pt x="276" y="334"/>
                    <a:pt x="276" y="334"/>
                    <a:pt x="276" y="334"/>
                  </a:cubicBezTo>
                  <a:cubicBezTo>
                    <a:pt x="282" y="337"/>
                    <a:pt x="287" y="340"/>
                    <a:pt x="286" y="346"/>
                  </a:cubicBezTo>
                  <a:cubicBezTo>
                    <a:pt x="284" y="353"/>
                    <a:pt x="280" y="359"/>
                    <a:pt x="275" y="362"/>
                  </a:cubicBezTo>
                  <a:cubicBezTo>
                    <a:pt x="274" y="362"/>
                    <a:pt x="274" y="362"/>
                    <a:pt x="273" y="363"/>
                  </a:cubicBezTo>
                  <a:cubicBezTo>
                    <a:pt x="271" y="364"/>
                    <a:pt x="269" y="365"/>
                    <a:pt x="268" y="368"/>
                  </a:cubicBezTo>
                  <a:cubicBezTo>
                    <a:pt x="267" y="369"/>
                    <a:pt x="267" y="371"/>
                    <a:pt x="267" y="372"/>
                  </a:cubicBezTo>
                  <a:cubicBezTo>
                    <a:pt x="267" y="374"/>
                    <a:pt x="266" y="375"/>
                    <a:pt x="266" y="377"/>
                  </a:cubicBezTo>
                  <a:cubicBezTo>
                    <a:pt x="265" y="380"/>
                    <a:pt x="262" y="380"/>
                    <a:pt x="259" y="381"/>
                  </a:cubicBezTo>
                  <a:cubicBezTo>
                    <a:pt x="257" y="382"/>
                    <a:pt x="254" y="383"/>
                    <a:pt x="253" y="386"/>
                  </a:cubicBezTo>
                  <a:cubicBezTo>
                    <a:pt x="251" y="392"/>
                    <a:pt x="252" y="397"/>
                    <a:pt x="253" y="403"/>
                  </a:cubicBezTo>
                  <a:cubicBezTo>
                    <a:pt x="255" y="408"/>
                    <a:pt x="258" y="412"/>
                    <a:pt x="261" y="416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5" y="420"/>
                    <a:pt x="267" y="421"/>
                    <a:pt x="267" y="423"/>
                  </a:cubicBezTo>
                  <a:cubicBezTo>
                    <a:pt x="267" y="425"/>
                    <a:pt x="267" y="426"/>
                    <a:pt x="266" y="428"/>
                  </a:cubicBezTo>
                  <a:cubicBezTo>
                    <a:pt x="266" y="428"/>
                    <a:pt x="266" y="428"/>
                    <a:pt x="265" y="429"/>
                  </a:cubicBezTo>
                  <a:cubicBezTo>
                    <a:pt x="265" y="430"/>
                    <a:pt x="265" y="430"/>
                    <a:pt x="265" y="430"/>
                  </a:cubicBezTo>
                  <a:cubicBezTo>
                    <a:pt x="268" y="432"/>
                    <a:pt x="268" y="432"/>
                    <a:pt x="268" y="432"/>
                  </a:cubicBezTo>
                  <a:cubicBezTo>
                    <a:pt x="270" y="433"/>
                    <a:pt x="270" y="434"/>
                    <a:pt x="271" y="435"/>
                  </a:cubicBezTo>
                  <a:cubicBezTo>
                    <a:pt x="272" y="435"/>
                    <a:pt x="272" y="436"/>
                    <a:pt x="273" y="436"/>
                  </a:cubicBezTo>
                  <a:cubicBezTo>
                    <a:pt x="274" y="437"/>
                    <a:pt x="276" y="438"/>
                    <a:pt x="277" y="439"/>
                  </a:cubicBezTo>
                  <a:cubicBezTo>
                    <a:pt x="279" y="440"/>
                    <a:pt x="280" y="441"/>
                    <a:pt x="282" y="442"/>
                  </a:cubicBezTo>
                  <a:cubicBezTo>
                    <a:pt x="283" y="443"/>
                    <a:pt x="285" y="445"/>
                    <a:pt x="287" y="446"/>
                  </a:cubicBezTo>
                  <a:cubicBezTo>
                    <a:pt x="289" y="447"/>
                    <a:pt x="289" y="447"/>
                    <a:pt x="289" y="447"/>
                  </a:cubicBezTo>
                  <a:cubicBezTo>
                    <a:pt x="290" y="444"/>
                    <a:pt x="290" y="444"/>
                    <a:pt x="290" y="444"/>
                  </a:cubicBezTo>
                  <a:cubicBezTo>
                    <a:pt x="291" y="444"/>
                    <a:pt x="291" y="444"/>
                    <a:pt x="291" y="443"/>
                  </a:cubicBezTo>
                  <a:cubicBezTo>
                    <a:pt x="292" y="440"/>
                    <a:pt x="295" y="438"/>
                    <a:pt x="298" y="436"/>
                  </a:cubicBezTo>
                  <a:cubicBezTo>
                    <a:pt x="299" y="435"/>
                    <a:pt x="299" y="435"/>
                    <a:pt x="299" y="435"/>
                  </a:cubicBezTo>
                  <a:cubicBezTo>
                    <a:pt x="301" y="434"/>
                    <a:pt x="302" y="433"/>
                    <a:pt x="303" y="432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5" y="430"/>
                    <a:pt x="306" y="430"/>
                    <a:pt x="307" y="429"/>
                  </a:cubicBezTo>
                  <a:cubicBezTo>
                    <a:pt x="308" y="428"/>
                    <a:pt x="309" y="428"/>
                    <a:pt x="310" y="427"/>
                  </a:cubicBezTo>
                  <a:cubicBezTo>
                    <a:pt x="314" y="424"/>
                    <a:pt x="313" y="418"/>
                    <a:pt x="313" y="413"/>
                  </a:cubicBezTo>
                  <a:cubicBezTo>
                    <a:pt x="312" y="409"/>
                    <a:pt x="312" y="405"/>
                    <a:pt x="312" y="400"/>
                  </a:cubicBezTo>
                  <a:cubicBezTo>
                    <a:pt x="313" y="397"/>
                    <a:pt x="314" y="393"/>
                    <a:pt x="315" y="390"/>
                  </a:cubicBezTo>
                  <a:cubicBezTo>
                    <a:pt x="316" y="387"/>
                    <a:pt x="316" y="387"/>
                    <a:pt x="316" y="387"/>
                  </a:cubicBezTo>
                  <a:cubicBezTo>
                    <a:pt x="318" y="382"/>
                    <a:pt x="319" y="377"/>
                    <a:pt x="319" y="371"/>
                  </a:cubicBezTo>
                  <a:cubicBezTo>
                    <a:pt x="320" y="368"/>
                    <a:pt x="320" y="368"/>
                    <a:pt x="320" y="368"/>
                  </a:cubicBezTo>
                  <a:cubicBezTo>
                    <a:pt x="320" y="364"/>
                    <a:pt x="322" y="360"/>
                    <a:pt x="324" y="355"/>
                  </a:cubicBezTo>
                  <a:cubicBezTo>
                    <a:pt x="324" y="354"/>
                    <a:pt x="325" y="353"/>
                    <a:pt x="325" y="351"/>
                  </a:cubicBezTo>
                  <a:cubicBezTo>
                    <a:pt x="325" y="351"/>
                    <a:pt x="325" y="351"/>
                    <a:pt x="325" y="351"/>
                  </a:cubicBezTo>
                  <a:cubicBezTo>
                    <a:pt x="326" y="348"/>
                    <a:pt x="327" y="346"/>
                    <a:pt x="328" y="344"/>
                  </a:cubicBezTo>
                  <a:cubicBezTo>
                    <a:pt x="330" y="341"/>
                    <a:pt x="330" y="339"/>
                    <a:pt x="330" y="337"/>
                  </a:cubicBezTo>
                  <a:cubicBezTo>
                    <a:pt x="330" y="336"/>
                    <a:pt x="330" y="336"/>
                    <a:pt x="330" y="336"/>
                  </a:cubicBezTo>
                  <a:cubicBezTo>
                    <a:pt x="330" y="333"/>
                    <a:pt x="330" y="331"/>
                    <a:pt x="330" y="328"/>
                  </a:cubicBezTo>
                  <a:cubicBezTo>
                    <a:pt x="330" y="326"/>
                    <a:pt x="331" y="323"/>
                    <a:pt x="331" y="321"/>
                  </a:cubicBezTo>
                  <a:cubicBezTo>
                    <a:pt x="331" y="318"/>
                    <a:pt x="331" y="318"/>
                    <a:pt x="331" y="318"/>
                  </a:cubicBezTo>
                  <a:cubicBezTo>
                    <a:pt x="331" y="314"/>
                    <a:pt x="331" y="309"/>
                    <a:pt x="330" y="305"/>
                  </a:cubicBezTo>
                  <a:cubicBezTo>
                    <a:pt x="328" y="299"/>
                    <a:pt x="327" y="293"/>
                    <a:pt x="327" y="287"/>
                  </a:cubicBezTo>
                  <a:cubicBezTo>
                    <a:pt x="327" y="284"/>
                    <a:pt x="328" y="282"/>
                    <a:pt x="329" y="279"/>
                  </a:cubicBezTo>
                  <a:cubicBezTo>
                    <a:pt x="329" y="277"/>
                    <a:pt x="330" y="275"/>
                    <a:pt x="330" y="273"/>
                  </a:cubicBezTo>
                  <a:cubicBezTo>
                    <a:pt x="330" y="271"/>
                    <a:pt x="330" y="270"/>
                    <a:pt x="330" y="269"/>
                  </a:cubicBezTo>
                  <a:cubicBezTo>
                    <a:pt x="330" y="267"/>
                    <a:pt x="330" y="266"/>
                    <a:pt x="331" y="265"/>
                  </a:cubicBezTo>
                  <a:cubicBezTo>
                    <a:pt x="331" y="264"/>
                    <a:pt x="332" y="263"/>
                    <a:pt x="332" y="261"/>
                  </a:cubicBezTo>
                  <a:cubicBezTo>
                    <a:pt x="333" y="260"/>
                    <a:pt x="333" y="260"/>
                    <a:pt x="333" y="259"/>
                  </a:cubicBezTo>
                  <a:cubicBezTo>
                    <a:pt x="335" y="255"/>
                    <a:pt x="334" y="252"/>
                    <a:pt x="333" y="250"/>
                  </a:cubicBezTo>
                  <a:cubicBezTo>
                    <a:pt x="332" y="248"/>
                    <a:pt x="331" y="247"/>
                    <a:pt x="331" y="246"/>
                  </a:cubicBezTo>
                  <a:cubicBezTo>
                    <a:pt x="331" y="244"/>
                    <a:pt x="331" y="243"/>
                    <a:pt x="332" y="241"/>
                  </a:cubicBezTo>
                  <a:cubicBezTo>
                    <a:pt x="332" y="239"/>
                    <a:pt x="333" y="236"/>
                    <a:pt x="331" y="233"/>
                  </a:cubicBezTo>
                  <a:cubicBezTo>
                    <a:pt x="329" y="229"/>
                    <a:pt x="330" y="228"/>
                    <a:pt x="333" y="224"/>
                  </a:cubicBezTo>
                  <a:cubicBezTo>
                    <a:pt x="334" y="221"/>
                    <a:pt x="336" y="219"/>
                    <a:pt x="338" y="217"/>
                  </a:cubicBezTo>
                  <a:cubicBezTo>
                    <a:pt x="339" y="216"/>
                    <a:pt x="341" y="215"/>
                    <a:pt x="342" y="213"/>
                  </a:cubicBezTo>
                  <a:cubicBezTo>
                    <a:pt x="344" y="210"/>
                    <a:pt x="344" y="207"/>
                    <a:pt x="344" y="205"/>
                  </a:cubicBezTo>
                  <a:cubicBezTo>
                    <a:pt x="344" y="203"/>
                    <a:pt x="343" y="202"/>
                    <a:pt x="344" y="201"/>
                  </a:cubicBezTo>
                  <a:cubicBezTo>
                    <a:pt x="344" y="199"/>
                    <a:pt x="347" y="196"/>
                    <a:pt x="349" y="196"/>
                  </a:cubicBezTo>
                  <a:cubicBezTo>
                    <a:pt x="349" y="196"/>
                    <a:pt x="349" y="196"/>
                    <a:pt x="349" y="196"/>
                  </a:cubicBezTo>
                  <a:cubicBezTo>
                    <a:pt x="352" y="197"/>
                    <a:pt x="352" y="202"/>
                    <a:pt x="351" y="204"/>
                  </a:cubicBezTo>
                  <a:cubicBezTo>
                    <a:pt x="351" y="207"/>
                    <a:pt x="352" y="209"/>
                    <a:pt x="353" y="211"/>
                  </a:cubicBezTo>
                  <a:cubicBezTo>
                    <a:pt x="354" y="213"/>
                    <a:pt x="356" y="213"/>
                    <a:pt x="357" y="213"/>
                  </a:cubicBezTo>
                  <a:cubicBezTo>
                    <a:pt x="359" y="213"/>
                    <a:pt x="360" y="213"/>
                    <a:pt x="362" y="211"/>
                  </a:cubicBezTo>
                  <a:cubicBezTo>
                    <a:pt x="363" y="210"/>
                    <a:pt x="364" y="209"/>
                    <a:pt x="365" y="207"/>
                  </a:cubicBezTo>
                  <a:cubicBezTo>
                    <a:pt x="365" y="207"/>
                    <a:pt x="366" y="206"/>
                    <a:pt x="366" y="205"/>
                  </a:cubicBezTo>
                  <a:cubicBezTo>
                    <a:pt x="368" y="203"/>
                    <a:pt x="371" y="200"/>
                    <a:pt x="373" y="198"/>
                  </a:cubicBezTo>
                  <a:cubicBezTo>
                    <a:pt x="376" y="195"/>
                    <a:pt x="379" y="192"/>
                    <a:pt x="382" y="189"/>
                  </a:cubicBezTo>
                  <a:cubicBezTo>
                    <a:pt x="387" y="183"/>
                    <a:pt x="392" y="177"/>
                    <a:pt x="396" y="172"/>
                  </a:cubicBezTo>
                  <a:cubicBezTo>
                    <a:pt x="396" y="171"/>
                    <a:pt x="397" y="170"/>
                    <a:pt x="397" y="169"/>
                  </a:cubicBezTo>
                  <a:cubicBezTo>
                    <a:pt x="399" y="167"/>
                    <a:pt x="401" y="165"/>
                    <a:pt x="402" y="162"/>
                  </a:cubicBezTo>
                  <a:cubicBezTo>
                    <a:pt x="402" y="161"/>
                    <a:pt x="402" y="160"/>
                    <a:pt x="403" y="159"/>
                  </a:cubicBezTo>
                  <a:cubicBezTo>
                    <a:pt x="403" y="156"/>
                    <a:pt x="404" y="154"/>
                    <a:pt x="405" y="152"/>
                  </a:cubicBezTo>
                  <a:cubicBezTo>
                    <a:pt x="406" y="150"/>
                    <a:pt x="406" y="149"/>
                    <a:pt x="407" y="147"/>
                  </a:cubicBezTo>
                  <a:cubicBezTo>
                    <a:pt x="407" y="146"/>
                    <a:pt x="407" y="146"/>
                    <a:pt x="407" y="146"/>
                  </a:cubicBezTo>
                  <a:cubicBezTo>
                    <a:pt x="408" y="145"/>
                    <a:pt x="408" y="145"/>
                    <a:pt x="408" y="145"/>
                  </a:cubicBezTo>
                  <a:lnTo>
                    <a:pt x="407" y="144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2" name="Freeform 27"/>
            <p:cNvSpPr>
              <a:spLocks/>
            </p:cNvSpPr>
            <p:nvPr/>
          </p:nvSpPr>
          <p:spPr bwMode="auto">
            <a:xfrm>
              <a:off x="4923768" y="1895567"/>
              <a:ext cx="354656" cy="188474"/>
            </a:xfrm>
            <a:custGeom>
              <a:avLst/>
              <a:gdLst>
                <a:gd name="T0" fmla="*/ 130 w 140"/>
                <a:gd name="T1" fmla="*/ 6 h 78"/>
                <a:gd name="T2" fmla="*/ 118 w 140"/>
                <a:gd name="T3" fmla="*/ 2 h 78"/>
                <a:gd name="T4" fmla="*/ 111 w 140"/>
                <a:gd name="T5" fmla="*/ 4 h 78"/>
                <a:gd name="T6" fmla="*/ 104 w 140"/>
                <a:gd name="T7" fmla="*/ 8 h 78"/>
                <a:gd name="T8" fmla="*/ 90 w 140"/>
                <a:gd name="T9" fmla="*/ 17 h 78"/>
                <a:gd name="T10" fmla="*/ 79 w 140"/>
                <a:gd name="T11" fmla="*/ 21 h 78"/>
                <a:gd name="T12" fmla="*/ 60 w 140"/>
                <a:gd name="T13" fmla="*/ 21 h 78"/>
                <a:gd name="T14" fmla="*/ 42 w 140"/>
                <a:gd name="T15" fmla="*/ 11 h 78"/>
                <a:gd name="T16" fmla="*/ 34 w 140"/>
                <a:gd name="T17" fmla="*/ 5 h 78"/>
                <a:gd name="T18" fmla="*/ 30 w 140"/>
                <a:gd name="T19" fmla="*/ 5 h 78"/>
                <a:gd name="T20" fmla="*/ 28 w 140"/>
                <a:gd name="T21" fmla="*/ 5 h 78"/>
                <a:gd name="T22" fmla="*/ 26 w 140"/>
                <a:gd name="T23" fmla="*/ 0 h 78"/>
                <a:gd name="T24" fmla="*/ 18 w 140"/>
                <a:gd name="T25" fmla="*/ 8 h 78"/>
                <a:gd name="T26" fmla="*/ 9 w 140"/>
                <a:gd name="T27" fmla="*/ 13 h 78"/>
                <a:gd name="T28" fmla="*/ 7 w 140"/>
                <a:gd name="T29" fmla="*/ 13 h 78"/>
                <a:gd name="T30" fmla="*/ 3 w 140"/>
                <a:gd name="T31" fmla="*/ 15 h 78"/>
                <a:gd name="T32" fmla="*/ 0 w 140"/>
                <a:gd name="T33" fmla="*/ 15 h 78"/>
                <a:gd name="T34" fmla="*/ 5 w 140"/>
                <a:gd name="T35" fmla="*/ 24 h 78"/>
                <a:gd name="T36" fmla="*/ 13 w 140"/>
                <a:gd name="T37" fmla="*/ 28 h 78"/>
                <a:gd name="T38" fmla="*/ 16 w 140"/>
                <a:gd name="T39" fmla="*/ 32 h 78"/>
                <a:gd name="T40" fmla="*/ 24 w 140"/>
                <a:gd name="T41" fmla="*/ 34 h 78"/>
                <a:gd name="T42" fmla="*/ 30 w 140"/>
                <a:gd name="T43" fmla="*/ 37 h 78"/>
                <a:gd name="T44" fmla="*/ 35 w 140"/>
                <a:gd name="T45" fmla="*/ 40 h 78"/>
                <a:gd name="T46" fmla="*/ 39 w 140"/>
                <a:gd name="T47" fmla="*/ 40 h 78"/>
                <a:gd name="T48" fmla="*/ 49 w 140"/>
                <a:gd name="T49" fmla="*/ 47 h 78"/>
                <a:gd name="T50" fmla="*/ 54 w 140"/>
                <a:gd name="T51" fmla="*/ 52 h 78"/>
                <a:gd name="T52" fmla="*/ 66 w 140"/>
                <a:gd name="T53" fmla="*/ 65 h 78"/>
                <a:gd name="T54" fmla="*/ 69 w 140"/>
                <a:gd name="T55" fmla="*/ 67 h 78"/>
                <a:gd name="T56" fmla="*/ 71 w 140"/>
                <a:gd name="T57" fmla="*/ 68 h 78"/>
                <a:gd name="T58" fmla="*/ 75 w 140"/>
                <a:gd name="T59" fmla="*/ 73 h 78"/>
                <a:gd name="T60" fmla="*/ 81 w 140"/>
                <a:gd name="T61" fmla="*/ 78 h 78"/>
                <a:gd name="T62" fmla="*/ 90 w 140"/>
                <a:gd name="T63" fmla="*/ 70 h 78"/>
                <a:gd name="T64" fmla="*/ 101 w 140"/>
                <a:gd name="T65" fmla="*/ 60 h 78"/>
                <a:gd name="T66" fmla="*/ 105 w 140"/>
                <a:gd name="T67" fmla="*/ 54 h 78"/>
                <a:gd name="T68" fmla="*/ 111 w 140"/>
                <a:gd name="T69" fmla="*/ 47 h 78"/>
                <a:gd name="T70" fmla="*/ 120 w 140"/>
                <a:gd name="T71" fmla="*/ 39 h 78"/>
                <a:gd name="T72" fmla="*/ 128 w 140"/>
                <a:gd name="T73" fmla="*/ 31 h 78"/>
                <a:gd name="T74" fmla="*/ 139 w 140"/>
                <a:gd name="T75" fmla="*/ 12 h 78"/>
                <a:gd name="T76" fmla="*/ 135 w 140"/>
                <a:gd name="T77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78">
                  <a:moveTo>
                    <a:pt x="135" y="8"/>
                  </a:moveTo>
                  <a:cubicBezTo>
                    <a:pt x="133" y="8"/>
                    <a:pt x="132" y="7"/>
                    <a:pt x="130" y="6"/>
                  </a:cubicBezTo>
                  <a:cubicBezTo>
                    <a:pt x="129" y="6"/>
                    <a:pt x="127" y="5"/>
                    <a:pt x="126" y="5"/>
                  </a:cubicBezTo>
                  <a:cubicBezTo>
                    <a:pt x="123" y="4"/>
                    <a:pt x="120" y="2"/>
                    <a:pt x="118" y="2"/>
                  </a:cubicBezTo>
                  <a:cubicBezTo>
                    <a:pt x="117" y="2"/>
                    <a:pt x="117" y="2"/>
                    <a:pt x="116" y="2"/>
                  </a:cubicBezTo>
                  <a:cubicBezTo>
                    <a:pt x="114" y="2"/>
                    <a:pt x="113" y="3"/>
                    <a:pt x="111" y="4"/>
                  </a:cubicBezTo>
                  <a:cubicBezTo>
                    <a:pt x="110" y="5"/>
                    <a:pt x="110" y="6"/>
                    <a:pt x="109" y="6"/>
                  </a:cubicBezTo>
                  <a:cubicBezTo>
                    <a:pt x="107" y="7"/>
                    <a:pt x="106" y="8"/>
                    <a:pt x="104" y="8"/>
                  </a:cubicBezTo>
                  <a:cubicBezTo>
                    <a:pt x="102" y="8"/>
                    <a:pt x="100" y="9"/>
                    <a:pt x="98" y="10"/>
                  </a:cubicBezTo>
                  <a:cubicBezTo>
                    <a:pt x="96" y="13"/>
                    <a:pt x="93" y="16"/>
                    <a:pt x="90" y="17"/>
                  </a:cubicBezTo>
                  <a:cubicBezTo>
                    <a:pt x="87" y="19"/>
                    <a:pt x="85" y="20"/>
                    <a:pt x="82" y="20"/>
                  </a:cubicBezTo>
                  <a:cubicBezTo>
                    <a:pt x="81" y="20"/>
                    <a:pt x="80" y="21"/>
                    <a:pt x="79" y="21"/>
                  </a:cubicBezTo>
                  <a:cubicBezTo>
                    <a:pt x="75" y="22"/>
                    <a:pt x="71" y="22"/>
                    <a:pt x="67" y="22"/>
                  </a:cubicBezTo>
                  <a:cubicBezTo>
                    <a:pt x="65" y="22"/>
                    <a:pt x="62" y="22"/>
                    <a:pt x="60" y="21"/>
                  </a:cubicBezTo>
                  <a:cubicBezTo>
                    <a:pt x="58" y="21"/>
                    <a:pt x="57" y="21"/>
                    <a:pt x="55" y="20"/>
                  </a:cubicBezTo>
                  <a:cubicBezTo>
                    <a:pt x="49" y="20"/>
                    <a:pt x="45" y="15"/>
                    <a:pt x="42" y="1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7"/>
                    <a:pt x="37" y="6"/>
                    <a:pt x="34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2" y="3"/>
                    <a:pt x="18" y="8"/>
                  </a:cubicBezTo>
                  <a:cubicBezTo>
                    <a:pt x="17" y="10"/>
                    <a:pt x="15" y="13"/>
                    <a:pt x="11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9"/>
                    <a:pt x="3" y="23"/>
                    <a:pt x="5" y="24"/>
                  </a:cubicBezTo>
                  <a:cubicBezTo>
                    <a:pt x="6" y="24"/>
                    <a:pt x="7" y="25"/>
                    <a:pt x="8" y="25"/>
                  </a:cubicBezTo>
                  <a:cubicBezTo>
                    <a:pt x="10" y="26"/>
                    <a:pt x="12" y="27"/>
                    <a:pt x="13" y="28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5" y="31"/>
                    <a:pt x="15" y="32"/>
                    <a:pt x="16" y="32"/>
                  </a:cubicBezTo>
                  <a:cubicBezTo>
                    <a:pt x="18" y="33"/>
                    <a:pt x="19" y="33"/>
                    <a:pt x="21" y="33"/>
                  </a:cubicBezTo>
                  <a:cubicBezTo>
                    <a:pt x="21" y="33"/>
                    <a:pt x="23" y="34"/>
                    <a:pt x="24" y="34"/>
                  </a:cubicBezTo>
                  <a:cubicBezTo>
                    <a:pt x="25" y="34"/>
                    <a:pt x="26" y="34"/>
                    <a:pt x="28" y="35"/>
                  </a:cubicBezTo>
                  <a:cubicBezTo>
                    <a:pt x="28" y="36"/>
                    <a:pt x="29" y="37"/>
                    <a:pt x="30" y="37"/>
                  </a:cubicBezTo>
                  <a:cubicBezTo>
                    <a:pt x="31" y="39"/>
                    <a:pt x="31" y="39"/>
                    <a:pt x="32" y="39"/>
                  </a:cubicBezTo>
                  <a:cubicBezTo>
                    <a:pt x="32" y="40"/>
                    <a:pt x="33" y="40"/>
                    <a:pt x="35" y="40"/>
                  </a:cubicBezTo>
                  <a:cubicBezTo>
                    <a:pt x="36" y="40"/>
                    <a:pt x="37" y="40"/>
                    <a:pt x="38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1"/>
                    <a:pt x="41" y="41"/>
                    <a:pt x="43" y="42"/>
                  </a:cubicBezTo>
                  <a:cubicBezTo>
                    <a:pt x="45" y="43"/>
                    <a:pt x="47" y="45"/>
                    <a:pt x="49" y="47"/>
                  </a:cubicBezTo>
                  <a:cubicBezTo>
                    <a:pt x="50" y="48"/>
                    <a:pt x="51" y="49"/>
                    <a:pt x="52" y="50"/>
                  </a:cubicBezTo>
                  <a:cubicBezTo>
                    <a:pt x="52" y="51"/>
                    <a:pt x="53" y="52"/>
                    <a:pt x="54" y="52"/>
                  </a:cubicBezTo>
                  <a:cubicBezTo>
                    <a:pt x="56" y="54"/>
                    <a:pt x="58" y="55"/>
                    <a:pt x="59" y="58"/>
                  </a:cubicBezTo>
                  <a:cubicBezTo>
                    <a:pt x="60" y="62"/>
                    <a:pt x="62" y="63"/>
                    <a:pt x="66" y="65"/>
                  </a:cubicBezTo>
                  <a:cubicBezTo>
                    <a:pt x="67" y="65"/>
                    <a:pt x="67" y="66"/>
                    <a:pt x="68" y="66"/>
                  </a:cubicBezTo>
                  <a:cubicBezTo>
                    <a:pt x="68" y="66"/>
                    <a:pt x="68" y="66"/>
                    <a:pt x="69" y="67"/>
                  </a:cubicBezTo>
                  <a:cubicBezTo>
                    <a:pt x="69" y="67"/>
                    <a:pt x="69" y="67"/>
                    <a:pt x="70" y="67"/>
                  </a:cubicBezTo>
                  <a:cubicBezTo>
                    <a:pt x="70" y="68"/>
                    <a:pt x="71" y="68"/>
                    <a:pt x="71" y="68"/>
                  </a:cubicBezTo>
                  <a:cubicBezTo>
                    <a:pt x="72" y="69"/>
                    <a:pt x="72" y="70"/>
                    <a:pt x="73" y="70"/>
                  </a:cubicBezTo>
                  <a:cubicBezTo>
                    <a:pt x="73" y="71"/>
                    <a:pt x="74" y="72"/>
                    <a:pt x="75" y="73"/>
                  </a:cubicBezTo>
                  <a:cubicBezTo>
                    <a:pt x="77" y="74"/>
                    <a:pt x="78" y="75"/>
                    <a:pt x="80" y="76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5" y="74"/>
                    <a:pt x="88" y="72"/>
                    <a:pt x="90" y="70"/>
                  </a:cubicBezTo>
                  <a:cubicBezTo>
                    <a:pt x="92" y="68"/>
                    <a:pt x="94" y="67"/>
                    <a:pt x="96" y="65"/>
                  </a:cubicBezTo>
                  <a:cubicBezTo>
                    <a:pt x="98" y="64"/>
                    <a:pt x="99" y="62"/>
                    <a:pt x="101" y="60"/>
                  </a:cubicBezTo>
                  <a:cubicBezTo>
                    <a:pt x="101" y="59"/>
                    <a:pt x="101" y="59"/>
                    <a:pt x="102" y="58"/>
                  </a:cubicBezTo>
                  <a:cubicBezTo>
                    <a:pt x="103" y="56"/>
                    <a:pt x="104" y="55"/>
                    <a:pt x="105" y="54"/>
                  </a:cubicBezTo>
                  <a:cubicBezTo>
                    <a:pt x="106" y="53"/>
                    <a:pt x="107" y="52"/>
                    <a:pt x="108" y="51"/>
                  </a:cubicBezTo>
                  <a:cubicBezTo>
                    <a:pt x="109" y="49"/>
                    <a:pt x="110" y="48"/>
                    <a:pt x="111" y="47"/>
                  </a:cubicBezTo>
                  <a:cubicBezTo>
                    <a:pt x="112" y="45"/>
                    <a:pt x="114" y="43"/>
                    <a:pt x="115" y="42"/>
                  </a:cubicBezTo>
                  <a:cubicBezTo>
                    <a:pt x="116" y="41"/>
                    <a:pt x="118" y="40"/>
                    <a:pt x="120" y="39"/>
                  </a:cubicBezTo>
                  <a:cubicBezTo>
                    <a:pt x="121" y="38"/>
                    <a:pt x="122" y="38"/>
                    <a:pt x="123" y="37"/>
                  </a:cubicBezTo>
                  <a:cubicBezTo>
                    <a:pt x="125" y="35"/>
                    <a:pt x="127" y="33"/>
                    <a:pt x="128" y="31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33" y="24"/>
                    <a:pt x="136" y="18"/>
                    <a:pt x="139" y="12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36" y="9"/>
                    <a:pt x="135" y="8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3" name="Freeform 28"/>
            <p:cNvSpPr>
              <a:spLocks/>
            </p:cNvSpPr>
            <p:nvPr/>
          </p:nvSpPr>
          <p:spPr bwMode="auto">
            <a:xfrm>
              <a:off x="4598149" y="1709076"/>
              <a:ext cx="731088" cy="240057"/>
            </a:xfrm>
            <a:custGeom>
              <a:avLst/>
              <a:gdLst>
                <a:gd name="T0" fmla="*/ 279 w 289"/>
                <a:gd name="T1" fmla="*/ 22 h 99"/>
                <a:gd name="T2" fmla="*/ 267 w 289"/>
                <a:gd name="T3" fmla="*/ 17 h 99"/>
                <a:gd name="T4" fmla="*/ 251 w 289"/>
                <a:gd name="T5" fmla="*/ 30 h 99"/>
                <a:gd name="T6" fmla="*/ 240 w 289"/>
                <a:gd name="T7" fmla="*/ 33 h 99"/>
                <a:gd name="T8" fmla="*/ 227 w 289"/>
                <a:gd name="T9" fmla="*/ 33 h 99"/>
                <a:gd name="T10" fmla="*/ 216 w 289"/>
                <a:gd name="T11" fmla="*/ 34 h 99"/>
                <a:gd name="T12" fmla="*/ 204 w 289"/>
                <a:gd name="T13" fmla="*/ 45 h 99"/>
                <a:gd name="T14" fmla="*/ 183 w 289"/>
                <a:gd name="T15" fmla="*/ 44 h 99"/>
                <a:gd name="T16" fmla="*/ 178 w 289"/>
                <a:gd name="T17" fmla="*/ 36 h 99"/>
                <a:gd name="T18" fmla="*/ 182 w 289"/>
                <a:gd name="T19" fmla="*/ 24 h 99"/>
                <a:gd name="T20" fmla="*/ 179 w 289"/>
                <a:gd name="T21" fmla="*/ 5 h 99"/>
                <a:gd name="T22" fmla="*/ 151 w 289"/>
                <a:gd name="T23" fmla="*/ 23 h 99"/>
                <a:gd name="T24" fmla="*/ 135 w 289"/>
                <a:gd name="T25" fmla="*/ 27 h 99"/>
                <a:gd name="T26" fmla="*/ 128 w 289"/>
                <a:gd name="T27" fmla="*/ 22 h 99"/>
                <a:gd name="T28" fmla="*/ 118 w 289"/>
                <a:gd name="T29" fmla="*/ 20 h 99"/>
                <a:gd name="T30" fmla="*/ 111 w 289"/>
                <a:gd name="T31" fmla="*/ 19 h 99"/>
                <a:gd name="T32" fmla="*/ 89 w 289"/>
                <a:gd name="T33" fmla="*/ 17 h 99"/>
                <a:gd name="T34" fmla="*/ 73 w 289"/>
                <a:gd name="T35" fmla="*/ 2 h 99"/>
                <a:gd name="T36" fmla="*/ 62 w 289"/>
                <a:gd name="T37" fmla="*/ 1 h 99"/>
                <a:gd name="T38" fmla="*/ 45 w 289"/>
                <a:gd name="T39" fmla="*/ 2 h 99"/>
                <a:gd name="T40" fmla="*/ 34 w 289"/>
                <a:gd name="T41" fmla="*/ 1 h 99"/>
                <a:gd name="T42" fmla="*/ 29 w 289"/>
                <a:gd name="T43" fmla="*/ 1 h 99"/>
                <a:gd name="T44" fmla="*/ 28 w 289"/>
                <a:gd name="T45" fmla="*/ 10 h 99"/>
                <a:gd name="T46" fmla="*/ 31 w 289"/>
                <a:gd name="T47" fmla="*/ 23 h 99"/>
                <a:gd name="T48" fmla="*/ 6 w 289"/>
                <a:gd name="T49" fmla="*/ 50 h 99"/>
                <a:gd name="T50" fmla="*/ 6 w 289"/>
                <a:gd name="T51" fmla="*/ 62 h 99"/>
                <a:gd name="T52" fmla="*/ 15 w 289"/>
                <a:gd name="T53" fmla="*/ 79 h 99"/>
                <a:gd name="T54" fmla="*/ 19 w 289"/>
                <a:gd name="T55" fmla="*/ 94 h 99"/>
                <a:gd name="T56" fmla="*/ 23 w 289"/>
                <a:gd name="T57" fmla="*/ 98 h 99"/>
                <a:gd name="T58" fmla="*/ 35 w 289"/>
                <a:gd name="T59" fmla="*/ 92 h 99"/>
                <a:gd name="T60" fmla="*/ 45 w 289"/>
                <a:gd name="T61" fmla="*/ 79 h 99"/>
                <a:gd name="T62" fmla="*/ 64 w 289"/>
                <a:gd name="T63" fmla="*/ 66 h 99"/>
                <a:gd name="T64" fmla="*/ 81 w 289"/>
                <a:gd name="T65" fmla="*/ 56 h 99"/>
                <a:gd name="T66" fmla="*/ 103 w 289"/>
                <a:gd name="T67" fmla="*/ 68 h 99"/>
                <a:gd name="T68" fmla="*/ 109 w 289"/>
                <a:gd name="T69" fmla="*/ 72 h 99"/>
                <a:gd name="T70" fmla="*/ 112 w 289"/>
                <a:gd name="T71" fmla="*/ 75 h 99"/>
                <a:gd name="T72" fmla="*/ 119 w 289"/>
                <a:gd name="T73" fmla="*/ 75 h 99"/>
                <a:gd name="T74" fmla="*/ 129 w 289"/>
                <a:gd name="T75" fmla="*/ 88 h 99"/>
                <a:gd name="T76" fmla="*/ 132 w 289"/>
                <a:gd name="T77" fmla="*/ 91 h 99"/>
                <a:gd name="T78" fmla="*/ 139 w 289"/>
                <a:gd name="T79" fmla="*/ 89 h 99"/>
                <a:gd name="T80" fmla="*/ 155 w 289"/>
                <a:gd name="T81" fmla="*/ 77 h 99"/>
                <a:gd name="T82" fmla="*/ 160 w 289"/>
                <a:gd name="T83" fmla="*/ 82 h 99"/>
                <a:gd name="T84" fmla="*/ 184 w 289"/>
                <a:gd name="T85" fmla="*/ 97 h 99"/>
                <a:gd name="T86" fmla="*/ 208 w 289"/>
                <a:gd name="T87" fmla="*/ 97 h 99"/>
                <a:gd name="T88" fmla="*/ 233 w 289"/>
                <a:gd name="T89" fmla="*/ 85 h 99"/>
                <a:gd name="T90" fmla="*/ 247 w 289"/>
                <a:gd name="T91" fmla="*/ 79 h 99"/>
                <a:gd name="T92" fmla="*/ 268 w 289"/>
                <a:gd name="T93" fmla="*/ 86 h 99"/>
                <a:gd name="T94" fmla="*/ 278 w 289"/>
                <a:gd name="T95" fmla="*/ 71 h 99"/>
                <a:gd name="T96" fmla="*/ 289 w 289"/>
                <a:gd name="T9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9" h="99">
                  <a:moveTo>
                    <a:pt x="288" y="27"/>
                  </a:moveTo>
                  <a:cubicBezTo>
                    <a:pt x="287" y="26"/>
                    <a:pt x="286" y="26"/>
                    <a:pt x="286" y="25"/>
                  </a:cubicBezTo>
                  <a:cubicBezTo>
                    <a:pt x="285" y="25"/>
                    <a:pt x="284" y="25"/>
                    <a:pt x="283" y="25"/>
                  </a:cubicBezTo>
                  <a:cubicBezTo>
                    <a:pt x="282" y="24"/>
                    <a:pt x="281" y="24"/>
                    <a:pt x="279" y="22"/>
                  </a:cubicBezTo>
                  <a:cubicBezTo>
                    <a:pt x="278" y="20"/>
                    <a:pt x="277" y="20"/>
                    <a:pt x="275" y="19"/>
                  </a:cubicBezTo>
                  <a:cubicBezTo>
                    <a:pt x="274" y="19"/>
                    <a:pt x="273" y="19"/>
                    <a:pt x="273" y="19"/>
                  </a:cubicBezTo>
                  <a:cubicBezTo>
                    <a:pt x="272" y="19"/>
                    <a:pt x="271" y="18"/>
                    <a:pt x="270" y="18"/>
                  </a:cubicBezTo>
                  <a:cubicBezTo>
                    <a:pt x="269" y="17"/>
                    <a:pt x="268" y="17"/>
                    <a:pt x="267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1" y="18"/>
                    <a:pt x="259" y="20"/>
                    <a:pt x="258" y="24"/>
                  </a:cubicBezTo>
                  <a:cubicBezTo>
                    <a:pt x="257" y="25"/>
                    <a:pt x="257" y="26"/>
                    <a:pt x="256" y="27"/>
                  </a:cubicBezTo>
                  <a:cubicBezTo>
                    <a:pt x="254" y="29"/>
                    <a:pt x="253" y="29"/>
                    <a:pt x="251" y="30"/>
                  </a:cubicBezTo>
                  <a:cubicBezTo>
                    <a:pt x="250" y="30"/>
                    <a:pt x="250" y="30"/>
                    <a:pt x="249" y="30"/>
                  </a:cubicBezTo>
                  <a:cubicBezTo>
                    <a:pt x="248" y="30"/>
                    <a:pt x="247" y="30"/>
                    <a:pt x="246" y="31"/>
                  </a:cubicBezTo>
                  <a:cubicBezTo>
                    <a:pt x="245" y="31"/>
                    <a:pt x="244" y="32"/>
                    <a:pt x="242" y="32"/>
                  </a:cubicBezTo>
                  <a:cubicBezTo>
                    <a:pt x="241" y="32"/>
                    <a:pt x="241" y="32"/>
                    <a:pt x="240" y="33"/>
                  </a:cubicBezTo>
                  <a:cubicBezTo>
                    <a:pt x="238" y="33"/>
                    <a:pt x="236" y="33"/>
                    <a:pt x="235" y="33"/>
                  </a:cubicBezTo>
                  <a:cubicBezTo>
                    <a:pt x="233" y="33"/>
                    <a:pt x="232" y="33"/>
                    <a:pt x="231" y="33"/>
                  </a:cubicBezTo>
                  <a:cubicBezTo>
                    <a:pt x="230" y="33"/>
                    <a:pt x="229" y="33"/>
                    <a:pt x="228" y="33"/>
                  </a:cubicBezTo>
                  <a:cubicBezTo>
                    <a:pt x="228" y="33"/>
                    <a:pt x="227" y="33"/>
                    <a:pt x="227" y="33"/>
                  </a:cubicBezTo>
                  <a:cubicBezTo>
                    <a:pt x="226" y="33"/>
                    <a:pt x="225" y="33"/>
                    <a:pt x="224" y="33"/>
                  </a:cubicBezTo>
                  <a:cubicBezTo>
                    <a:pt x="223" y="33"/>
                    <a:pt x="222" y="33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18" y="33"/>
                    <a:pt x="217" y="33"/>
                    <a:pt x="216" y="34"/>
                  </a:cubicBezTo>
                  <a:cubicBezTo>
                    <a:pt x="215" y="35"/>
                    <a:pt x="215" y="35"/>
                    <a:pt x="214" y="36"/>
                  </a:cubicBezTo>
                  <a:cubicBezTo>
                    <a:pt x="213" y="37"/>
                    <a:pt x="212" y="37"/>
                    <a:pt x="211" y="37"/>
                  </a:cubicBezTo>
                  <a:cubicBezTo>
                    <a:pt x="210" y="38"/>
                    <a:pt x="209" y="38"/>
                    <a:pt x="208" y="39"/>
                  </a:cubicBezTo>
                  <a:cubicBezTo>
                    <a:pt x="206" y="40"/>
                    <a:pt x="205" y="42"/>
                    <a:pt x="204" y="45"/>
                  </a:cubicBezTo>
                  <a:cubicBezTo>
                    <a:pt x="203" y="48"/>
                    <a:pt x="202" y="48"/>
                    <a:pt x="199" y="49"/>
                  </a:cubicBezTo>
                  <a:cubicBezTo>
                    <a:pt x="199" y="50"/>
                    <a:pt x="198" y="50"/>
                    <a:pt x="197" y="50"/>
                  </a:cubicBezTo>
                  <a:cubicBezTo>
                    <a:pt x="196" y="51"/>
                    <a:pt x="194" y="52"/>
                    <a:pt x="192" y="52"/>
                  </a:cubicBezTo>
                  <a:cubicBezTo>
                    <a:pt x="189" y="52"/>
                    <a:pt x="184" y="47"/>
                    <a:pt x="183" y="44"/>
                  </a:cubicBezTo>
                  <a:cubicBezTo>
                    <a:pt x="183" y="43"/>
                    <a:pt x="183" y="42"/>
                    <a:pt x="183" y="41"/>
                  </a:cubicBezTo>
                  <a:cubicBezTo>
                    <a:pt x="183" y="39"/>
                    <a:pt x="183" y="38"/>
                    <a:pt x="182" y="37"/>
                  </a:cubicBezTo>
                  <a:cubicBezTo>
                    <a:pt x="181" y="36"/>
                    <a:pt x="180" y="36"/>
                    <a:pt x="179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7" y="36"/>
                    <a:pt x="176" y="36"/>
                    <a:pt x="176" y="35"/>
                  </a:cubicBezTo>
                  <a:cubicBezTo>
                    <a:pt x="176" y="35"/>
                    <a:pt x="176" y="34"/>
                    <a:pt x="176" y="33"/>
                  </a:cubicBezTo>
                  <a:cubicBezTo>
                    <a:pt x="177" y="32"/>
                    <a:pt x="178" y="30"/>
                    <a:pt x="179" y="29"/>
                  </a:cubicBezTo>
                  <a:cubicBezTo>
                    <a:pt x="180" y="27"/>
                    <a:pt x="181" y="26"/>
                    <a:pt x="182" y="24"/>
                  </a:cubicBezTo>
                  <a:cubicBezTo>
                    <a:pt x="182" y="23"/>
                    <a:pt x="183" y="22"/>
                    <a:pt x="184" y="20"/>
                  </a:cubicBezTo>
                  <a:cubicBezTo>
                    <a:pt x="186" y="17"/>
                    <a:pt x="188" y="14"/>
                    <a:pt x="188" y="12"/>
                  </a:cubicBezTo>
                  <a:cubicBezTo>
                    <a:pt x="188" y="9"/>
                    <a:pt x="184" y="6"/>
                    <a:pt x="181" y="6"/>
                  </a:cubicBezTo>
                  <a:cubicBezTo>
                    <a:pt x="180" y="6"/>
                    <a:pt x="180" y="5"/>
                    <a:pt x="179" y="5"/>
                  </a:cubicBezTo>
                  <a:cubicBezTo>
                    <a:pt x="176" y="5"/>
                    <a:pt x="173" y="7"/>
                    <a:pt x="170" y="10"/>
                  </a:cubicBezTo>
                  <a:cubicBezTo>
                    <a:pt x="167" y="13"/>
                    <a:pt x="164" y="15"/>
                    <a:pt x="161" y="16"/>
                  </a:cubicBezTo>
                  <a:cubicBezTo>
                    <a:pt x="158" y="17"/>
                    <a:pt x="157" y="19"/>
                    <a:pt x="154" y="20"/>
                  </a:cubicBezTo>
                  <a:cubicBezTo>
                    <a:pt x="153" y="21"/>
                    <a:pt x="152" y="22"/>
                    <a:pt x="151" y="23"/>
                  </a:cubicBezTo>
                  <a:cubicBezTo>
                    <a:pt x="148" y="25"/>
                    <a:pt x="146" y="25"/>
                    <a:pt x="143" y="25"/>
                  </a:cubicBezTo>
                  <a:cubicBezTo>
                    <a:pt x="142" y="25"/>
                    <a:pt x="140" y="25"/>
                    <a:pt x="139" y="26"/>
                  </a:cubicBezTo>
                  <a:cubicBezTo>
                    <a:pt x="138" y="26"/>
                    <a:pt x="138" y="26"/>
                    <a:pt x="137" y="26"/>
                  </a:cubicBezTo>
                  <a:cubicBezTo>
                    <a:pt x="137" y="26"/>
                    <a:pt x="136" y="27"/>
                    <a:pt x="135" y="2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2" y="26"/>
                    <a:pt x="132" y="25"/>
                    <a:pt x="131" y="24"/>
                  </a:cubicBezTo>
                  <a:cubicBezTo>
                    <a:pt x="131" y="24"/>
                    <a:pt x="131" y="23"/>
                    <a:pt x="130" y="23"/>
                  </a:cubicBezTo>
                  <a:cubicBezTo>
                    <a:pt x="130" y="22"/>
                    <a:pt x="129" y="22"/>
                    <a:pt x="128" y="22"/>
                  </a:cubicBezTo>
                  <a:cubicBezTo>
                    <a:pt x="127" y="22"/>
                    <a:pt x="126" y="22"/>
                    <a:pt x="125" y="23"/>
                  </a:cubicBezTo>
                  <a:cubicBezTo>
                    <a:pt x="124" y="24"/>
                    <a:pt x="122" y="24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8" y="22"/>
                    <a:pt x="118" y="20"/>
                  </a:cubicBezTo>
                  <a:cubicBezTo>
                    <a:pt x="118" y="18"/>
                    <a:pt x="117" y="17"/>
                    <a:pt x="116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7"/>
                    <a:pt x="112" y="18"/>
                    <a:pt x="111" y="19"/>
                  </a:cubicBezTo>
                  <a:cubicBezTo>
                    <a:pt x="110" y="19"/>
                    <a:pt x="110" y="19"/>
                    <a:pt x="109" y="20"/>
                  </a:cubicBezTo>
                  <a:cubicBezTo>
                    <a:pt x="107" y="22"/>
                    <a:pt x="103" y="25"/>
                    <a:pt x="100" y="25"/>
                  </a:cubicBezTo>
                  <a:cubicBezTo>
                    <a:pt x="99" y="25"/>
                    <a:pt x="98" y="24"/>
                    <a:pt x="97" y="24"/>
                  </a:cubicBezTo>
                  <a:cubicBezTo>
                    <a:pt x="94" y="22"/>
                    <a:pt x="92" y="20"/>
                    <a:pt x="89" y="17"/>
                  </a:cubicBezTo>
                  <a:cubicBezTo>
                    <a:pt x="88" y="16"/>
                    <a:pt x="86" y="14"/>
                    <a:pt x="85" y="13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9"/>
                    <a:pt x="77" y="6"/>
                    <a:pt x="74" y="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1" y="2"/>
                    <a:pt x="68" y="2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ubicBezTo>
                    <a:pt x="63" y="1"/>
                    <a:pt x="62" y="1"/>
                    <a:pt x="62" y="1"/>
                  </a:cubicBezTo>
                  <a:cubicBezTo>
                    <a:pt x="59" y="1"/>
                    <a:pt x="57" y="2"/>
                    <a:pt x="55" y="3"/>
                  </a:cubicBezTo>
                  <a:cubicBezTo>
                    <a:pt x="54" y="3"/>
                    <a:pt x="53" y="3"/>
                    <a:pt x="51" y="3"/>
                  </a:cubicBezTo>
                  <a:cubicBezTo>
                    <a:pt x="50" y="3"/>
                    <a:pt x="48" y="3"/>
                    <a:pt x="47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2" y="2"/>
                    <a:pt x="40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5" y="3"/>
                    <a:pt x="25" y="4"/>
                  </a:cubicBezTo>
                  <a:cubicBezTo>
                    <a:pt x="25" y="4"/>
                    <a:pt x="25" y="5"/>
                    <a:pt x="26" y="6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8" y="8"/>
                    <a:pt x="28" y="8"/>
                    <a:pt x="28" y="10"/>
                  </a:cubicBezTo>
                  <a:cubicBezTo>
                    <a:pt x="29" y="11"/>
                    <a:pt x="28" y="13"/>
                    <a:pt x="28" y="14"/>
                  </a:cubicBezTo>
                  <a:cubicBezTo>
                    <a:pt x="27" y="15"/>
                    <a:pt x="27" y="16"/>
                    <a:pt x="27" y="18"/>
                  </a:cubicBezTo>
                  <a:cubicBezTo>
                    <a:pt x="28" y="19"/>
                    <a:pt x="29" y="20"/>
                    <a:pt x="30" y="21"/>
                  </a:cubicBezTo>
                  <a:cubicBezTo>
                    <a:pt x="30" y="22"/>
                    <a:pt x="31" y="22"/>
                    <a:pt x="31" y="23"/>
                  </a:cubicBezTo>
                  <a:cubicBezTo>
                    <a:pt x="33" y="26"/>
                    <a:pt x="32" y="31"/>
                    <a:pt x="29" y="33"/>
                  </a:cubicBezTo>
                  <a:cubicBezTo>
                    <a:pt x="24" y="39"/>
                    <a:pt x="19" y="42"/>
                    <a:pt x="14" y="45"/>
                  </a:cubicBezTo>
                  <a:cubicBezTo>
                    <a:pt x="12" y="46"/>
                    <a:pt x="11" y="47"/>
                    <a:pt x="9" y="48"/>
                  </a:cubicBezTo>
                  <a:cubicBezTo>
                    <a:pt x="8" y="49"/>
                    <a:pt x="7" y="50"/>
                    <a:pt x="6" y="50"/>
                  </a:cubicBezTo>
                  <a:cubicBezTo>
                    <a:pt x="5" y="51"/>
                    <a:pt x="5" y="51"/>
                    <a:pt x="4" y="51"/>
                  </a:cubicBezTo>
                  <a:cubicBezTo>
                    <a:pt x="2" y="52"/>
                    <a:pt x="0" y="53"/>
                    <a:pt x="0" y="56"/>
                  </a:cubicBezTo>
                  <a:cubicBezTo>
                    <a:pt x="1" y="58"/>
                    <a:pt x="2" y="59"/>
                    <a:pt x="5" y="61"/>
                  </a:cubicBezTo>
                  <a:cubicBezTo>
                    <a:pt x="5" y="61"/>
                    <a:pt x="6" y="62"/>
                    <a:pt x="6" y="62"/>
                  </a:cubicBezTo>
                  <a:cubicBezTo>
                    <a:pt x="7" y="63"/>
                    <a:pt x="8" y="63"/>
                    <a:pt x="8" y="64"/>
                  </a:cubicBezTo>
                  <a:cubicBezTo>
                    <a:pt x="10" y="65"/>
                    <a:pt x="12" y="66"/>
                    <a:pt x="13" y="68"/>
                  </a:cubicBezTo>
                  <a:cubicBezTo>
                    <a:pt x="14" y="70"/>
                    <a:pt x="14" y="72"/>
                    <a:pt x="14" y="73"/>
                  </a:cubicBezTo>
                  <a:cubicBezTo>
                    <a:pt x="14" y="75"/>
                    <a:pt x="14" y="77"/>
                    <a:pt x="15" y="79"/>
                  </a:cubicBezTo>
                  <a:cubicBezTo>
                    <a:pt x="16" y="80"/>
                    <a:pt x="17" y="81"/>
                    <a:pt x="18" y="81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22" y="87"/>
                    <a:pt x="21" y="89"/>
                    <a:pt x="20" y="91"/>
                  </a:cubicBezTo>
                  <a:cubicBezTo>
                    <a:pt x="20" y="92"/>
                    <a:pt x="19" y="93"/>
                    <a:pt x="19" y="94"/>
                  </a:cubicBezTo>
                  <a:cubicBezTo>
                    <a:pt x="19" y="95"/>
                    <a:pt x="19" y="96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2" y="98"/>
                    <a:pt x="23" y="98"/>
                  </a:cubicBezTo>
                  <a:cubicBezTo>
                    <a:pt x="23" y="98"/>
                    <a:pt x="24" y="98"/>
                    <a:pt x="24" y="98"/>
                  </a:cubicBezTo>
                  <a:cubicBezTo>
                    <a:pt x="28" y="97"/>
                    <a:pt x="30" y="95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2"/>
                    <a:pt x="35" y="92"/>
                  </a:cubicBezTo>
                  <a:cubicBezTo>
                    <a:pt x="37" y="90"/>
                    <a:pt x="39" y="89"/>
                    <a:pt x="39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0" y="81"/>
                    <a:pt x="40" y="79"/>
                    <a:pt x="44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8" y="79"/>
                    <a:pt x="50" y="79"/>
                    <a:pt x="53" y="77"/>
                  </a:cubicBezTo>
                  <a:cubicBezTo>
                    <a:pt x="54" y="76"/>
                    <a:pt x="55" y="74"/>
                    <a:pt x="56" y="73"/>
                  </a:cubicBezTo>
                  <a:cubicBezTo>
                    <a:pt x="57" y="72"/>
                    <a:pt x="58" y="70"/>
                    <a:pt x="59" y="69"/>
                  </a:cubicBezTo>
                  <a:cubicBezTo>
                    <a:pt x="60" y="68"/>
                    <a:pt x="62" y="67"/>
                    <a:pt x="64" y="66"/>
                  </a:cubicBezTo>
                  <a:cubicBezTo>
                    <a:pt x="65" y="66"/>
                    <a:pt x="66" y="65"/>
                    <a:pt x="67" y="65"/>
                  </a:cubicBezTo>
                  <a:cubicBezTo>
                    <a:pt x="68" y="64"/>
                    <a:pt x="69" y="63"/>
                    <a:pt x="70" y="63"/>
                  </a:cubicBezTo>
                  <a:cubicBezTo>
                    <a:pt x="72" y="62"/>
                    <a:pt x="73" y="61"/>
                    <a:pt x="74" y="59"/>
                  </a:cubicBezTo>
                  <a:cubicBezTo>
                    <a:pt x="76" y="57"/>
                    <a:pt x="78" y="56"/>
                    <a:pt x="81" y="56"/>
                  </a:cubicBezTo>
                  <a:cubicBezTo>
                    <a:pt x="82" y="56"/>
                    <a:pt x="82" y="56"/>
                    <a:pt x="83" y="56"/>
                  </a:cubicBezTo>
                  <a:cubicBezTo>
                    <a:pt x="86" y="57"/>
                    <a:pt x="87" y="59"/>
                    <a:pt x="88" y="60"/>
                  </a:cubicBezTo>
                  <a:cubicBezTo>
                    <a:pt x="88" y="62"/>
                    <a:pt x="89" y="63"/>
                    <a:pt x="90" y="64"/>
                  </a:cubicBezTo>
                  <a:cubicBezTo>
                    <a:pt x="94" y="67"/>
                    <a:pt x="99" y="68"/>
                    <a:pt x="103" y="68"/>
                  </a:cubicBezTo>
                  <a:cubicBezTo>
                    <a:pt x="104" y="68"/>
                    <a:pt x="105" y="68"/>
                    <a:pt x="105" y="69"/>
                  </a:cubicBezTo>
                  <a:cubicBezTo>
                    <a:pt x="106" y="69"/>
                    <a:pt x="106" y="69"/>
                    <a:pt x="106" y="70"/>
                  </a:cubicBezTo>
                  <a:cubicBezTo>
                    <a:pt x="106" y="70"/>
                    <a:pt x="107" y="70"/>
                    <a:pt x="107" y="70"/>
                  </a:cubicBezTo>
                  <a:cubicBezTo>
                    <a:pt x="108" y="71"/>
                    <a:pt x="109" y="71"/>
                    <a:pt x="109" y="72"/>
                  </a:cubicBezTo>
                  <a:cubicBezTo>
                    <a:pt x="109" y="72"/>
                    <a:pt x="110" y="73"/>
                    <a:pt x="110" y="73"/>
                  </a:cubicBezTo>
                  <a:cubicBezTo>
                    <a:pt x="111" y="74"/>
                    <a:pt x="111" y="75"/>
                    <a:pt x="111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5"/>
                    <a:pt x="114" y="75"/>
                    <a:pt x="115" y="75"/>
                  </a:cubicBezTo>
                  <a:cubicBezTo>
                    <a:pt x="115" y="74"/>
                    <a:pt x="116" y="74"/>
                    <a:pt x="116" y="74"/>
                  </a:cubicBezTo>
                  <a:cubicBezTo>
                    <a:pt x="117" y="74"/>
                    <a:pt x="118" y="74"/>
                    <a:pt x="119" y="75"/>
                  </a:cubicBezTo>
                  <a:cubicBezTo>
                    <a:pt x="119" y="76"/>
                    <a:pt x="120" y="77"/>
                    <a:pt x="120" y="77"/>
                  </a:cubicBezTo>
                  <a:cubicBezTo>
                    <a:pt x="121" y="79"/>
                    <a:pt x="121" y="79"/>
                    <a:pt x="124" y="80"/>
                  </a:cubicBezTo>
                  <a:cubicBezTo>
                    <a:pt x="128" y="81"/>
                    <a:pt x="129" y="82"/>
                    <a:pt x="129" y="86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88"/>
                    <a:pt x="129" y="89"/>
                    <a:pt x="129" y="90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3" y="91"/>
                    <a:pt x="133" y="91"/>
                    <a:pt x="134" y="90"/>
                  </a:cubicBezTo>
                  <a:cubicBezTo>
                    <a:pt x="134" y="90"/>
                    <a:pt x="135" y="90"/>
                    <a:pt x="136" y="89"/>
                  </a:cubicBezTo>
                  <a:cubicBezTo>
                    <a:pt x="136" y="89"/>
                    <a:pt x="137" y="89"/>
                    <a:pt x="137" y="89"/>
                  </a:cubicBezTo>
                  <a:cubicBezTo>
                    <a:pt x="138" y="89"/>
                    <a:pt x="138" y="89"/>
                    <a:pt x="139" y="89"/>
                  </a:cubicBezTo>
                  <a:cubicBezTo>
                    <a:pt x="139" y="89"/>
                    <a:pt x="139" y="89"/>
                    <a:pt x="140" y="89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143" y="89"/>
                    <a:pt x="145" y="88"/>
                    <a:pt x="147" y="85"/>
                  </a:cubicBezTo>
                  <a:cubicBezTo>
                    <a:pt x="149" y="82"/>
                    <a:pt x="152" y="77"/>
                    <a:pt x="155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7"/>
                    <a:pt x="156" y="78"/>
                    <a:pt x="157" y="80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82"/>
                    <a:pt x="162" y="82"/>
                    <a:pt x="163" y="82"/>
                  </a:cubicBezTo>
                  <a:cubicBezTo>
                    <a:pt x="166" y="82"/>
                    <a:pt x="167" y="84"/>
                    <a:pt x="169" y="86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5" y="92"/>
                    <a:pt x="178" y="96"/>
                    <a:pt x="184" y="97"/>
                  </a:cubicBezTo>
                  <a:cubicBezTo>
                    <a:pt x="186" y="97"/>
                    <a:pt x="187" y="98"/>
                    <a:pt x="189" y="98"/>
                  </a:cubicBezTo>
                  <a:cubicBezTo>
                    <a:pt x="191" y="98"/>
                    <a:pt x="194" y="99"/>
                    <a:pt x="196" y="99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200" y="99"/>
                    <a:pt x="204" y="98"/>
                    <a:pt x="208" y="97"/>
                  </a:cubicBezTo>
                  <a:cubicBezTo>
                    <a:pt x="209" y="97"/>
                    <a:pt x="210" y="97"/>
                    <a:pt x="211" y="97"/>
                  </a:cubicBezTo>
                  <a:cubicBezTo>
                    <a:pt x="214" y="96"/>
                    <a:pt x="216" y="96"/>
                    <a:pt x="219" y="94"/>
                  </a:cubicBezTo>
                  <a:cubicBezTo>
                    <a:pt x="222" y="92"/>
                    <a:pt x="224" y="90"/>
                    <a:pt x="227" y="87"/>
                  </a:cubicBezTo>
                  <a:cubicBezTo>
                    <a:pt x="229" y="85"/>
                    <a:pt x="231" y="85"/>
                    <a:pt x="233" y="85"/>
                  </a:cubicBezTo>
                  <a:cubicBezTo>
                    <a:pt x="234" y="84"/>
                    <a:pt x="236" y="84"/>
                    <a:pt x="237" y="83"/>
                  </a:cubicBezTo>
                  <a:cubicBezTo>
                    <a:pt x="238" y="82"/>
                    <a:pt x="239" y="82"/>
                    <a:pt x="240" y="81"/>
                  </a:cubicBezTo>
                  <a:cubicBezTo>
                    <a:pt x="242" y="80"/>
                    <a:pt x="243" y="78"/>
                    <a:pt x="245" y="78"/>
                  </a:cubicBezTo>
                  <a:cubicBezTo>
                    <a:pt x="246" y="78"/>
                    <a:pt x="246" y="78"/>
                    <a:pt x="247" y="79"/>
                  </a:cubicBezTo>
                  <a:cubicBezTo>
                    <a:pt x="249" y="79"/>
                    <a:pt x="252" y="80"/>
                    <a:pt x="255" y="82"/>
                  </a:cubicBezTo>
                  <a:cubicBezTo>
                    <a:pt x="257" y="82"/>
                    <a:pt x="258" y="83"/>
                    <a:pt x="259" y="83"/>
                  </a:cubicBezTo>
                  <a:cubicBezTo>
                    <a:pt x="261" y="84"/>
                    <a:pt x="263" y="84"/>
                    <a:pt x="264" y="85"/>
                  </a:cubicBezTo>
                  <a:cubicBezTo>
                    <a:pt x="265" y="85"/>
                    <a:pt x="266" y="86"/>
                    <a:pt x="268" y="86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70" y="85"/>
                    <a:pt x="270" y="85"/>
                    <a:pt x="270" y="85"/>
                  </a:cubicBezTo>
                  <a:cubicBezTo>
                    <a:pt x="271" y="84"/>
                    <a:pt x="272" y="82"/>
                    <a:pt x="273" y="81"/>
                  </a:cubicBezTo>
                  <a:cubicBezTo>
                    <a:pt x="275" y="77"/>
                    <a:pt x="277" y="74"/>
                    <a:pt x="278" y="71"/>
                  </a:cubicBezTo>
                  <a:cubicBezTo>
                    <a:pt x="279" y="67"/>
                    <a:pt x="280" y="64"/>
                    <a:pt x="280" y="61"/>
                  </a:cubicBezTo>
                  <a:cubicBezTo>
                    <a:pt x="281" y="58"/>
                    <a:pt x="281" y="55"/>
                    <a:pt x="282" y="52"/>
                  </a:cubicBezTo>
                  <a:cubicBezTo>
                    <a:pt x="283" y="50"/>
                    <a:pt x="283" y="50"/>
                    <a:pt x="283" y="50"/>
                  </a:cubicBezTo>
                  <a:cubicBezTo>
                    <a:pt x="286" y="44"/>
                    <a:pt x="288" y="38"/>
                    <a:pt x="289" y="31"/>
                  </a:cubicBezTo>
                  <a:cubicBezTo>
                    <a:pt x="289" y="31"/>
                    <a:pt x="289" y="29"/>
                    <a:pt x="289" y="29"/>
                  </a:cubicBezTo>
                  <a:cubicBezTo>
                    <a:pt x="289" y="27"/>
                    <a:pt x="289" y="27"/>
                    <a:pt x="289" y="27"/>
                  </a:cubicBezTo>
                  <a:lnTo>
                    <a:pt x="288" y="27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4" name="Freeform 29"/>
            <p:cNvSpPr>
              <a:spLocks/>
            </p:cNvSpPr>
            <p:nvPr/>
          </p:nvSpPr>
          <p:spPr bwMode="auto">
            <a:xfrm>
              <a:off x="3243820" y="3045260"/>
              <a:ext cx="938489" cy="611054"/>
            </a:xfrm>
            <a:custGeom>
              <a:avLst/>
              <a:gdLst>
                <a:gd name="T0" fmla="*/ 360 w 371"/>
                <a:gd name="T1" fmla="*/ 133 h 252"/>
                <a:gd name="T2" fmla="*/ 346 w 371"/>
                <a:gd name="T3" fmla="*/ 125 h 252"/>
                <a:gd name="T4" fmla="*/ 310 w 371"/>
                <a:gd name="T5" fmla="*/ 134 h 252"/>
                <a:gd name="T6" fmla="*/ 288 w 371"/>
                <a:gd name="T7" fmla="*/ 144 h 252"/>
                <a:gd name="T8" fmla="*/ 272 w 371"/>
                <a:gd name="T9" fmla="*/ 125 h 252"/>
                <a:gd name="T10" fmla="*/ 268 w 371"/>
                <a:gd name="T11" fmla="*/ 106 h 252"/>
                <a:gd name="T12" fmla="*/ 269 w 371"/>
                <a:gd name="T13" fmla="*/ 75 h 252"/>
                <a:gd name="T14" fmla="*/ 251 w 371"/>
                <a:gd name="T15" fmla="*/ 65 h 252"/>
                <a:gd name="T16" fmla="*/ 246 w 371"/>
                <a:gd name="T17" fmla="*/ 48 h 252"/>
                <a:gd name="T18" fmla="*/ 244 w 371"/>
                <a:gd name="T19" fmla="*/ 33 h 252"/>
                <a:gd name="T20" fmla="*/ 243 w 371"/>
                <a:gd name="T21" fmla="*/ 18 h 252"/>
                <a:gd name="T22" fmla="*/ 237 w 371"/>
                <a:gd name="T23" fmla="*/ 12 h 252"/>
                <a:gd name="T24" fmla="*/ 231 w 371"/>
                <a:gd name="T25" fmla="*/ 14 h 252"/>
                <a:gd name="T26" fmla="*/ 217 w 371"/>
                <a:gd name="T27" fmla="*/ 14 h 252"/>
                <a:gd name="T28" fmla="*/ 207 w 371"/>
                <a:gd name="T29" fmla="*/ 15 h 252"/>
                <a:gd name="T30" fmla="*/ 196 w 371"/>
                <a:gd name="T31" fmla="*/ 15 h 252"/>
                <a:gd name="T32" fmla="*/ 180 w 371"/>
                <a:gd name="T33" fmla="*/ 21 h 252"/>
                <a:gd name="T34" fmla="*/ 171 w 371"/>
                <a:gd name="T35" fmla="*/ 22 h 252"/>
                <a:gd name="T36" fmla="*/ 164 w 371"/>
                <a:gd name="T37" fmla="*/ 23 h 252"/>
                <a:gd name="T38" fmla="*/ 159 w 371"/>
                <a:gd name="T39" fmla="*/ 9 h 252"/>
                <a:gd name="T40" fmla="*/ 132 w 371"/>
                <a:gd name="T41" fmla="*/ 5 h 252"/>
                <a:gd name="T42" fmla="*/ 119 w 371"/>
                <a:gd name="T43" fmla="*/ 4 h 252"/>
                <a:gd name="T44" fmla="*/ 110 w 371"/>
                <a:gd name="T45" fmla="*/ 0 h 252"/>
                <a:gd name="T46" fmla="*/ 102 w 371"/>
                <a:gd name="T47" fmla="*/ 3 h 252"/>
                <a:gd name="T48" fmla="*/ 100 w 371"/>
                <a:gd name="T49" fmla="*/ 3 h 252"/>
                <a:gd name="T50" fmla="*/ 87 w 371"/>
                <a:gd name="T51" fmla="*/ 10 h 252"/>
                <a:gd name="T52" fmla="*/ 76 w 371"/>
                <a:gd name="T53" fmla="*/ 23 h 252"/>
                <a:gd name="T54" fmla="*/ 54 w 371"/>
                <a:gd name="T55" fmla="*/ 51 h 252"/>
                <a:gd name="T56" fmla="*/ 44 w 371"/>
                <a:gd name="T57" fmla="*/ 76 h 252"/>
                <a:gd name="T58" fmla="*/ 15 w 371"/>
                <a:gd name="T59" fmla="*/ 110 h 252"/>
                <a:gd name="T60" fmla="*/ 3 w 371"/>
                <a:gd name="T61" fmla="*/ 123 h 252"/>
                <a:gd name="T62" fmla="*/ 19 w 371"/>
                <a:gd name="T63" fmla="*/ 123 h 252"/>
                <a:gd name="T64" fmla="*/ 31 w 371"/>
                <a:gd name="T65" fmla="*/ 125 h 252"/>
                <a:gd name="T66" fmla="*/ 51 w 371"/>
                <a:gd name="T67" fmla="*/ 127 h 252"/>
                <a:gd name="T68" fmla="*/ 68 w 371"/>
                <a:gd name="T69" fmla="*/ 129 h 252"/>
                <a:gd name="T70" fmla="*/ 105 w 371"/>
                <a:gd name="T71" fmla="*/ 142 h 252"/>
                <a:gd name="T72" fmla="*/ 124 w 371"/>
                <a:gd name="T73" fmla="*/ 142 h 252"/>
                <a:gd name="T74" fmla="*/ 142 w 371"/>
                <a:gd name="T75" fmla="*/ 175 h 252"/>
                <a:gd name="T76" fmla="*/ 151 w 371"/>
                <a:gd name="T77" fmla="*/ 201 h 252"/>
                <a:gd name="T78" fmla="*/ 151 w 371"/>
                <a:gd name="T79" fmla="*/ 219 h 252"/>
                <a:gd name="T80" fmla="*/ 185 w 371"/>
                <a:gd name="T81" fmla="*/ 226 h 252"/>
                <a:gd name="T82" fmla="*/ 193 w 371"/>
                <a:gd name="T83" fmla="*/ 240 h 252"/>
                <a:gd name="T84" fmla="*/ 204 w 371"/>
                <a:gd name="T85" fmla="*/ 251 h 252"/>
                <a:gd name="T86" fmla="*/ 210 w 371"/>
                <a:gd name="T87" fmla="*/ 239 h 252"/>
                <a:gd name="T88" fmla="*/ 231 w 371"/>
                <a:gd name="T89" fmla="*/ 227 h 252"/>
                <a:gd name="T90" fmla="*/ 250 w 371"/>
                <a:gd name="T91" fmla="*/ 213 h 252"/>
                <a:gd name="T92" fmla="*/ 263 w 371"/>
                <a:gd name="T93" fmla="*/ 210 h 252"/>
                <a:gd name="T94" fmla="*/ 277 w 371"/>
                <a:gd name="T95" fmla="*/ 197 h 252"/>
                <a:gd name="T96" fmla="*/ 286 w 371"/>
                <a:gd name="T97" fmla="*/ 192 h 252"/>
                <a:gd name="T98" fmla="*/ 307 w 371"/>
                <a:gd name="T99" fmla="*/ 191 h 252"/>
                <a:gd name="T100" fmla="*/ 316 w 371"/>
                <a:gd name="T101" fmla="*/ 186 h 252"/>
                <a:gd name="T102" fmla="*/ 328 w 371"/>
                <a:gd name="T103" fmla="*/ 178 h 252"/>
                <a:gd name="T104" fmla="*/ 343 w 371"/>
                <a:gd name="T105" fmla="*/ 173 h 252"/>
                <a:gd name="T106" fmla="*/ 343 w 371"/>
                <a:gd name="T107" fmla="*/ 166 h 252"/>
                <a:gd name="T108" fmla="*/ 368 w 371"/>
                <a:gd name="T109" fmla="*/ 1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1" h="252">
                  <a:moveTo>
                    <a:pt x="370" y="135"/>
                  </a:moveTo>
                  <a:cubicBezTo>
                    <a:pt x="369" y="133"/>
                    <a:pt x="367" y="132"/>
                    <a:pt x="364" y="132"/>
                  </a:cubicBezTo>
                  <a:cubicBezTo>
                    <a:pt x="364" y="132"/>
                    <a:pt x="363" y="132"/>
                    <a:pt x="362" y="133"/>
                  </a:cubicBezTo>
                  <a:cubicBezTo>
                    <a:pt x="361" y="133"/>
                    <a:pt x="361" y="133"/>
                    <a:pt x="360" y="133"/>
                  </a:cubicBezTo>
                  <a:cubicBezTo>
                    <a:pt x="358" y="134"/>
                    <a:pt x="356" y="135"/>
                    <a:pt x="354" y="135"/>
                  </a:cubicBezTo>
                  <a:cubicBezTo>
                    <a:pt x="353" y="135"/>
                    <a:pt x="352" y="135"/>
                    <a:pt x="351" y="134"/>
                  </a:cubicBezTo>
                  <a:cubicBezTo>
                    <a:pt x="349" y="133"/>
                    <a:pt x="347" y="131"/>
                    <a:pt x="346" y="127"/>
                  </a:cubicBezTo>
                  <a:cubicBezTo>
                    <a:pt x="346" y="125"/>
                    <a:pt x="346" y="125"/>
                    <a:pt x="346" y="125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34" y="129"/>
                    <a:pt x="329" y="131"/>
                    <a:pt x="323" y="132"/>
                  </a:cubicBezTo>
                  <a:cubicBezTo>
                    <a:pt x="321" y="133"/>
                    <a:pt x="319" y="133"/>
                    <a:pt x="317" y="133"/>
                  </a:cubicBezTo>
                  <a:cubicBezTo>
                    <a:pt x="315" y="133"/>
                    <a:pt x="313" y="133"/>
                    <a:pt x="310" y="134"/>
                  </a:cubicBezTo>
                  <a:cubicBezTo>
                    <a:pt x="308" y="135"/>
                    <a:pt x="307" y="136"/>
                    <a:pt x="305" y="138"/>
                  </a:cubicBezTo>
                  <a:cubicBezTo>
                    <a:pt x="304" y="140"/>
                    <a:pt x="303" y="141"/>
                    <a:pt x="302" y="142"/>
                  </a:cubicBezTo>
                  <a:cubicBezTo>
                    <a:pt x="300" y="143"/>
                    <a:pt x="296" y="144"/>
                    <a:pt x="292" y="144"/>
                  </a:cubicBezTo>
                  <a:cubicBezTo>
                    <a:pt x="291" y="144"/>
                    <a:pt x="289" y="144"/>
                    <a:pt x="288" y="144"/>
                  </a:cubicBezTo>
                  <a:cubicBezTo>
                    <a:pt x="284" y="144"/>
                    <a:pt x="281" y="142"/>
                    <a:pt x="279" y="140"/>
                  </a:cubicBezTo>
                  <a:cubicBezTo>
                    <a:pt x="277" y="138"/>
                    <a:pt x="277" y="136"/>
                    <a:pt x="277" y="133"/>
                  </a:cubicBezTo>
                  <a:cubicBezTo>
                    <a:pt x="277" y="131"/>
                    <a:pt x="277" y="129"/>
                    <a:pt x="276" y="128"/>
                  </a:cubicBezTo>
                  <a:cubicBezTo>
                    <a:pt x="275" y="126"/>
                    <a:pt x="274" y="125"/>
                    <a:pt x="272" y="125"/>
                  </a:cubicBezTo>
                  <a:cubicBezTo>
                    <a:pt x="270" y="124"/>
                    <a:pt x="268" y="123"/>
                    <a:pt x="267" y="121"/>
                  </a:cubicBezTo>
                  <a:cubicBezTo>
                    <a:pt x="266" y="119"/>
                    <a:pt x="267" y="116"/>
                    <a:pt x="267" y="113"/>
                  </a:cubicBezTo>
                  <a:cubicBezTo>
                    <a:pt x="268" y="111"/>
                    <a:pt x="268" y="110"/>
                    <a:pt x="268" y="108"/>
                  </a:cubicBezTo>
                  <a:cubicBezTo>
                    <a:pt x="268" y="108"/>
                    <a:pt x="268" y="107"/>
                    <a:pt x="268" y="106"/>
                  </a:cubicBezTo>
                  <a:cubicBezTo>
                    <a:pt x="268" y="99"/>
                    <a:pt x="269" y="90"/>
                    <a:pt x="272" y="86"/>
                  </a:cubicBezTo>
                  <a:cubicBezTo>
                    <a:pt x="273" y="85"/>
                    <a:pt x="273" y="85"/>
                    <a:pt x="274" y="84"/>
                  </a:cubicBezTo>
                  <a:cubicBezTo>
                    <a:pt x="276" y="82"/>
                    <a:pt x="276" y="81"/>
                    <a:pt x="275" y="78"/>
                  </a:cubicBezTo>
                  <a:cubicBezTo>
                    <a:pt x="273" y="76"/>
                    <a:pt x="272" y="75"/>
                    <a:pt x="269" y="75"/>
                  </a:cubicBezTo>
                  <a:cubicBezTo>
                    <a:pt x="268" y="75"/>
                    <a:pt x="266" y="75"/>
                    <a:pt x="265" y="75"/>
                  </a:cubicBezTo>
                  <a:cubicBezTo>
                    <a:pt x="263" y="75"/>
                    <a:pt x="262" y="76"/>
                    <a:pt x="261" y="76"/>
                  </a:cubicBezTo>
                  <a:cubicBezTo>
                    <a:pt x="259" y="76"/>
                    <a:pt x="258" y="75"/>
                    <a:pt x="257" y="75"/>
                  </a:cubicBezTo>
                  <a:cubicBezTo>
                    <a:pt x="255" y="74"/>
                    <a:pt x="253" y="70"/>
                    <a:pt x="251" y="65"/>
                  </a:cubicBezTo>
                  <a:cubicBezTo>
                    <a:pt x="251" y="65"/>
                    <a:pt x="251" y="65"/>
                    <a:pt x="251" y="65"/>
                  </a:cubicBezTo>
                  <a:cubicBezTo>
                    <a:pt x="251" y="64"/>
                    <a:pt x="250" y="63"/>
                    <a:pt x="250" y="62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7" y="57"/>
                    <a:pt x="244" y="52"/>
                    <a:pt x="246" y="48"/>
                  </a:cubicBezTo>
                  <a:cubicBezTo>
                    <a:pt x="247" y="47"/>
                    <a:pt x="248" y="46"/>
                    <a:pt x="249" y="46"/>
                  </a:cubicBezTo>
                  <a:cubicBezTo>
                    <a:pt x="250" y="44"/>
                    <a:pt x="251" y="44"/>
                    <a:pt x="251" y="41"/>
                  </a:cubicBezTo>
                  <a:cubicBezTo>
                    <a:pt x="250" y="39"/>
                    <a:pt x="249" y="38"/>
                    <a:pt x="247" y="36"/>
                  </a:cubicBezTo>
                  <a:cubicBezTo>
                    <a:pt x="246" y="35"/>
                    <a:pt x="245" y="34"/>
                    <a:pt x="244" y="33"/>
                  </a:cubicBezTo>
                  <a:cubicBezTo>
                    <a:pt x="243" y="31"/>
                    <a:pt x="244" y="29"/>
                    <a:pt x="244" y="26"/>
                  </a:cubicBezTo>
                  <a:cubicBezTo>
                    <a:pt x="245" y="25"/>
                    <a:pt x="245" y="23"/>
                    <a:pt x="245" y="21"/>
                  </a:cubicBezTo>
                  <a:cubicBezTo>
                    <a:pt x="244" y="20"/>
                    <a:pt x="244" y="19"/>
                    <a:pt x="244" y="19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2" y="18"/>
                    <a:pt x="242" y="18"/>
                    <a:pt x="242" y="18"/>
                  </a:cubicBezTo>
                  <a:cubicBezTo>
                    <a:pt x="242" y="18"/>
                    <a:pt x="241" y="18"/>
                    <a:pt x="240" y="17"/>
                  </a:cubicBezTo>
                  <a:cubicBezTo>
                    <a:pt x="239" y="16"/>
                    <a:pt x="239" y="15"/>
                    <a:pt x="239" y="14"/>
                  </a:cubicBezTo>
                  <a:cubicBezTo>
                    <a:pt x="238" y="13"/>
                    <a:pt x="238" y="12"/>
                    <a:pt x="237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5" y="12"/>
                    <a:pt x="234" y="12"/>
                    <a:pt x="233" y="13"/>
                  </a:cubicBezTo>
                  <a:cubicBezTo>
                    <a:pt x="233" y="13"/>
                    <a:pt x="232" y="14"/>
                    <a:pt x="231" y="14"/>
                  </a:cubicBezTo>
                  <a:cubicBezTo>
                    <a:pt x="230" y="14"/>
                    <a:pt x="229" y="14"/>
                    <a:pt x="228" y="14"/>
                  </a:cubicBezTo>
                  <a:cubicBezTo>
                    <a:pt x="227" y="14"/>
                    <a:pt x="226" y="14"/>
                    <a:pt x="225" y="14"/>
                  </a:cubicBezTo>
                  <a:cubicBezTo>
                    <a:pt x="224" y="14"/>
                    <a:pt x="223" y="14"/>
                    <a:pt x="222" y="14"/>
                  </a:cubicBezTo>
                  <a:cubicBezTo>
                    <a:pt x="220" y="14"/>
                    <a:pt x="219" y="14"/>
                    <a:pt x="217" y="14"/>
                  </a:cubicBezTo>
                  <a:cubicBezTo>
                    <a:pt x="217" y="15"/>
                    <a:pt x="217" y="15"/>
                    <a:pt x="216" y="15"/>
                  </a:cubicBezTo>
                  <a:cubicBezTo>
                    <a:pt x="214" y="16"/>
                    <a:pt x="212" y="17"/>
                    <a:pt x="210" y="17"/>
                  </a:cubicBezTo>
                  <a:cubicBezTo>
                    <a:pt x="210" y="17"/>
                    <a:pt x="209" y="17"/>
                    <a:pt x="209" y="17"/>
                  </a:cubicBezTo>
                  <a:cubicBezTo>
                    <a:pt x="208" y="16"/>
                    <a:pt x="207" y="16"/>
                    <a:pt x="207" y="15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3" y="14"/>
                    <a:pt x="201" y="14"/>
                    <a:pt x="199" y="15"/>
                  </a:cubicBezTo>
                  <a:cubicBezTo>
                    <a:pt x="198" y="15"/>
                    <a:pt x="197" y="15"/>
                    <a:pt x="196" y="15"/>
                  </a:cubicBezTo>
                  <a:cubicBezTo>
                    <a:pt x="194" y="15"/>
                    <a:pt x="192" y="16"/>
                    <a:pt x="191" y="16"/>
                  </a:cubicBezTo>
                  <a:cubicBezTo>
                    <a:pt x="189" y="17"/>
                    <a:pt x="188" y="17"/>
                    <a:pt x="187" y="1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2" y="18"/>
                    <a:pt x="182" y="18"/>
                    <a:pt x="180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7" y="23"/>
                    <a:pt x="176" y="25"/>
                    <a:pt x="173" y="25"/>
                  </a:cubicBezTo>
                  <a:cubicBezTo>
                    <a:pt x="173" y="25"/>
                    <a:pt x="172" y="25"/>
                    <a:pt x="172" y="25"/>
                  </a:cubicBezTo>
                  <a:cubicBezTo>
                    <a:pt x="171" y="24"/>
                    <a:pt x="171" y="23"/>
                    <a:pt x="171" y="22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7" y="21"/>
                    <a:pt x="167" y="21"/>
                    <a:pt x="166" y="22"/>
                  </a:cubicBezTo>
                  <a:cubicBezTo>
                    <a:pt x="166" y="22"/>
                    <a:pt x="165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2" y="22"/>
                    <a:pt x="162" y="21"/>
                  </a:cubicBezTo>
                  <a:cubicBezTo>
                    <a:pt x="160" y="19"/>
                    <a:pt x="160" y="17"/>
                    <a:pt x="160" y="14"/>
                  </a:cubicBezTo>
                  <a:cubicBezTo>
                    <a:pt x="160" y="12"/>
                    <a:pt x="160" y="11"/>
                    <a:pt x="159" y="9"/>
                  </a:cubicBezTo>
                  <a:cubicBezTo>
                    <a:pt x="158" y="7"/>
                    <a:pt x="155" y="6"/>
                    <a:pt x="147" y="6"/>
                  </a:cubicBezTo>
                  <a:cubicBezTo>
                    <a:pt x="145" y="6"/>
                    <a:pt x="143" y="6"/>
                    <a:pt x="142" y="6"/>
                  </a:cubicBezTo>
                  <a:cubicBezTo>
                    <a:pt x="141" y="6"/>
                    <a:pt x="139" y="6"/>
                    <a:pt x="139" y="6"/>
                  </a:cubicBezTo>
                  <a:cubicBezTo>
                    <a:pt x="136" y="6"/>
                    <a:pt x="134" y="5"/>
                    <a:pt x="132" y="5"/>
                  </a:cubicBezTo>
                  <a:cubicBezTo>
                    <a:pt x="131" y="4"/>
                    <a:pt x="130" y="4"/>
                    <a:pt x="129" y="4"/>
                  </a:cubicBezTo>
                  <a:cubicBezTo>
                    <a:pt x="128" y="3"/>
                    <a:pt x="127" y="3"/>
                    <a:pt x="125" y="3"/>
                  </a:cubicBezTo>
                  <a:cubicBezTo>
                    <a:pt x="124" y="3"/>
                    <a:pt x="123" y="3"/>
                    <a:pt x="122" y="3"/>
                  </a:cubicBezTo>
                  <a:cubicBezTo>
                    <a:pt x="121" y="3"/>
                    <a:pt x="120" y="4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6" y="3"/>
                    <a:pt x="115" y="3"/>
                    <a:pt x="114" y="2"/>
                  </a:cubicBezTo>
                  <a:cubicBezTo>
                    <a:pt x="113" y="1"/>
                    <a:pt x="112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3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3"/>
                    <a:pt x="89" y="5"/>
                    <a:pt x="87" y="8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1"/>
                    <a:pt x="87" y="12"/>
                    <a:pt x="88" y="13"/>
                  </a:cubicBezTo>
                  <a:cubicBezTo>
                    <a:pt x="89" y="14"/>
                    <a:pt x="90" y="16"/>
                    <a:pt x="89" y="17"/>
                  </a:cubicBezTo>
                  <a:cubicBezTo>
                    <a:pt x="88" y="19"/>
                    <a:pt x="84" y="21"/>
                    <a:pt x="79" y="22"/>
                  </a:cubicBezTo>
                  <a:cubicBezTo>
                    <a:pt x="78" y="22"/>
                    <a:pt x="77" y="23"/>
                    <a:pt x="76" y="23"/>
                  </a:cubicBezTo>
                  <a:cubicBezTo>
                    <a:pt x="71" y="25"/>
                    <a:pt x="67" y="27"/>
                    <a:pt x="64" y="31"/>
                  </a:cubicBezTo>
                  <a:cubicBezTo>
                    <a:pt x="62" y="34"/>
                    <a:pt x="61" y="37"/>
                    <a:pt x="60" y="40"/>
                  </a:cubicBezTo>
                  <a:cubicBezTo>
                    <a:pt x="59" y="42"/>
                    <a:pt x="59" y="43"/>
                    <a:pt x="58" y="45"/>
                  </a:cubicBezTo>
                  <a:cubicBezTo>
                    <a:pt x="58" y="47"/>
                    <a:pt x="56" y="49"/>
                    <a:pt x="54" y="51"/>
                  </a:cubicBezTo>
                  <a:cubicBezTo>
                    <a:pt x="53" y="53"/>
                    <a:pt x="52" y="54"/>
                    <a:pt x="51" y="56"/>
                  </a:cubicBezTo>
                  <a:cubicBezTo>
                    <a:pt x="50" y="58"/>
                    <a:pt x="50" y="61"/>
                    <a:pt x="50" y="63"/>
                  </a:cubicBezTo>
                  <a:cubicBezTo>
                    <a:pt x="49" y="65"/>
                    <a:pt x="49" y="68"/>
                    <a:pt x="47" y="70"/>
                  </a:cubicBezTo>
                  <a:cubicBezTo>
                    <a:pt x="46" y="72"/>
                    <a:pt x="45" y="74"/>
                    <a:pt x="44" y="76"/>
                  </a:cubicBezTo>
                  <a:cubicBezTo>
                    <a:pt x="43" y="78"/>
                    <a:pt x="41" y="80"/>
                    <a:pt x="40" y="82"/>
                  </a:cubicBezTo>
                  <a:cubicBezTo>
                    <a:pt x="37" y="85"/>
                    <a:pt x="35" y="89"/>
                    <a:pt x="33" y="92"/>
                  </a:cubicBezTo>
                  <a:cubicBezTo>
                    <a:pt x="30" y="98"/>
                    <a:pt x="26" y="104"/>
                    <a:pt x="21" y="107"/>
                  </a:cubicBezTo>
                  <a:cubicBezTo>
                    <a:pt x="20" y="108"/>
                    <a:pt x="17" y="109"/>
                    <a:pt x="15" y="110"/>
                  </a:cubicBezTo>
                  <a:cubicBezTo>
                    <a:pt x="13" y="111"/>
                    <a:pt x="11" y="112"/>
                    <a:pt x="9" y="114"/>
                  </a:cubicBezTo>
                  <a:cubicBezTo>
                    <a:pt x="6" y="115"/>
                    <a:pt x="4" y="117"/>
                    <a:pt x="2" y="12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4" y="124"/>
                    <a:pt x="7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2" y="125"/>
                    <a:pt x="13" y="124"/>
                    <a:pt x="14" y="124"/>
                  </a:cubicBezTo>
                  <a:cubicBezTo>
                    <a:pt x="16" y="124"/>
                    <a:pt x="17" y="123"/>
                    <a:pt x="19" y="123"/>
                  </a:cubicBezTo>
                  <a:cubicBezTo>
                    <a:pt x="20" y="123"/>
                    <a:pt x="21" y="124"/>
                    <a:pt x="22" y="124"/>
                  </a:cubicBezTo>
                  <a:cubicBezTo>
                    <a:pt x="23" y="124"/>
                    <a:pt x="24" y="124"/>
                    <a:pt x="25" y="125"/>
                  </a:cubicBezTo>
                  <a:cubicBezTo>
                    <a:pt x="26" y="125"/>
                    <a:pt x="27" y="126"/>
                    <a:pt x="28" y="126"/>
                  </a:cubicBezTo>
                  <a:cubicBezTo>
                    <a:pt x="29" y="126"/>
                    <a:pt x="30" y="125"/>
                    <a:pt x="31" y="125"/>
                  </a:cubicBezTo>
                  <a:cubicBezTo>
                    <a:pt x="31" y="124"/>
                    <a:pt x="32" y="124"/>
                    <a:pt x="33" y="124"/>
                  </a:cubicBezTo>
                  <a:cubicBezTo>
                    <a:pt x="34" y="123"/>
                    <a:pt x="36" y="123"/>
                    <a:pt x="38" y="123"/>
                  </a:cubicBezTo>
                  <a:cubicBezTo>
                    <a:pt x="40" y="123"/>
                    <a:pt x="43" y="124"/>
                    <a:pt x="44" y="124"/>
                  </a:cubicBezTo>
                  <a:cubicBezTo>
                    <a:pt x="47" y="125"/>
                    <a:pt x="49" y="126"/>
                    <a:pt x="51" y="127"/>
                  </a:cubicBezTo>
                  <a:cubicBezTo>
                    <a:pt x="53" y="128"/>
                    <a:pt x="56" y="129"/>
                    <a:pt x="58" y="129"/>
                  </a:cubicBezTo>
                  <a:cubicBezTo>
                    <a:pt x="59" y="130"/>
                    <a:pt x="60" y="130"/>
                    <a:pt x="61" y="130"/>
                  </a:cubicBezTo>
                  <a:cubicBezTo>
                    <a:pt x="62" y="130"/>
                    <a:pt x="63" y="130"/>
                    <a:pt x="64" y="129"/>
                  </a:cubicBezTo>
                  <a:cubicBezTo>
                    <a:pt x="66" y="129"/>
                    <a:pt x="67" y="129"/>
                    <a:pt x="68" y="129"/>
                  </a:cubicBezTo>
                  <a:cubicBezTo>
                    <a:pt x="70" y="129"/>
                    <a:pt x="72" y="130"/>
                    <a:pt x="73" y="130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0" y="134"/>
                    <a:pt x="84" y="137"/>
                    <a:pt x="88" y="138"/>
                  </a:cubicBezTo>
                  <a:cubicBezTo>
                    <a:pt x="93" y="140"/>
                    <a:pt x="100" y="142"/>
                    <a:pt x="105" y="142"/>
                  </a:cubicBezTo>
                  <a:cubicBezTo>
                    <a:pt x="106" y="142"/>
                    <a:pt x="107" y="142"/>
                    <a:pt x="108" y="142"/>
                  </a:cubicBezTo>
                  <a:cubicBezTo>
                    <a:pt x="110" y="142"/>
                    <a:pt x="112" y="142"/>
                    <a:pt x="114" y="142"/>
                  </a:cubicBezTo>
                  <a:cubicBezTo>
                    <a:pt x="115" y="142"/>
                    <a:pt x="117" y="142"/>
                    <a:pt x="119" y="142"/>
                  </a:cubicBezTo>
                  <a:cubicBezTo>
                    <a:pt x="121" y="142"/>
                    <a:pt x="123" y="142"/>
                    <a:pt x="124" y="142"/>
                  </a:cubicBezTo>
                  <a:cubicBezTo>
                    <a:pt x="127" y="143"/>
                    <a:pt x="131" y="147"/>
                    <a:pt x="134" y="149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9" y="154"/>
                    <a:pt x="140" y="161"/>
                    <a:pt x="140" y="167"/>
                  </a:cubicBezTo>
                  <a:cubicBezTo>
                    <a:pt x="140" y="170"/>
                    <a:pt x="141" y="172"/>
                    <a:pt x="142" y="175"/>
                  </a:cubicBezTo>
                  <a:cubicBezTo>
                    <a:pt x="142" y="178"/>
                    <a:pt x="142" y="179"/>
                    <a:pt x="141" y="181"/>
                  </a:cubicBezTo>
                  <a:cubicBezTo>
                    <a:pt x="141" y="182"/>
                    <a:pt x="140" y="183"/>
                    <a:pt x="140" y="184"/>
                  </a:cubicBezTo>
                  <a:cubicBezTo>
                    <a:pt x="140" y="188"/>
                    <a:pt x="147" y="197"/>
                    <a:pt x="150" y="200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2" y="202"/>
                    <a:pt x="154" y="204"/>
                    <a:pt x="155" y="206"/>
                  </a:cubicBezTo>
                  <a:cubicBezTo>
                    <a:pt x="155" y="209"/>
                    <a:pt x="154" y="210"/>
                    <a:pt x="153" y="211"/>
                  </a:cubicBezTo>
                  <a:cubicBezTo>
                    <a:pt x="152" y="212"/>
                    <a:pt x="152" y="212"/>
                    <a:pt x="151" y="213"/>
                  </a:cubicBezTo>
                  <a:cubicBezTo>
                    <a:pt x="150" y="215"/>
                    <a:pt x="150" y="217"/>
                    <a:pt x="151" y="219"/>
                  </a:cubicBezTo>
                  <a:cubicBezTo>
                    <a:pt x="152" y="221"/>
                    <a:pt x="155" y="223"/>
                    <a:pt x="166" y="223"/>
                  </a:cubicBezTo>
                  <a:cubicBezTo>
                    <a:pt x="168" y="223"/>
                    <a:pt x="170" y="223"/>
                    <a:pt x="173" y="223"/>
                  </a:cubicBezTo>
                  <a:cubicBezTo>
                    <a:pt x="174" y="223"/>
                    <a:pt x="175" y="223"/>
                    <a:pt x="176" y="223"/>
                  </a:cubicBezTo>
                  <a:cubicBezTo>
                    <a:pt x="179" y="223"/>
                    <a:pt x="181" y="223"/>
                    <a:pt x="185" y="226"/>
                  </a:cubicBezTo>
                  <a:cubicBezTo>
                    <a:pt x="185" y="227"/>
                    <a:pt x="185" y="229"/>
                    <a:pt x="184" y="231"/>
                  </a:cubicBezTo>
                  <a:cubicBezTo>
                    <a:pt x="183" y="233"/>
                    <a:pt x="182" y="235"/>
                    <a:pt x="183" y="237"/>
                  </a:cubicBezTo>
                  <a:cubicBezTo>
                    <a:pt x="184" y="239"/>
                    <a:pt x="187" y="239"/>
                    <a:pt x="189" y="239"/>
                  </a:cubicBezTo>
                  <a:cubicBezTo>
                    <a:pt x="191" y="239"/>
                    <a:pt x="192" y="239"/>
                    <a:pt x="193" y="240"/>
                  </a:cubicBezTo>
                  <a:cubicBezTo>
                    <a:pt x="195" y="241"/>
                    <a:pt x="196" y="243"/>
                    <a:pt x="197" y="244"/>
                  </a:cubicBezTo>
                  <a:cubicBezTo>
                    <a:pt x="198" y="246"/>
                    <a:pt x="199" y="247"/>
                    <a:pt x="200" y="248"/>
                  </a:cubicBezTo>
                  <a:cubicBezTo>
                    <a:pt x="201" y="249"/>
                    <a:pt x="201" y="249"/>
                    <a:pt x="202" y="250"/>
                  </a:cubicBezTo>
                  <a:cubicBezTo>
                    <a:pt x="203" y="250"/>
                    <a:pt x="203" y="250"/>
                    <a:pt x="204" y="251"/>
                  </a:cubicBezTo>
                  <a:cubicBezTo>
                    <a:pt x="206" y="252"/>
                    <a:pt x="206" y="252"/>
                    <a:pt x="206" y="252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7" y="249"/>
                    <a:pt x="207" y="247"/>
                    <a:pt x="208" y="246"/>
                  </a:cubicBezTo>
                  <a:cubicBezTo>
                    <a:pt x="208" y="244"/>
                    <a:pt x="209" y="241"/>
                    <a:pt x="210" y="239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13" y="236"/>
                    <a:pt x="215" y="234"/>
                    <a:pt x="217" y="233"/>
                  </a:cubicBezTo>
                  <a:cubicBezTo>
                    <a:pt x="220" y="231"/>
                    <a:pt x="223" y="230"/>
                    <a:pt x="226" y="229"/>
                  </a:cubicBezTo>
                  <a:cubicBezTo>
                    <a:pt x="227" y="228"/>
                    <a:pt x="229" y="227"/>
                    <a:pt x="231" y="227"/>
                  </a:cubicBezTo>
                  <a:cubicBezTo>
                    <a:pt x="233" y="226"/>
                    <a:pt x="235" y="224"/>
                    <a:pt x="237" y="223"/>
                  </a:cubicBezTo>
                  <a:cubicBezTo>
                    <a:pt x="238" y="223"/>
                    <a:pt x="239" y="222"/>
                    <a:pt x="240" y="221"/>
                  </a:cubicBezTo>
                  <a:cubicBezTo>
                    <a:pt x="241" y="220"/>
                    <a:pt x="242" y="220"/>
                    <a:pt x="243" y="219"/>
                  </a:cubicBezTo>
                  <a:cubicBezTo>
                    <a:pt x="246" y="217"/>
                    <a:pt x="248" y="216"/>
                    <a:pt x="250" y="213"/>
                  </a:cubicBezTo>
                  <a:cubicBezTo>
                    <a:pt x="252" y="212"/>
                    <a:pt x="252" y="212"/>
                    <a:pt x="255" y="212"/>
                  </a:cubicBezTo>
                  <a:cubicBezTo>
                    <a:pt x="256" y="212"/>
                    <a:pt x="258" y="211"/>
                    <a:pt x="259" y="211"/>
                  </a:cubicBezTo>
                  <a:cubicBezTo>
                    <a:pt x="260" y="211"/>
                    <a:pt x="261" y="211"/>
                    <a:pt x="261" y="210"/>
                  </a:cubicBezTo>
                  <a:cubicBezTo>
                    <a:pt x="262" y="210"/>
                    <a:pt x="263" y="210"/>
                    <a:pt x="263" y="210"/>
                  </a:cubicBezTo>
                  <a:cubicBezTo>
                    <a:pt x="265" y="210"/>
                    <a:pt x="266" y="210"/>
                    <a:pt x="268" y="209"/>
                  </a:cubicBezTo>
                  <a:cubicBezTo>
                    <a:pt x="271" y="207"/>
                    <a:pt x="273" y="204"/>
                    <a:pt x="275" y="201"/>
                  </a:cubicBezTo>
                  <a:cubicBezTo>
                    <a:pt x="275" y="200"/>
                    <a:pt x="275" y="200"/>
                    <a:pt x="276" y="199"/>
                  </a:cubicBezTo>
                  <a:cubicBezTo>
                    <a:pt x="276" y="198"/>
                    <a:pt x="276" y="197"/>
                    <a:pt x="277" y="197"/>
                  </a:cubicBezTo>
                  <a:cubicBezTo>
                    <a:pt x="277" y="196"/>
                    <a:pt x="278" y="196"/>
                    <a:pt x="279" y="196"/>
                  </a:cubicBezTo>
                  <a:cubicBezTo>
                    <a:pt x="279" y="195"/>
                    <a:pt x="280" y="195"/>
                    <a:pt x="280" y="195"/>
                  </a:cubicBezTo>
                  <a:cubicBezTo>
                    <a:pt x="281" y="195"/>
                    <a:pt x="282" y="194"/>
                    <a:pt x="283" y="193"/>
                  </a:cubicBezTo>
                  <a:cubicBezTo>
                    <a:pt x="284" y="192"/>
                    <a:pt x="285" y="192"/>
                    <a:pt x="286" y="192"/>
                  </a:cubicBezTo>
                  <a:cubicBezTo>
                    <a:pt x="288" y="192"/>
                    <a:pt x="289" y="191"/>
                    <a:pt x="291" y="190"/>
                  </a:cubicBezTo>
                  <a:cubicBezTo>
                    <a:pt x="292" y="190"/>
                    <a:pt x="294" y="189"/>
                    <a:pt x="295" y="189"/>
                  </a:cubicBezTo>
                  <a:cubicBezTo>
                    <a:pt x="296" y="189"/>
                    <a:pt x="296" y="189"/>
                    <a:pt x="296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07" y="191"/>
                    <a:pt x="308" y="191"/>
                    <a:pt x="308" y="191"/>
                  </a:cubicBezTo>
                  <a:cubicBezTo>
                    <a:pt x="309" y="191"/>
                    <a:pt x="311" y="192"/>
                    <a:pt x="312" y="192"/>
                  </a:cubicBezTo>
                  <a:cubicBezTo>
                    <a:pt x="313" y="192"/>
                    <a:pt x="314" y="191"/>
                    <a:pt x="315" y="190"/>
                  </a:cubicBezTo>
                  <a:cubicBezTo>
                    <a:pt x="316" y="189"/>
                    <a:pt x="316" y="187"/>
                    <a:pt x="316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6" y="186"/>
                    <a:pt x="316" y="186"/>
                    <a:pt x="316" y="185"/>
                  </a:cubicBezTo>
                  <a:cubicBezTo>
                    <a:pt x="318" y="184"/>
                    <a:pt x="319" y="183"/>
                    <a:pt x="321" y="182"/>
                  </a:cubicBezTo>
                  <a:cubicBezTo>
                    <a:pt x="324" y="181"/>
                    <a:pt x="326" y="179"/>
                    <a:pt x="328" y="178"/>
                  </a:cubicBezTo>
                  <a:cubicBezTo>
                    <a:pt x="330" y="176"/>
                    <a:pt x="332" y="175"/>
                    <a:pt x="334" y="174"/>
                  </a:cubicBezTo>
                  <a:cubicBezTo>
                    <a:pt x="335" y="173"/>
                    <a:pt x="337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41" y="173"/>
                    <a:pt x="342" y="173"/>
                    <a:pt x="343" y="173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6" y="170"/>
                    <a:pt x="346" y="170"/>
                    <a:pt x="346" y="170"/>
                  </a:cubicBezTo>
                  <a:cubicBezTo>
                    <a:pt x="346" y="170"/>
                    <a:pt x="345" y="169"/>
                    <a:pt x="345" y="168"/>
                  </a:cubicBezTo>
                  <a:cubicBezTo>
                    <a:pt x="345" y="168"/>
                    <a:pt x="344" y="167"/>
                    <a:pt x="343" y="166"/>
                  </a:cubicBezTo>
                  <a:cubicBezTo>
                    <a:pt x="342" y="164"/>
                    <a:pt x="341" y="162"/>
                    <a:pt x="340" y="160"/>
                  </a:cubicBezTo>
                  <a:cubicBezTo>
                    <a:pt x="340" y="155"/>
                    <a:pt x="346" y="150"/>
                    <a:pt x="351" y="148"/>
                  </a:cubicBezTo>
                  <a:cubicBezTo>
                    <a:pt x="353" y="147"/>
                    <a:pt x="355" y="146"/>
                    <a:pt x="357" y="146"/>
                  </a:cubicBezTo>
                  <a:cubicBezTo>
                    <a:pt x="361" y="145"/>
                    <a:pt x="365" y="144"/>
                    <a:pt x="368" y="142"/>
                  </a:cubicBezTo>
                  <a:cubicBezTo>
                    <a:pt x="371" y="139"/>
                    <a:pt x="370" y="136"/>
                    <a:pt x="370" y="135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5" name="Freeform 30"/>
            <p:cNvSpPr>
              <a:spLocks/>
            </p:cNvSpPr>
            <p:nvPr/>
          </p:nvSpPr>
          <p:spPr bwMode="auto">
            <a:xfrm>
              <a:off x="842117" y="1696749"/>
              <a:ext cx="853455" cy="428531"/>
            </a:xfrm>
            <a:custGeom>
              <a:avLst/>
              <a:gdLst>
                <a:gd name="T0" fmla="*/ 172 w 337"/>
                <a:gd name="T1" fmla="*/ 42 h 177"/>
                <a:gd name="T2" fmla="*/ 172 w 337"/>
                <a:gd name="T3" fmla="*/ 41 h 177"/>
                <a:gd name="T4" fmla="*/ 12 w 337"/>
                <a:gd name="T5" fmla="*/ 2 h 177"/>
                <a:gd name="T6" fmla="*/ 10 w 337"/>
                <a:gd name="T7" fmla="*/ 6 h 177"/>
                <a:gd name="T8" fmla="*/ 10 w 337"/>
                <a:gd name="T9" fmla="*/ 11 h 177"/>
                <a:gd name="T10" fmla="*/ 0 w 337"/>
                <a:gd name="T11" fmla="*/ 21 h 177"/>
                <a:gd name="T12" fmla="*/ 6 w 337"/>
                <a:gd name="T13" fmla="*/ 29 h 177"/>
                <a:gd name="T14" fmla="*/ 12 w 337"/>
                <a:gd name="T15" fmla="*/ 37 h 177"/>
                <a:gd name="T16" fmla="*/ 16 w 337"/>
                <a:gd name="T17" fmla="*/ 45 h 177"/>
                <a:gd name="T18" fmla="*/ 18 w 337"/>
                <a:gd name="T19" fmla="*/ 47 h 177"/>
                <a:gd name="T20" fmla="*/ 21 w 337"/>
                <a:gd name="T21" fmla="*/ 55 h 177"/>
                <a:gd name="T22" fmla="*/ 27 w 337"/>
                <a:gd name="T23" fmla="*/ 61 h 177"/>
                <a:gd name="T24" fmla="*/ 30 w 337"/>
                <a:gd name="T25" fmla="*/ 67 h 177"/>
                <a:gd name="T26" fmla="*/ 36 w 337"/>
                <a:gd name="T27" fmla="*/ 73 h 177"/>
                <a:gd name="T28" fmla="*/ 45 w 337"/>
                <a:gd name="T29" fmla="*/ 81 h 177"/>
                <a:gd name="T30" fmla="*/ 48 w 337"/>
                <a:gd name="T31" fmla="*/ 85 h 177"/>
                <a:gd name="T32" fmla="*/ 49 w 337"/>
                <a:gd name="T33" fmla="*/ 92 h 177"/>
                <a:gd name="T34" fmla="*/ 46 w 337"/>
                <a:gd name="T35" fmla="*/ 98 h 177"/>
                <a:gd name="T36" fmla="*/ 42 w 337"/>
                <a:gd name="T37" fmla="*/ 105 h 177"/>
                <a:gd name="T38" fmla="*/ 45 w 337"/>
                <a:gd name="T39" fmla="*/ 106 h 177"/>
                <a:gd name="T40" fmla="*/ 59 w 337"/>
                <a:gd name="T41" fmla="*/ 108 h 177"/>
                <a:gd name="T42" fmla="*/ 69 w 337"/>
                <a:gd name="T43" fmla="*/ 108 h 177"/>
                <a:gd name="T44" fmla="*/ 74 w 337"/>
                <a:gd name="T45" fmla="*/ 108 h 177"/>
                <a:gd name="T46" fmla="*/ 81 w 337"/>
                <a:gd name="T47" fmla="*/ 114 h 177"/>
                <a:gd name="T48" fmla="*/ 83 w 337"/>
                <a:gd name="T49" fmla="*/ 120 h 177"/>
                <a:gd name="T50" fmla="*/ 93 w 337"/>
                <a:gd name="T51" fmla="*/ 131 h 177"/>
                <a:gd name="T52" fmla="*/ 99 w 337"/>
                <a:gd name="T53" fmla="*/ 130 h 177"/>
                <a:gd name="T54" fmla="*/ 107 w 337"/>
                <a:gd name="T55" fmla="*/ 131 h 177"/>
                <a:gd name="T56" fmla="*/ 144 w 337"/>
                <a:gd name="T57" fmla="*/ 116 h 177"/>
                <a:gd name="T58" fmla="*/ 149 w 337"/>
                <a:gd name="T59" fmla="*/ 111 h 177"/>
                <a:gd name="T60" fmla="*/ 155 w 337"/>
                <a:gd name="T61" fmla="*/ 105 h 177"/>
                <a:gd name="T62" fmla="*/ 157 w 337"/>
                <a:gd name="T63" fmla="*/ 104 h 177"/>
                <a:gd name="T64" fmla="*/ 158 w 337"/>
                <a:gd name="T65" fmla="*/ 108 h 177"/>
                <a:gd name="T66" fmla="*/ 157 w 337"/>
                <a:gd name="T67" fmla="*/ 114 h 177"/>
                <a:gd name="T68" fmla="*/ 154 w 337"/>
                <a:gd name="T69" fmla="*/ 124 h 177"/>
                <a:gd name="T70" fmla="*/ 156 w 337"/>
                <a:gd name="T71" fmla="*/ 136 h 177"/>
                <a:gd name="T72" fmla="*/ 157 w 337"/>
                <a:gd name="T73" fmla="*/ 147 h 177"/>
                <a:gd name="T74" fmla="*/ 158 w 337"/>
                <a:gd name="T75" fmla="*/ 159 h 177"/>
                <a:gd name="T76" fmla="*/ 158 w 337"/>
                <a:gd name="T77" fmla="*/ 167 h 177"/>
                <a:gd name="T78" fmla="*/ 162 w 337"/>
                <a:gd name="T79" fmla="*/ 170 h 177"/>
                <a:gd name="T80" fmla="*/ 167 w 337"/>
                <a:gd name="T81" fmla="*/ 174 h 177"/>
                <a:gd name="T82" fmla="*/ 176 w 337"/>
                <a:gd name="T83" fmla="*/ 176 h 177"/>
                <a:gd name="T84" fmla="*/ 192 w 337"/>
                <a:gd name="T85" fmla="*/ 167 h 177"/>
                <a:gd name="T86" fmla="*/ 198 w 337"/>
                <a:gd name="T87" fmla="*/ 168 h 177"/>
                <a:gd name="T88" fmla="*/ 201 w 337"/>
                <a:gd name="T89" fmla="*/ 168 h 177"/>
                <a:gd name="T90" fmla="*/ 208 w 337"/>
                <a:gd name="T91" fmla="*/ 167 h 177"/>
                <a:gd name="T92" fmla="*/ 215 w 337"/>
                <a:gd name="T93" fmla="*/ 169 h 177"/>
                <a:gd name="T94" fmla="*/ 223 w 337"/>
                <a:gd name="T95" fmla="*/ 170 h 177"/>
                <a:gd name="T96" fmla="*/ 233 w 337"/>
                <a:gd name="T97" fmla="*/ 169 h 177"/>
                <a:gd name="T98" fmla="*/ 236 w 337"/>
                <a:gd name="T99" fmla="*/ 169 h 177"/>
                <a:gd name="T100" fmla="*/ 241 w 337"/>
                <a:gd name="T101" fmla="*/ 173 h 177"/>
                <a:gd name="T102" fmla="*/ 242 w 337"/>
                <a:gd name="T103" fmla="*/ 177 h 177"/>
                <a:gd name="T104" fmla="*/ 256 w 337"/>
                <a:gd name="T105" fmla="*/ 172 h 177"/>
                <a:gd name="T106" fmla="*/ 262 w 337"/>
                <a:gd name="T107" fmla="*/ 169 h 177"/>
                <a:gd name="T108" fmla="*/ 271 w 337"/>
                <a:gd name="T109" fmla="*/ 158 h 177"/>
                <a:gd name="T110" fmla="*/ 278 w 337"/>
                <a:gd name="T111" fmla="*/ 151 h 177"/>
                <a:gd name="T112" fmla="*/ 285 w 337"/>
                <a:gd name="T113" fmla="*/ 152 h 177"/>
                <a:gd name="T114" fmla="*/ 297 w 337"/>
                <a:gd name="T115" fmla="*/ 143 h 177"/>
                <a:gd name="T116" fmla="*/ 318 w 337"/>
                <a:gd name="T117" fmla="*/ 129 h 177"/>
                <a:gd name="T118" fmla="*/ 328 w 337"/>
                <a:gd name="T119" fmla="*/ 120 h 177"/>
                <a:gd name="T120" fmla="*/ 337 w 337"/>
                <a:gd name="T121" fmla="*/ 1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177">
                  <a:moveTo>
                    <a:pt x="245" y="78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72" y="41"/>
                    <a:pt x="172" y="41"/>
                    <a:pt x="172" y="41"/>
                  </a:cubicBezTo>
                  <a:cubicBezTo>
                    <a:pt x="166" y="38"/>
                    <a:pt x="66" y="22"/>
                    <a:pt x="65" y="2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9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5"/>
                    <a:pt x="0" y="17"/>
                    <a:pt x="0" y="21"/>
                  </a:cubicBezTo>
                  <a:cubicBezTo>
                    <a:pt x="0" y="23"/>
                    <a:pt x="1" y="25"/>
                    <a:pt x="3" y="27"/>
                  </a:cubicBezTo>
                  <a:cubicBezTo>
                    <a:pt x="4" y="28"/>
                    <a:pt x="5" y="28"/>
                    <a:pt x="6" y="29"/>
                  </a:cubicBezTo>
                  <a:cubicBezTo>
                    <a:pt x="8" y="31"/>
                    <a:pt x="13" y="34"/>
                    <a:pt x="13" y="35"/>
                  </a:cubicBezTo>
                  <a:cubicBezTo>
                    <a:pt x="13" y="35"/>
                    <a:pt x="13" y="36"/>
                    <a:pt x="12" y="37"/>
                  </a:cubicBezTo>
                  <a:cubicBezTo>
                    <a:pt x="11" y="38"/>
                    <a:pt x="10" y="40"/>
                    <a:pt x="12" y="43"/>
                  </a:cubicBezTo>
                  <a:cubicBezTo>
                    <a:pt x="13" y="44"/>
                    <a:pt x="15" y="44"/>
                    <a:pt x="16" y="45"/>
                  </a:cubicBezTo>
                  <a:cubicBezTo>
                    <a:pt x="16" y="45"/>
                    <a:pt x="17" y="45"/>
                    <a:pt x="17" y="45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8" y="47"/>
                    <a:pt x="18" y="47"/>
                    <a:pt x="19" y="48"/>
                  </a:cubicBezTo>
                  <a:cubicBezTo>
                    <a:pt x="20" y="50"/>
                    <a:pt x="20" y="52"/>
                    <a:pt x="21" y="55"/>
                  </a:cubicBezTo>
                  <a:cubicBezTo>
                    <a:pt x="22" y="57"/>
                    <a:pt x="24" y="59"/>
                    <a:pt x="25" y="60"/>
                  </a:cubicBezTo>
                  <a:cubicBezTo>
                    <a:pt x="26" y="60"/>
                    <a:pt x="26" y="60"/>
                    <a:pt x="27" y="61"/>
                  </a:cubicBezTo>
                  <a:cubicBezTo>
                    <a:pt x="28" y="62"/>
                    <a:pt x="29" y="63"/>
                    <a:pt x="29" y="64"/>
                  </a:cubicBezTo>
                  <a:cubicBezTo>
                    <a:pt x="29" y="65"/>
                    <a:pt x="30" y="66"/>
                    <a:pt x="30" y="67"/>
                  </a:cubicBezTo>
                  <a:cubicBezTo>
                    <a:pt x="31" y="69"/>
                    <a:pt x="33" y="70"/>
                    <a:pt x="34" y="71"/>
                  </a:cubicBezTo>
                  <a:cubicBezTo>
                    <a:pt x="35" y="71"/>
                    <a:pt x="36" y="72"/>
                    <a:pt x="36" y="73"/>
                  </a:cubicBezTo>
                  <a:cubicBezTo>
                    <a:pt x="38" y="75"/>
                    <a:pt x="40" y="76"/>
                    <a:pt x="42" y="78"/>
                  </a:cubicBezTo>
                  <a:cubicBezTo>
                    <a:pt x="43" y="79"/>
                    <a:pt x="44" y="80"/>
                    <a:pt x="45" y="81"/>
                  </a:cubicBezTo>
                  <a:cubicBezTo>
                    <a:pt x="46" y="82"/>
                    <a:pt x="46" y="83"/>
                    <a:pt x="47" y="84"/>
                  </a:cubicBezTo>
                  <a:cubicBezTo>
                    <a:pt x="47" y="84"/>
                    <a:pt x="48" y="84"/>
                    <a:pt x="48" y="85"/>
                  </a:cubicBezTo>
                  <a:cubicBezTo>
                    <a:pt x="49" y="85"/>
                    <a:pt x="50" y="87"/>
                    <a:pt x="51" y="88"/>
                  </a:cubicBezTo>
                  <a:cubicBezTo>
                    <a:pt x="51" y="89"/>
                    <a:pt x="50" y="91"/>
                    <a:pt x="49" y="92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4"/>
                    <a:pt x="48" y="96"/>
                    <a:pt x="46" y="98"/>
                  </a:cubicBezTo>
                  <a:cubicBezTo>
                    <a:pt x="46" y="98"/>
                    <a:pt x="46" y="99"/>
                    <a:pt x="45" y="99"/>
                  </a:cubicBezTo>
                  <a:cubicBezTo>
                    <a:pt x="44" y="100"/>
                    <a:pt x="42" y="102"/>
                    <a:pt x="42" y="10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9" y="106"/>
                    <a:pt x="53" y="107"/>
                    <a:pt x="57" y="107"/>
                  </a:cubicBezTo>
                  <a:cubicBezTo>
                    <a:pt x="58" y="107"/>
                    <a:pt x="59" y="108"/>
                    <a:pt x="59" y="108"/>
                  </a:cubicBezTo>
                  <a:cubicBezTo>
                    <a:pt x="62" y="108"/>
                    <a:pt x="64" y="108"/>
                    <a:pt x="67" y="108"/>
                  </a:cubicBezTo>
                  <a:cubicBezTo>
                    <a:pt x="67" y="108"/>
                    <a:pt x="68" y="108"/>
                    <a:pt x="69" y="108"/>
                  </a:cubicBezTo>
                  <a:cubicBezTo>
                    <a:pt x="69" y="108"/>
                    <a:pt x="70" y="108"/>
                    <a:pt x="71" y="108"/>
                  </a:cubicBezTo>
                  <a:cubicBezTo>
                    <a:pt x="72" y="108"/>
                    <a:pt x="73" y="108"/>
                    <a:pt x="74" y="108"/>
                  </a:cubicBezTo>
                  <a:cubicBezTo>
                    <a:pt x="76" y="108"/>
                    <a:pt x="77" y="108"/>
                    <a:pt x="78" y="109"/>
                  </a:cubicBezTo>
                  <a:cubicBezTo>
                    <a:pt x="80" y="110"/>
                    <a:pt x="80" y="112"/>
                    <a:pt x="81" y="114"/>
                  </a:cubicBezTo>
                  <a:cubicBezTo>
                    <a:pt x="82" y="115"/>
                    <a:pt x="82" y="116"/>
                    <a:pt x="82" y="117"/>
                  </a:cubicBezTo>
                  <a:cubicBezTo>
                    <a:pt x="83" y="118"/>
                    <a:pt x="83" y="119"/>
                    <a:pt x="83" y="120"/>
                  </a:cubicBezTo>
                  <a:cubicBezTo>
                    <a:pt x="85" y="125"/>
                    <a:pt x="87" y="129"/>
                    <a:pt x="90" y="130"/>
                  </a:cubicBezTo>
                  <a:cubicBezTo>
                    <a:pt x="91" y="131"/>
                    <a:pt x="92" y="131"/>
                    <a:pt x="93" y="131"/>
                  </a:cubicBezTo>
                  <a:cubicBezTo>
                    <a:pt x="94" y="131"/>
                    <a:pt x="95" y="131"/>
                    <a:pt x="97" y="131"/>
                  </a:cubicBezTo>
                  <a:cubicBezTo>
                    <a:pt x="97" y="131"/>
                    <a:pt x="98" y="130"/>
                    <a:pt x="99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117" y="131"/>
                    <a:pt x="127" y="130"/>
                    <a:pt x="135" y="125"/>
                  </a:cubicBezTo>
                  <a:cubicBezTo>
                    <a:pt x="138" y="122"/>
                    <a:pt x="141" y="119"/>
                    <a:pt x="144" y="116"/>
                  </a:cubicBezTo>
                  <a:cubicBezTo>
                    <a:pt x="145" y="115"/>
                    <a:pt x="146" y="114"/>
                    <a:pt x="147" y="113"/>
                  </a:cubicBezTo>
                  <a:cubicBezTo>
                    <a:pt x="148" y="113"/>
                    <a:pt x="148" y="112"/>
                    <a:pt x="149" y="111"/>
                  </a:cubicBezTo>
                  <a:cubicBezTo>
                    <a:pt x="151" y="110"/>
                    <a:pt x="153" y="108"/>
                    <a:pt x="154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4"/>
                    <a:pt x="156" y="103"/>
                    <a:pt x="157" y="102"/>
                  </a:cubicBezTo>
                  <a:cubicBezTo>
                    <a:pt x="157" y="103"/>
                    <a:pt x="157" y="104"/>
                    <a:pt x="157" y="104"/>
                  </a:cubicBezTo>
                  <a:cubicBezTo>
                    <a:pt x="157" y="105"/>
                    <a:pt x="158" y="106"/>
                    <a:pt x="158" y="107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9" y="110"/>
                    <a:pt x="160" y="111"/>
                    <a:pt x="159" y="113"/>
                  </a:cubicBezTo>
                  <a:cubicBezTo>
                    <a:pt x="159" y="113"/>
                    <a:pt x="158" y="114"/>
                    <a:pt x="157" y="114"/>
                  </a:cubicBezTo>
                  <a:cubicBezTo>
                    <a:pt x="156" y="115"/>
                    <a:pt x="155" y="116"/>
                    <a:pt x="154" y="117"/>
                  </a:cubicBezTo>
                  <a:cubicBezTo>
                    <a:pt x="154" y="119"/>
                    <a:pt x="154" y="121"/>
                    <a:pt x="154" y="124"/>
                  </a:cubicBezTo>
                  <a:cubicBezTo>
                    <a:pt x="154" y="124"/>
                    <a:pt x="154" y="125"/>
                    <a:pt x="155" y="125"/>
                  </a:cubicBezTo>
                  <a:cubicBezTo>
                    <a:pt x="155" y="129"/>
                    <a:pt x="156" y="133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41"/>
                    <a:pt x="157" y="144"/>
                    <a:pt x="157" y="147"/>
                  </a:cubicBezTo>
                  <a:cubicBezTo>
                    <a:pt x="157" y="149"/>
                    <a:pt x="157" y="150"/>
                    <a:pt x="157" y="152"/>
                  </a:cubicBezTo>
                  <a:cubicBezTo>
                    <a:pt x="157" y="154"/>
                    <a:pt x="158" y="157"/>
                    <a:pt x="158" y="159"/>
                  </a:cubicBezTo>
                  <a:cubicBezTo>
                    <a:pt x="158" y="161"/>
                    <a:pt x="159" y="164"/>
                    <a:pt x="159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60" y="169"/>
                    <a:pt x="161" y="169"/>
                    <a:pt x="162" y="170"/>
                  </a:cubicBezTo>
                  <a:cubicBezTo>
                    <a:pt x="163" y="172"/>
                    <a:pt x="165" y="173"/>
                    <a:pt x="166" y="174"/>
                  </a:cubicBezTo>
                  <a:cubicBezTo>
                    <a:pt x="167" y="174"/>
                    <a:pt x="167" y="174"/>
                    <a:pt x="167" y="174"/>
                  </a:cubicBezTo>
                  <a:cubicBezTo>
                    <a:pt x="169" y="175"/>
                    <a:pt x="171" y="176"/>
                    <a:pt x="173" y="176"/>
                  </a:cubicBezTo>
                  <a:cubicBezTo>
                    <a:pt x="174" y="176"/>
                    <a:pt x="175" y="176"/>
                    <a:pt x="176" y="176"/>
                  </a:cubicBezTo>
                  <a:cubicBezTo>
                    <a:pt x="179" y="175"/>
                    <a:pt x="181" y="173"/>
                    <a:pt x="183" y="172"/>
                  </a:cubicBezTo>
                  <a:cubicBezTo>
                    <a:pt x="186" y="170"/>
                    <a:pt x="189" y="168"/>
                    <a:pt x="192" y="167"/>
                  </a:cubicBezTo>
                  <a:cubicBezTo>
                    <a:pt x="193" y="167"/>
                    <a:pt x="193" y="167"/>
                    <a:pt x="194" y="167"/>
                  </a:cubicBezTo>
                  <a:cubicBezTo>
                    <a:pt x="195" y="167"/>
                    <a:pt x="196" y="167"/>
                    <a:pt x="198" y="168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00" y="168"/>
                    <a:pt x="200" y="168"/>
                    <a:pt x="201" y="168"/>
                  </a:cubicBezTo>
                  <a:cubicBezTo>
                    <a:pt x="202" y="168"/>
                    <a:pt x="204" y="168"/>
                    <a:pt x="205" y="168"/>
                  </a:cubicBezTo>
                  <a:cubicBezTo>
                    <a:pt x="206" y="167"/>
                    <a:pt x="207" y="167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10" y="167"/>
                    <a:pt x="212" y="168"/>
                    <a:pt x="215" y="169"/>
                  </a:cubicBezTo>
                  <a:cubicBezTo>
                    <a:pt x="217" y="169"/>
                    <a:pt x="219" y="170"/>
                    <a:pt x="222" y="170"/>
                  </a:cubicBezTo>
                  <a:cubicBezTo>
                    <a:pt x="222" y="170"/>
                    <a:pt x="223" y="170"/>
                    <a:pt x="223" y="170"/>
                  </a:cubicBezTo>
                  <a:cubicBezTo>
                    <a:pt x="225" y="170"/>
                    <a:pt x="226" y="170"/>
                    <a:pt x="228" y="170"/>
                  </a:cubicBezTo>
                  <a:cubicBezTo>
                    <a:pt x="229" y="169"/>
                    <a:pt x="231" y="169"/>
                    <a:pt x="233" y="169"/>
                  </a:cubicBezTo>
                  <a:cubicBezTo>
                    <a:pt x="234" y="169"/>
                    <a:pt x="234" y="169"/>
                    <a:pt x="235" y="169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8" y="169"/>
                    <a:pt x="240" y="170"/>
                    <a:pt x="241" y="170"/>
                  </a:cubicBezTo>
                  <a:cubicBezTo>
                    <a:pt x="241" y="171"/>
                    <a:pt x="241" y="172"/>
                    <a:pt x="241" y="173"/>
                  </a:cubicBezTo>
                  <a:cubicBezTo>
                    <a:pt x="242" y="173"/>
                    <a:pt x="242" y="174"/>
                    <a:pt x="242" y="175"/>
                  </a:cubicBezTo>
                  <a:cubicBezTo>
                    <a:pt x="242" y="177"/>
                    <a:pt x="242" y="177"/>
                    <a:pt x="242" y="177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7" y="176"/>
                    <a:pt x="251" y="175"/>
                    <a:pt x="256" y="172"/>
                  </a:cubicBezTo>
                  <a:cubicBezTo>
                    <a:pt x="257" y="172"/>
                    <a:pt x="257" y="172"/>
                    <a:pt x="258" y="171"/>
                  </a:cubicBezTo>
                  <a:cubicBezTo>
                    <a:pt x="259" y="171"/>
                    <a:pt x="261" y="170"/>
                    <a:pt x="262" y="169"/>
                  </a:cubicBezTo>
                  <a:cubicBezTo>
                    <a:pt x="266" y="165"/>
                    <a:pt x="269" y="162"/>
                    <a:pt x="270" y="159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5"/>
                    <a:pt x="273" y="152"/>
                    <a:pt x="276" y="151"/>
                  </a:cubicBezTo>
                  <a:cubicBezTo>
                    <a:pt x="277" y="151"/>
                    <a:pt x="277" y="151"/>
                    <a:pt x="278" y="151"/>
                  </a:cubicBezTo>
                  <a:cubicBezTo>
                    <a:pt x="279" y="151"/>
                    <a:pt x="280" y="151"/>
                    <a:pt x="281" y="151"/>
                  </a:cubicBezTo>
                  <a:cubicBezTo>
                    <a:pt x="282" y="151"/>
                    <a:pt x="283" y="152"/>
                    <a:pt x="285" y="152"/>
                  </a:cubicBezTo>
                  <a:cubicBezTo>
                    <a:pt x="287" y="152"/>
                    <a:pt x="289" y="151"/>
                    <a:pt x="290" y="150"/>
                  </a:cubicBezTo>
                  <a:cubicBezTo>
                    <a:pt x="293" y="148"/>
                    <a:pt x="295" y="146"/>
                    <a:pt x="297" y="143"/>
                  </a:cubicBezTo>
                  <a:cubicBezTo>
                    <a:pt x="302" y="139"/>
                    <a:pt x="305" y="135"/>
                    <a:pt x="311" y="134"/>
                  </a:cubicBezTo>
                  <a:cubicBezTo>
                    <a:pt x="314" y="133"/>
                    <a:pt x="316" y="131"/>
                    <a:pt x="318" y="129"/>
                  </a:cubicBezTo>
                  <a:cubicBezTo>
                    <a:pt x="319" y="128"/>
                    <a:pt x="320" y="127"/>
                    <a:pt x="321" y="126"/>
                  </a:cubicBezTo>
                  <a:cubicBezTo>
                    <a:pt x="324" y="125"/>
                    <a:pt x="326" y="123"/>
                    <a:pt x="328" y="120"/>
                  </a:cubicBezTo>
                  <a:cubicBezTo>
                    <a:pt x="330" y="119"/>
                    <a:pt x="331" y="118"/>
                    <a:pt x="333" y="116"/>
                  </a:cubicBezTo>
                  <a:cubicBezTo>
                    <a:pt x="333" y="116"/>
                    <a:pt x="337" y="113"/>
                    <a:pt x="337" y="113"/>
                  </a:cubicBezTo>
                  <a:lnTo>
                    <a:pt x="245" y="78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6" name="Freeform 31"/>
            <p:cNvSpPr>
              <a:spLocks/>
            </p:cNvSpPr>
            <p:nvPr/>
          </p:nvSpPr>
          <p:spPr bwMode="auto">
            <a:xfrm>
              <a:off x="2272147" y="1663446"/>
              <a:ext cx="1293145" cy="1178461"/>
            </a:xfrm>
            <a:custGeom>
              <a:avLst/>
              <a:gdLst>
                <a:gd name="T0" fmla="*/ 221 w 511"/>
                <a:gd name="T1" fmla="*/ 96 h 487"/>
                <a:gd name="T2" fmla="*/ 202 w 511"/>
                <a:gd name="T3" fmla="*/ 82 h 487"/>
                <a:gd name="T4" fmla="*/ 175 w 511"/>
                <a:gd name="T5" fmla="*/ 39 h 487"/>
                <a:gd name="T6" fmla="*/ 157 w 511"/>
                <a:gd name="T7" fmla="*/ 4 h 487"/>
                <a:gd name="T8" fmla="*/ 151 w 511"/>
                <a:gd name="T9" fmla="*/ 13 h 487"/>
                <a:gd name="T10" fmla="*/ 145 w 511"/>
                <a:gd name="T11" fmla="*/ 31 h 487"/>
                <a:gd name="T12" fmla="*/ 146 w 511"/>
                <a:gd name="T13" fmla="*/ 40 h 487"/>
                <a:gd name="T14" fmla="*/ 141 w 511"/>
                <a:gd name="T15" fmla="*/ 61 h 487"/>
                <a:gd name="T16" fmla="*/ 2 w 511"/>
                <a:gd name="T17" fmla="*/ 86 h 487"/>
                <a:gd name="T18" fmla="*/ 2 w 511"/>
                <a:gd name="T19" fmla="*/ 112 h 487"/>
                <a:gd name="T20" fmla="*/ 5 w 511"/>
                <a:gd name="T21" fmla="*/ 142 h 487"/>
                <a:gd name="T22" fmla="*/ 6 w 511"/>
                <a:gd name="T23" fmla="*/ 166 h 487"/>
                <a:gd name="T24" fmla="*/ 38 w 511"/>
                <a:gd name="T25" fmla="*/ 170 h 487"/>
                <a:gd name="T26" fmla="*/ 49 w 511"/>
                <a:gd name="T27" fmla="*/ 170 h 487"/>
                <a:gd name="T28" fmla="*/ 65 w 511"/>
                <a:gd name="T29" fmla="*/ 174 h 487"/>
                <a:gd name="T30" fmla="*/ 74 w 511"/>
                <a:gd name="T31" fmla="*/ 193 h 487"/>
                <a:gd name="T32" fmla="*/ 79 w 511"/>
                <a:gd name="T33" fmla="*/ 223 h 487"/>
                <a:gd name="T34" fmla="*/ 78 w 511"/>
                <a:gd name="T35" fmla="*/ 241 h 487"/>
                <a:gd name="T36" fmla="*/ 72 w 511"/>
                <a:gd name="T37" fmla="*/ 254 h 487"/>
                <a:gd name="T38" fmla="*/ 56 w 511"/>
                <a:gd name="T39" fmla="*/ 282 h 487"/>
                <a:gd name="T40" fmla="*/ 42 w 511"/>
                <a:gd name="T41" fmla="*/ 296 h 487"/>
                <a:gd name="T42" fmla="*/ 53 w 511"/>
                <a:gd name="T43" fmla="*/ 314 h 487"/>
                <a:gd name="T44" fmla="*/ 63 w 511"/>
                <a:gd name="T45" fmla="*/ 355 h 487"/>
                <a:gd name="T46" fmla="*/ 49 w 511"/>
                <a:gd name="T47" fmla="*/ 359 h 487"/>
                <a:gd name="T48" fmla="*/ 66 w 511"/>
                <a:gd name="T49" fmla="*/ 384 h 487"/>
                <a:gd name="T50" fmla="*/ 75 w 511"/>
                <a:gd name="T51" fmla="*/ 412 h 487"/>
                <a:gd name="T52" fmla="*/ 122 w 511"/>
                <a:gd name="T53" fmla="*/ 412 h 487"/>
                <a:gd name="T54" fmla="*/ 144 w 511"/>
                <a:gd name="T55" fmla="*/ 423 h 487"/>
                <a:gd name="T56" fmla="*/ 172 w 511"/>
                <a:gd name="T57" fmla="*/ 469 h 487"/>
                <a:gd name="T58" fmla="*/ 186 w 511"/>
                <a:gd name="T59" fmla="*/ 477 h 487"/>
                <a:gd name="T60" fmla="*/ 210 w 511"/>
                <a:gd name="T61" fmla="*/ 472 h 487"/>
                <a:gd name="T62" fmla="*/ 213 w 511"/>
                <a:gd name="T63" fmla="*/ 467 h 487"/>
                <a:gd name="T64" fmla="*/ 229 w 511"/>
                <a:gd name="T65" fmla="*/ 454 h 487"/>
                <a:gd name="T66" fmla="*/ 242 w 511"/>
                <a:gd name="T67" fmla="*/ 451 h 487"/>
                <a:gd name="T68" fmla="*/ 261 w 511"/>
                <a:gd name="T69" fmla="*/ 454 h 487"/>
                <a:gd name="T70" fmla="*/ 286 w 511"/>
                <a:gd name="T71" fmla="*/ 469 h 487"/>
                <a:gd name="T72" fmla="*/ 316 w 511"/>
                <a:gd name="T73" fmla="*/ 463 h 487"/>
                <a:gd name="T74" fmla="*/ 348 w 511"/>
                <a:gd name="T75" fmla="*/ 456 h 487"/>
                <a:gd name="T76" fmla="*/ 353 w 511"/>
                <a:gd name="T77" fmla="*/ 466 h 487"/>
                <a:gd name="T78" fmla="*/ 345 w 511"/>
                <a:gd name="T79" fmla="*/ 483 h 487"/>
                <a:gd name="T80" fmla="*/ 355 w 511"/>
                <a:gd name="T81" fmla="*/ 486 h 487"/>
                <a:gd name="T82" fmla="*/ 366 w 511"/>
                <a:gd name="T83" fmla="*/ 486 h 487"/>
                <a:gd name="T84" fmla="*/ 378 w 511"/>
                <a:gd name="T85" fmla="*/ 482 h 487"/>
                <a:gd name="T86" fmla="*/ 375 w 511"/>
                <a:gd name="T87" fmla="*/ 452 h 487"/>
                <a:gd name="T88" fmla="*/ 395 w 511"/>
                <a:gd name="T89" fmla="*/ 428 h 487"/>
                <a:gd name="T90" fmla="*/ 417 w 511"/>
                <a:gd name="T91" fmla="*/ 393 h 487"/>
                <a:gd name="T92" fmla="*/ 439 w 511"/>
                <a:gd name="T93" fmla="*/ 378 h 487"/>
                <a:gd name="T94" fmla="*/ 458 w 511"/>
                <a:gd name="T95" fmla="*/ 352 h 487"/>
                <a:gd name="T96" fmla="*/ 475 w 511"/>
                <a:gd name="T97" fmla="*/ 329 h 487"/>
                <a:gd name="T98" fmla="*/ 480 w 511"/>
                <a:gd name="T99" fmla="*/ 304 h 487"/>
                <a:gd name="T100" fmla="*/ 488 w 511"/>
                <a:gd name="T101" fmla="*/ 282 h 487"/>
                <a:gd name="T102" fmla="*/ 496 w 511"/>
                <a:gd name="T103" fmla="*/ 260 h 487"/>
                <a:gd name="T104" fmla="*/ 491 w 511"/>
                <a:gd name="T105" fmla="*/ 230 h 487"/>
                <a:gd name="T106" fmla="*/ 490 w 511"/>
                <a:gd name="T107" fmla="*/ 207 h 487"/>
                <a:gd name="T108" fmla="*/ 488 w 511"/>
                <a:gd name="T109" fmla="*/ 193 h 487"/>
                <a:gd name="T110" fmla="*/ 493 w 511"/>
                <a:gd name="T111" fmla="*/ 170 h 487"/>
                <a:gd name="T112" fmla="*/ 501 w 511"/>
                <a:gd name="T113" fmla="*/ 142 h 487"/>
                <a:gd name="T114" fmla="*/ 511 w 511"/>
                <a:gd name="T115" fmla="*/ 11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487">
                  <a:moveTo>
                    <a:pt x="235" y="99"/>
                  </a:moveTo>
                  <a:cubicBezTo>
                    <a:pt x="233" y="98"/>
                    <a:pt x="232" y="98"/>
                    <a:pt x="231" y="97"/>
                  </a:cubicBezTo>
                  <a:cubicBezTo>
                    <a:pt x="229" y="96"/>
                    <a:pt x="227" y="95"/>
                    <a:pt x="225" y="95"/>
                  </a:cubicBezTo>
                  <a:cubicBezTo>
                    <a:pt x="225" y="95"/>
                    <a:pt x="224" y="95"/>
                    <a:pt x="224" y="95"/>
                  </a:cubicBezTo>
                  <a:cubicBezTo>
                    <a:pt x="223" y="95"/>
                    <a:pt x="222" y="95"/>
                    <a:pt x="221" y="96"/>
                  </a:cubicBezTo>
                  <a:cubicBezTo>
                    <a:pt x="221" y="96"/>
                    <a:pt x="220" y="96"/>
                    <a:pt x="219" y="96"/>
                  </a:cubicBezTo>
                  <a:cubicBezTo>
                    <a:pt x="218" y="96"/>
                    <a:pt x="217" y="96"/>
                    <a:pt x="215" y="92"/>
                  </a:cubicBezTo>
                  <a:cubicBezTo>
                    <a:pt x="213" y="89"/>
                    <a:pt x="212" y="89"/>
                    <a:pt x="210" y="88"/>
                  </a:cubicBezTo>
                  <a:cubicBezTo>
                    <a:pt x="209" y="88"/>
                    <a:pt x="208" y="87"/>
                    <a:pt x="207" y="87"/>
                  </a:cubicBezTo>
                  <a:cubicBezTo>
                    <a:pt x="205" y="86"/>
                    <a:pt x="203" y="84"/>
                    <a:pt x="202" y="82"/>
                  </a:cubicBezTo>
                  <a:cubicBezTo>
                    <a:pt x="201" y="81"/>
                    <a:pt x="200" y="80"/>
                    <a:pt x="200" y="80"/>
                  </a:cubicBezTo>
                  <a:cubicBezTo>
                    <a:pt x="195" y="75"/>
                    <a:pt x="191" y="71"/>
                    <a:pt x="185" y="68"/>
                  </a:cubicBezTo>
                  <a:cubicBezTo>
                    <a:pt x="178" y="65"/>
                    <a:pt x="175" y="58"/>
                    <a:pt x="176" y="50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5"/>
                    <a:pt x="177" y="43"/>
                    <a:pt x="175" y="39"/>
                  </a:cubicBezTo>
                  <a:cubicBezTo>
                    <a:pt x="171" y="32"/>
                    <a:pt x="167" y="24"/>
                    <a:pt x="165" y="15"/>
                  </a:cubicBezTo>
                  <a:cubicBezTo>
                    <a:pt x="164" y="12"/>
                    <a:pt x="162" y="10"/>
                    <a:pt x="160" y="8"/>
                  </a:cubicBezTo>
                  <a:cubicBezTo>
                    <a:pt x="159" y="7"/>
                    <a:pt x="158" y="6"/>
                    <a:pt x="157" y="5"/>
                  </a:cubicBezTo>
                  <a:cubicBezTo>
                    <a:pt x="157" y="5"/>
                    <a:pt x="157" y="4"/>
                    <a:pt x="157" y="4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5"/>
                    <a:pt x="152" y="6"/>
                    <a:pt x="152" y="7"/>
                  </a:cubicBezTo>
                  <a:cubicBezTo>
                    <a:pt x="151" y="8"/>
                    <a:pt x="151" y="9"/>
                    <a:pt x="151" y="10"/>
                  </a:cubicBezTo>
                  <a:cubicBezTo>
                    <a:pt x="151" y="11"/>
                    <a:pt x="151" y="12"/>
                    <a:pt x="151" y="13"/>
                  </a:cubicBezTo>
                  <a:cubicBezTo>
                    <a:pt x="150" y="15"/>
                    <a:pt x="149" y="17"/>
                    <a:pt x="148" y="18"/>
                  </a:cubicBezTo>
                  <a:cubicBezTo>
                    <a:pt x="146" y="21"/>
                    <a:pt x="145" y="23"/>
                    <a:pt x="144" y="25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7"/>
                    <a:pt x="144" y="28"/>
                    <a:pt x="144" y="29"/>
                  </a:cubicBezTo>
                  <a:cubicBezTo>
                    <a:pt x="145" y="30"/>
                    <a:pt x="145" y="30"/>
                    <a:pt x="145" y="31"/>
                  </a:cubicBezTo>
                  <a:cubicBezTo>
                    <a:pt x="146" y="31"/>
                    <a:pt x="146" y="32"/>
                    <a:pt x="146" y="33"/>
                  </a:cubicBezTo>
                  <a:cubicBezTo>
                    <a:pt x="146" y="34"/>
                    <a:pt x="146" y="34"/>
                    <a:pt x="146" y="35"/>
                  </a:cubicBezTo>
                  <a:cubicBezTo>
                    <a:pt x="146" y="36"/>
                    <a:pt x="146" y="36"/>
                    <a:pt x="145" y="36"/>
                  </a:cubicBezTo>
                  <a:cubicBezTo>
                    <a:pt x="145" y="37"/>
                    <a:pt x="145" y="38"/>
                    <a:pt x="146" y="39"/>
                  </a:cubicBezTo>
                  <a:cubicBezTo>
                    <a:pt x="146" y="39"/>
                    <a:pt x="146" y="39"/>
                    <a:pt x="146" y="40"/>
                  </a:cubicBezTo>
                  <a:cubicBezTo>
                    <a:pt x="146" y="43"/>
                    <a:pt x="145" y="44"/>
                    <a:pt x="144" y="46"/>
                  </a:cubicBezTo>
                  <a:cubicBezTo>
                    <a:pt x="143" y="48"/>
                    <a:pt x="143" y="49"/>
                    <a:pt x="142" y="51"/>
                  </a:cubicBezTo>
                  <a:cubicBezTo>
                    <a:pt x="142" y="52"/>
                    <a:pt x="142" y="52"/>
                    <a:pt x="142" y="53"/>
                  </a:cubicBezTo>
                  <a:cubicBezTo>
                    <a:pt x="142" y="54"/>
                    <a:pt x="142" y="56"/>
                    <a:pt x="142" y="57"/>
                  </a:cubicBezTo>
                  <a:cubicBezTo>
                    <a:pt x="142" y="58"/>
                    <a:pt x="142" y="60"/>
                    <a:pt x="141" y="61"/>
                  </a:cubicBezTo>
                  <a:cubicBezTo>
                    <a:pt x="141" y="64"/>
                    <a:pt x="139" y="66"/>
                    <a:pt x="137" y="68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4" y="77"/>
                    <a:pt x="3" y="79"/>
                    <a:pt x="3" y="82"/>
                  </a:cubicBezTo>
                  <a:cubicBezTo>
                    <a:pt x="2" y="83"/>
                    <a:pt x="2" y="85"/>
                    <a:pt x="2" y="86"/>
                  </a:cubicBezTo>
                  <a:cubicBezTo>
                    <a:pt x="1" y="87"/>
                    <a:pt x="1" y="88"/>
                    <a:pt x="1" y="89"/>
                  </a:cubicBezTo>
                  <a:cubicBezTo>
                    <a:pt x="0" y="91"/>
                    <a:pt x="0" y="93"/>
                    <a:pt x="0" y="96"/>
                  </a:cubicBezTo>
                  <a:cubicBezTo>
                    <a:pt x="0" y="97"/>
                    <a:pt x="1" y="99"/>
                    <a:pt x="1" y="100"/>
                  </a:cubicBezTo>
                  <a:cubicBezTo>
                    <a:pt x="2" y="102"/>
                    <a:pt x="3" y="104"/>
                    <a:pt x="3" y="106"/>
                  </a:cubicBezTo>
                  <a:cubicBezTo>
                    <a:pt x="3" y="108"/>
                    <a:pt x="3" y="110"/>
                    <a:pt x="2" y="112"/>
                  </a:cubicBezTo>
                  <a:cubicBezTo>
                    <a:pt x="2" y="114"/>
                    <a:pt x="2" y="116"/>
                    <a:pt x="2" y="119"/>
                  </a:cubicBezTo>
                  <a:cubicBezTo>
                    <a:pt x="3" y="121"/>
                    <a:pt x="2" y="124"/>
                    <a:pt x="2" y="127"/>
                  </a:cubicBezTo>
                  <a:cubicBezTo>
                    <a:pt x="1" y="129"/>
                    <a:pt x="1" y="132"/>
                    <a:pt x="1" y="134"/>
                  </a:cubicBezTo>
                  <a:cubicBezTo>
                    <a:pt x="2" y="136"/>
                    <a:pt x="2" y="138"/>
                    <a:pt x="4" y="139"/>
                  </a:cubicBezTo>
                  <a:cubicBezTo>
                    <a:pt x="4" y="140"/>
                    <a:pt x="5" y="141"/>
                    <a:pt x="5" y="142"/>
                  </a:cubicBezTo>
                  <a:cubicBezTo>
                    <a:pt x="6" y="144"/>
                    <a:pt x="7" y="146"/>
                    <a:pt x="7" y="149"/>
                  </a:cubicBezTo>
                  <a:cubicBezTo>
                    <a:pt x="6" y="150"/>
                    <a:pt x="6" y="151"/>
                    <a:pt x="6" y="152"/>
                  </a:cubicBezTo>
                  <a:cubicBezTo>
                    <a:pt x="6" y="154"/>
                    <a:pt x="5" y="155"/>
                    <a:pt x="5" y="157"/>
                  </a:cubicBezTo>
                  <a:cubicBezTo>
                    <a:pt x="6" y="159"/>
                    <a:pt x="6" y="161"/>
                    <a:pt x="6" y="164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70"/>
                    <a:pt x="10" y="171"/>
                    <a:pt x="13" y="171"/>
                  </a:cubicBezTo>
                  <a:cubicBezTo>
                    <a:pt x="14" y="171"/>
                    <a:pt x="14" y="170"/>
                    <a:pt x="15" y="170"/>
                  </a:cubicBezTo>
                  <a:cubicBezTo>
                    <a:pt x="19" y="170"/>
                    <a:pt x="24" y="170"/>
                    <a:pt x="30" y="170"/>
                  </a:cubicBezTo>
                  <a:cubicBezTo>
                    <a:pt x="31" y="170"/>
                    <a:pt x="33" y="170"/>
                    <a:pt x="34" y="170"/>
                  </a:cubicBezTo>
                  <a:cubicBezTo>
                    <a:pt x="35" y="170"/>
                    <a:pt x="37" y="170"/>
                    <a:pt x="38" y="170"/>
                  </a:cubicBezTo>
                  <a:cubicBezTo>
                    <a:pt x="39" y="170"/>
                    <a:pt x="39" y="170"/>
                    <a:pt x="40" y="170"/>
                  </a:cubicBezTo>
                  <a:cubicBezTo>
                    <a:pt x="41" y="170"/>
                    <a:pt x="42" y="170"/>
                    <a:pt x="43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5" y="170"/>
                    <a:pt x="47" y="170"/>
                    <a:pt x="49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52" y="170"/>
                    <a:pt x="53" y="171"/>
                    <a:pt x="54" y="172"/>
                  </a:cubicBezTo>
                  <a:cubicBezTo>
                    <a:pt x="54" y="172"/>
                    <a:pt x="55" y="173"/>
                    <a:pt x="56" y="174"/>
                  </a:cubicBezTo>
                  <a:cubicBezTo>
                    <a:pt x="57" y="174"/>
                    <a:pt x="58" y="174"/>
                    <a:pt x="59" y="174"/>
                  </a:cubicBezTo>
                  <a:cubicBezTo>
                    <a:pt x="60" y="174"/>
                    <a:pt x="61" y="174"/>
                    <a:pt x="62" y="174"/>
                  </a:cubicBezTo>
                  <a:cubicBezTo>
                    <a:pt x="63" y="174"/>
                    <a:pt x="64" y="174"/>
                    <a:pt x="65" y="174"/>
                  </a:cubicBezTo>
                  <a:cubicBezTo>
                    <a:pt x="66" y="174"/>
                    <a:pt x="67" y="174"/>
                    <a:pt x="67" y="174"/>
                  </a:cubicBezTo>
                  <a:cubicBezTo>
                    <a:pt x="70" y="174"/>
                    <a:pt x="74" y="177"/>
                    <a:pt x="75" y="180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7" y="184"/>
                    <a:pt x="78" y="187"/>
                    <a:pt x="77" y="189"/>
                  </a:cubicBezTo>
                  <a:cubicBezTo>
                    <a:pt x="77" y="191"/>
                    <a:pt x="75" y="192"/>
                    <a:pt x="74" y="193"/>
                  </a:cubicBezTo>
                  <a:cubicBezTo>
                    <a:pt x="73" y="194"/>
                    <a:pt x="72" y="195"/>
                    <a:pt x="71" y="195"/>
                  </a:cubicBezTo>
                  <a:cubicBezTo>
                    <a:pt x="69" y="198"/>
                    <a:pt x="69" y="201"/>
                    <a:pt x="69" y="204"/>
                  </a:cubicBezTo>
                  <a:cubicBezTo>
                    <a:pt x="70" y="206"/>
                    <a:pt x="71" y="208"/>
                    <a:pt x="73" y="209"/>
                  </a:cubicBezTo>
                  <a:cubicBezTo>
                    <a:pt x="74" y="211"/>
                    <a:pt x="75" y="212"/>
                    <a:pt x="76" y="213"/>
                  </a:cubicBezTo>
                  <a:cubicBezTo>
                    <a:pt x="77" y="216"/>
                    <a:pt x="78" y="220"/>
                    <a:pt x="79" y="223"/>
                  </a:cubicBezTo>
                  <a:cubicBezTo>
                    <a:pt x="79" y="224"/>
                    <a:pt x="79" y="226"/>
                    <a:pt x="80" y="227"/>
                  </a:cubicBezTo>
                  <a:cubicBezTo>
                    <a:pt x="80" y="228"/>
                    <a:pt x="80" y="229"/>
                    <a:pt x="81" y="230"/>
                  </a:cubicBezTo>
                  <a:cubicBezTo>
                    <a:pt x="81" y="231"/>
                    <a:pt x="82" y="233"/>
                    <a:pt x="82" y="235"/>
                  </a:cubicBezTo>
                  <a:cubicBezTo>
                    <a:pt x="82" y="236"/>
                    <a:pt x="81" y="238"/>
                    <a:pt x="80" y="239"/>
                  </a:cubicBezTo>
                  <a:cubicBezTo>
                    <a:pt x="79" y="240"/>
                    <a:pt x="79" y="241"/>
                    <a:pt x="78" y="241"/>
                  </a:cubicBezTo>
                  <a:cubicBezTo>
                    <a:pt x="78" y="242"/>
                    <a:pt x="77" y="243"/>
                    <a:pt x="77" y="245"/>
                  </a:cubicBezTo>
                  <a:cubicBezTo>
                    <a:pt x="77" y="246"/>
                    <a:pt x="76" y="247"/>
                    <a:pt x="75" y="248"/>
                  </a:cubicBezTo>
                  <a:cubicBezTo>
                    <a:pt x="75" y="249"/>
                    <a:pt x="75" y="250"/>
                    <a:pt x="74" y="250"/>
                  </a:cubicBezTo>
                  <a:cubicBezTo>
                    <a:pt x="73" y="251"/>
                    <a:pt x="73" y="252"/>
                    <a:pt x="72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7"/>
                    <a:pt x="72" y="259"/>
                    <a:pt x="69" y="260"/>
                  </a:cubicBezTo>
                  <a:cubicBezTo>
                    <a:pt x="68" y="261"/>
                    <a:pt x="68" y="261"/>
                    <a:pt x="68" y="261"/>
                  </a:cubicBezTo>
                  <a:cubicBezTo>
                    <a:pt x="66" y="262"/>
                    <a:pt x="65" y="262"/>
                    <a:pt x="64" y="265"/>
                  </a:cubicBezTo>
                  <a:cubicBezTo>
                    <a:pt x="61" y="270"/>
                    <a:pt x="59" y="276"/>
                    <a:pt x="58" y="280"/>
                  </a:cubicBezTo>
                  <a:cubicBezTo>
                    <a:pt x="57" y="280"/>
                    <a:pt x="57" y="281"/>
                    <a:pt x="56" y="282"/>
                  </a:cubicBezTo>
                  <a:cubicBezTo>
                    <a:pt x="55" y="283"/>
                    <a:pt x="55" y="284"/>
                    <a:pt x="54" y="284"/>
                  </a:cubicBezTo>
                  <a:cubicBezTo>
                    <a:pt x="53" y="284"/>
                    <a:pt x="53" y="285"/>
                    <a:pt x="52" y="285"/>
                  </a:cubicBezTo>
                  <a:cubicBezTo>
                    <a:pt x="51" y="286"/>
                    <a:pt x="50" y="286"/>
                    <a:pt x="49" y="288"/>
                  </a:cubicBezTo>
                  <a:cubicBezTo>
                    <a:pt x="47" y="289"/>
                    <a:pt x="45" y="292"/>
                    <a:pt x="43" y="294"/>
                  </a:cubicBezTo>
                  <a:cubicBezTo>
                    <a:pt x="42" y="296"/>
                    <a:pt x="42" y="296"/>
                    <a:pt x="42" y="296"/>
                  </a:cubicBezTo>
                  <a:cubicBezTo>
                    <a:pt x="44" y="297"/>
                    <a:pt x="44" y="297"/>
                    <a:pt x="44" y="297"/>
                  </a:cubicBezTo>
                  <a:cubicBezTo>
                    <a:pt x="46" y="298"/>
                    <a:pt x="48" y="299"/>
                    <a:pt x="51" y="301"/>
                  </a:cubicBezTo>
                  <a:cubicBezTo>
                    <a:pt x="52" y="302"/>
                    <a:pt x="54" y="304"/>
                    <a:pt x="55" y="306"/>
                  </a:cubicBezTo>
                  <a:cubicBezTo>
                    <a:pt x="55" y="307"/>
                    <a:pt x="54" y="309"/>
                    <a:pt x="54" y="311"/>
                  </a:cubicBezTo>
                  <a:cubicBezTo>
                    <a:pt x="53" y="312"/>
                    <a:pt x="53" y="313"/>
                    <a:pt x="53" y="314"/>
                  </a:cubicBezTo>
                  <a:cubicBezTo>
                    <a:pt x="52" y="318"/>
                    <a:pt x="54" y="321"/>
                    <a:pt x="55" y="324"/>
                  </a:cubicBezTo>
                  <a:cubicBezTo>
                    <a:pt x="56" y="324"/>
                    <a:pt x="56" y="325"/>
                    <a:pt x="56" y="325"/>
                  </a:cubicBezTo>
                  <a:cubicBezTo>
                    <a:pt x="57" y="326"/>
                    <a:pt x="57" y="327"/>
                    <a:pt x="58" y="328"/>
                  </a:cubicBezTo>
                  <a:cubicBezTo>
                    <a:pt x="59" y="331"/>
                    <a:pt x="60" y="333"/>
                    <a:pt x="61" y="336"/>
                  </a:cubicBezTo>
                  <a:cubicBezTo>
                    <a:pt x="63" y="341"/>
                    <a:pt x="64" y="348"/>
                    <a:pt x="63" y="355"/>
                  </a:cubicBezTo>
                  <a:cubicBezTo>
                    <a:pt x="62" y="355"/>
                    <a:pt x="61" y="355"/>
                    <a:pt x="60" y="355"/>
                  </a:cubicBezTo>
                  <a:cubicBezTo>
                    <a:pt x="59" y="355"/>
                    <a:pt x="58" y="355"/>
                    <a:pt x="56" y="355"/>
                  </a:cubicBezTo>
                  <a:cubicBezTo>
                    <a:pt x="54" y="355"/>
                    <a:pt x="52" y="355"/>
                    <a:pt x="50" y="356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49" y="359"/>
                    <a:pt x="49" y="359"/>
                    <a:pt x="49" y="359"/>
                  </a:cubicBezTo>
                  <a:cubicBezTo>
                    <a:pt x="51" y="362"/>
                    <a:pt x="54" y="364"/>
                    <a:pt x="56" y="367"/>
                  </a:cubicBezTo>
                  <a:cubicBezTo>
                    <a:pt x="57" y="367"/>
                    <a:pt x="57" y="368"/>
                    <a:pt x="58" y="368"/>
                  </a:cubicBezTo>
                  <a:cubicBezTo>
                    <a:pt x="59" y="369"/>
                    <a:pt x="59" y="370"/>
                    <a:pt x="60" y="370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5" y="378"/>
                    <a:pt x="66" y="381"/>
                    <a:pt x="66" y="384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67" y="390"/>
                    <a:pt x="67" y="394"/>
                    <a:pt x="67" y="398"/>
                  </a:cubicBezTo>
                  <a:cubicBezTo>
                    <a:pt x="67" y="399"/>
                    <a:pt x="67" y="399"/>
                    <a:pt x="67" y="400"/>
                  </a:cubicBezTo>
                  <a:cubicBezTo>
                    <a:pt x="67" y="404"/>
                    <a:pt x="66" y="410"/>
                    <a:pt x="72" y="411"/>
                  </a:cubicBezTo>
                  <a:cubicBezTo>
                    <a:pt x="73" y="412"/>
                    <a:pt x="74" y="412"/>
                    <a:pt x="75" y="412"/>
                  </a:cubicBezTo>
                  <a:cubicBezTo>
                    <a:pt x="75" y="412"/>
                    <a:pt x="76" y="412"/>
                    <a:pt x="77" y="412"/>
                  </a:cubicBezTo>
                  <a:cubicBezTo>
                    <a:pt x="78" y="412"/>
                    <a:pt x="78" y="411"/>
                    <a:pt x="79" y="411"/>
                  </a:cubicBezTo>
                  <a:cubicBezTo>
                    <a:pt x="79" y="411"/>
                    <a:pt x="79" y="411"/>
                    <a:pt x="79" y="411"/>
                  </a:cubicBezTo>
                  <a:cubicBezTo>
                    <a:pt x="86" y="412"/>
                    <a:pt x="92" y="412"/>
                    <a:pt x="99" y="412"/>
                  </a:cubicBezTo>
                  <a:cubicBezTo>
                    <a:pt x="106" y="412"/>
                    <a:pt x="114" y="412"/>
                    <a:pt x="122" y="412"/>
                  </a:cubicBezTo>
                  <a:cubicBezTo>
                    <a:pt x="128" y="413"/>
                    <a:pt x="135" y="413"/>
                    <a:pt x="141" y="413"/>
                  </a:cubicBezTo>
                  <a:cubicBezTo>
                    <a:pt x="147" y="413"/>
                    <a:pt x="147" y="413"/>
                    <a:pt x="147" y="413"/>
                  </a:cubicBezTo>
                  <a:cubicBezTo>
                    <a:pt x="147" y="415"/>
                    <a:pt x="147" y="416"/>
                    <a:pt x="146" y="418"/>
                  </a:cubicBezTo>
                  <a:cubicBezTo>
                    <a:pt x="146" y="420"/>
                    <a:pt x="146" y="420"/>
                    <a:pt x="145" y="421"/>
                  </a:cubicBezTo>
                  <a:cubicBezTo>
                    <a:pt x="144" y="422"/>
                    <a:pt x="144" y="422"/>
                    <a:pt x="144" y="423"/>
                  </a:cubicBezTo>
                  <a:cubicBezTo>
                    <a:pt x="138" y="430"/>
                    <a:pt x="144" y="445"/>
                    <a:pt x="146" y="450"/>
                  </a:cubicBezTo>
                  <a:cubicBezTo>
                    <a:pt x="149" y="456"/>
                    <a:pt x="154" y="459"/>
                    <a:pt x="158" y="462"/>
                  </a:cubicBezTo>
                  <a:cubicBezTo>
                    <a:pt x="160" y="463"/>
                    <a:pt x="163" y="464"/>
                    <a:pt x="165" y="465"/>
                  </a:cubicBezTo>
                  <a:cubicBezTo>
                    <a:pt x="167" y="465"/>
                    <a:pt x="168" y="466"/>
                    <a:pt x="170" y="466"/>
                  </a:cubicBezTo>
                  <a:cubicBezTo>
                    <a:pt x="171" y="467"/>
                    <a:pt x="172" y="468"/>
                    <a:pt x="172" y="469"/>
                  </a:cubicBezTo>
                  <a:cubicBezTo>
                    <a:pt x="173" y="470"/>
                    <a:pt x="173" y="470"/>
                    <a:pt x="173" y="470"/>
                  </a:cubicBezTo>
                  <a:cubicBezTo>
                    <a:pt x="173" y="470"/>
                    <a:pt x="173" y="470"/>
                    <a:pt x="173" y="470"/>
                  </a:cubicBezTo>
                  <a:cubicBezTo>
                    <a:pt x="174" y="471"/>
                    <a:pt x="175" y="471"/>
                    <a:pt x="176" y="471"/>
                  </a:cubicBezTo>
                  <a:cubicBezTo>
                    <a:pt x="179" y="472"/>
                    <a:pt x="181" y="473"/>
                    <a:pt x="183" y="475"/>
                  </a:cubicBezTo>
                  <a:cubicBezTo>
                    <a:pt x="184" y="475"/>
                    <a:pt x="185" y="476"/>
                    <a:pt x="186" y="477"/>
                  </a:cubicBezTo>
                  <a:cubicBezTo>
                    <a:pt x="187" y="479"/>
                    <a:pt x="189" y="481"/>
                    <a:pt x="191" y="481"/>
                  </a:cubicBezTo>
                  <a:cubicBezTo>
                    <a:pt x="191" y="481"/>
                    <a:pt x="192" y="481"/>
                    <a:pt x="193" y="480"/>
                  </a:cubicBezTo>
                  <a:cubicBezTo>
                    <a:pt x="194" y="480"/>
                    <a:pt x="196" y="480"/>
                    <a:pt x="198" y="479"/>
                  </a:cubicBezTo>
                  <a:cubicBezTo>
                    <a:pt x="201" y="479"/>
                    <a:pt x="204" y="478"/>
                    <a:pt x="207" y="476"/>
                  </a:cubicBezTo>
                  <a:cubicBezTo>
                    <a:pt x="208" y="475"/>
                    <a:pt x="209" y="473"/>
                    <a:pt x="210" y="472"/>
                  </a:cubicBezTo>
                  <a:cubicBezTo>
                    <a:pt x="210" y="471"/>
                    <a:pt x="211" y="471"/>
                    <a:pt x="211" y="470"/>
                  </a:cubicBezTo>
                  <a:cubicBezTo>
                    <a:pt x="212" y="469"/>
                    <a:pt x="212" y="468"/>
                    <a:pt x="213" y="467"/>
                  </a:cubicBezTo>
                  <a:cubicBezTo>
                    <a:pt x="212" y="466"/>
                    <a:pt x="212" y="466"/>
                    <a:pt x="212" y="466"/>
                  </a:cubicBezTo>
                  <a:cubicBezTo>
                    <a:pt x="212" y="466"/>
                    <a:pt x="212" y="466"/>
                    <a:pt x="212" y="466"/>
                  </a:cubicBezTo>
                  <a:cubicBezTo>
                    <a:pt x="213" y="467"/>
                    <a:pt x="213" y="467"/>
                    <a:pt x="213" y="467"/>
                  </a:cubicBezTo>
                  <a:cubicBezTo>
                    <a:pt x="214" y="466"/>
                    <a:pt x="215" y="464"/>
                    <a:pt x="216" y="463"/>
                  </a:cubicBezTo>
                  <a:cubicBezTo>
                    <a:pt x="217" y="462"/>
                    <a:pt x="217" y="461"/>
                    <a:pt x="218" y="460"/>
                  </a:cubicBezTo>
                  <a:cubicBezTo>
                    <a:pt x="219" y="458"/>
                    <a:pt x="220" y="456"/>
                    <a:pt x="221" y="456"/>
                  </a:cubicBezTo>
                  <a:cubicBezTo>
                    <a:pt x="222" y="455"/>
                    <a:pt x="224" y="455"/>
                    <a:pt x="227" y="454"/>
                  </a:cubicBezTo>
                  <a:cubicBezTo>
                    <a:pt x="228" y="454"/>
                    <a:pt x="229" y="454"/>
                    <a:pt x="229" y="454"/>
                  </a:cubicBezTo>
                  <a:cubicBezTo>
                    <a:pt x="230" y="454"/>
                    <a:pt x="230" y="454"/>
                    <a:pt x="231" y="454"/>
                  </a:cubicBezTo>
                  <a:cubicBezTo>
                    <a:pt x="231" y="454"/>
                    <a:pt x="232" y="454"/>
                    <a:pt x="233" y="454"/>
                  </a:cubicBezTo>
                  <a:cubicBezTo>
                    <a:pt x="233" y="454"/>
                    <a:pt x="234" y="454"/>
                    <a:pt x="234" y="454"/>
                  </a:cubicBezTo>
                  <a:cubicBezTo>
                    <a:pt x="235" y="454"/>
                    <a:pt x="236" y="454"/>
                    <a:pt x="237" y="454"/>
                  </a:cubicBezTo>
                  <a:cubicBezTo>
                    <a:pt x="239" y="453"/>
                    <a:pt x="240" y="452"/>
                    <a:pt x="242" y="451"/>
                  </a:cubicBezTo>
                  <a:cubicBezTo>
                    <a:pt x="243" y="449"/>
                    <a:pt x="245" y="448"/>
                    <a:pt x="248" y="448"/>
                  </a:cubicBezTo>
                  <a:cubicBezTo>
                    <a:pt x="248" y="448"/>
                    <a:pt x="248" y="448"/>
                    <a:pt x="248" y="448"/>
                  </a:cubicBezTo>
                  <a:cubicBezTo>
                    <a:pt x="251" y="448"/>
                    <a:pt x="253" y="449"/>
                    <a:pt x="255" y="451"/>
                  </a:cubicBezTo>
                  <a:cubicBezTo>
                    <a:pt x="256" y="452"/>
                    <a:pt x="258" y="453"/>
                    <a:pt x="259" y="454"/>
                  </a:cubicBezTo>
                  <a:cubicBezTo>
                    <a:pt x="260" y="454"/>
                    <a:pt x="260" y="454"/>
                    <a:pt x="261" y="454"/>
                  </a:cubicBezTo>
                  <a:cubicBezTo>
                    <a:pt x="263" y="454"/>
                    <a:pt x="264" y="454"/>
                    <a:pt x="266" y="456"/>
                  </a:cubicBezTo>
                  <a:cubicBezTo>
                    <a:pt x="267" y="456"/>
                    <a:pt x="268" y="457"/>
                    <a:pt x="268" y="458"/>
                  </a:cubicBezTo>
                  <a:cubicBezTo>
                    <a:pt x="269" y="458"/>
                    <a:pt x="270" y="459"/>
                    <a:pt x="272" y="460"/>
                  </a:cubicBezTo>
                  <a:cubicBezTo>
                    <a:pt x="274" y="461"/>
                    <a:pt x="276" y="463"/>
                    <a:pt x="277" y="464"/>
                  </a:cubicBezTo>
                  <a:cubicBezTo>
                    <a:pt x="280" y="466"/>
                    <a:pt x="283" y="468"/>
                    <a:pt x="286" y="469"/>
                  </a:cubicBezTo>
                  <a:cubicBezTo>
                    <a:pt x="288" y="470"/>
                    <a:pt x="290" y="471"/>
                    <a:pt x="292" y="471"/>
                  </a:cubicBezTo>
                  <a:cubicBezTo>
                    <a:pt x="298" y="471"/>
                    <a:pt x="303" y="468"/>
                    <a:pt x="307" y="466"/>
                  </a:cubicBezTo>
                  <a:cubicBezTo>
                    <a:pt x="307" y="466"/>
                    <a:pt x="308" y="466"/>
                    <a:pt x="309" y="465"/>
                  </a:cubicBezTo>
                  <a:cubicBezTo>
                    <a:pt x="310" y="464"/>
                    <a:pt x="312" y="463"/>
                    <a:pt x="314" y="463"/>
                  </a:cubicBezTo>
                  <a:cubicBezTo>
                    <a:pt x="315" y="463"/>
                    <a:pt x="315" y="463"/>
                    <a:pt x="316" y="463"/>
                  </a:cubicBezTo>
                  <a:cubicBezTo>
                    <a:pt x="318" y="464"/>
                    <a:pt x="320" y="465"/>
                    <a:pt x="322" y="467"/>
                  </a:cubicBezTo>
                  <a:cubicBezTo>
                    <a:pt x="323" y="467"/>
                    <a:pt x="323" y="468"/>
                    <a:pt x="324" y="468"/>
                  </a:cubicBezTo>
                  <a:cubicBezTo>
                    <a:pt x="326" y="469"/>
                    <a:pt x="328" y="469"/>
                    <a:pt x="329" y="469"/>
                  </a:cubicBezTo>
                  <a:cubicBezTo>
                    <a:pt x="334" y="469"/>
                    <a:pt x="339" y="466"/>
                    <a:pt x="346" y="459"/>
                  </a:cubicBezTo>
                  <a:cubicBezTo>
                    <a:pt x="346" y="459"/>
                    <a:pt x="347" y="458"/>
                    <a:pt x="348" y="456"/>
                  </a:cubicBezTo>
                  <a:cubicBezTo>
                    <a:pt x="350" y="454"/>
                    <a:pt x="351" y="451"/>
                    <a:pt x="354" y="451"/>
                  </a:cubicBezTo>
                  <a:cubicBezTo>
                    <a:pt x="354" y="451"/>
                    <a:pt x="355" y="451"/>
                    <a:pt x="355" y="451"/>
                  </a:cubicBezTo>
                  <a:cubicBezTo>
                    <a:pt x="355" y="452"/>
                    <a:pt x="356" y="455"/>
                    <a:pt x="355" y="460"/>
                  </a:cubicBezTo>
                  <a:cubicBezTo>
                    <a:pt x="355" y="462"/>
                    <a:pt x="354" y="463"/>
                    <a:pt x="353" y="465"/>
                  </a:cubicBezTo>
                  <a:cubicBezTo>
                    <a:pt x="353" y="466"/>
                    <a:pt x="353" y="466"/>
                    <a:pt x="353" y="466"/>
                  </a:cubicBezTo>
                  <a:cubicBezTo>
                    <a:pt x="352" y="468"/>
                    <a:pt x="350" y="470"/>
                    <a:pt x="349" y="472"/>
                  </a:cubicBezTo>
                  <a:cubicBezTo>
                    <a:pt x="347" y="475"/>
                    <a:pt x="346" y="477"/>
                    <a:pt x="344" y="479"/>
                  </a:cubicBezTo>
                  <a:cubicBezTo>
                    <a:pt x="344" y="480"/>
                    <a:pt x="344" y="480"/>
                    <a:pt x="344" y="480"/>
                  </a:cubicBezTo>
                  <a:cubicBezTo>
                    <a:pt x="343" y="483"/>
                    <a:pt x="343" y="483"/>
                    <a:pt x="343" y="483"/>
                  </a:cubicBezTo>
                  <a:cubicBezTo>
                    <a:pt x="345" y="483"/>
                    <a:pt x="345" y="483"/>
                    <a:pt x="345" y="483"/>
                  </a:cubicBezTo>
                  <a:cubicBezTo>
                    <a:pt x="345" y="483"/>
                    <a:pt x="345" y="483"/>
                    <a:pt x="345" y="483"/>
                  </a:cubicBezTo>
                  <a:cubicBezTo>
                    <a:pt x="346" y="484"/>
                    <a:pt x="348" y="485"/>
                    <a:pt x="349" y="486"/>
                  </a:cubicBezTo>
                  <a:cubicBezTo>
                    <a:pt x="350" y="487"/>
                    <a:pt x="350" y="487"/>
                    <a:pt x="351" y="487"/>
                  </a:cubicBezTo>
                  <a:cubicBezTo>
                    <a:pt x="352" y="487"/>
                    <a:pt x="352" y="486"/>
                    <a:pt x="353" y="486"/>
                  </a:cubicBezTo>
                  <a:cubicBezTo>
                    <a:pt x="354" y="486"/>
                    <a:pt x="354" y="486"/>
                    <a:pt x="355" y="486"/>
                  </a:cubicBezTo>
                  <a:cubicBezTo>
                    <a:pt x="355" y="486"/>
                    <a:pt x="356" y="486"/>
                    <a:pt x="356" y="486"/>
                  </a:cubicBezTo>
                  <a:cubicBezTo>
                    <a:pt x="357" y="486"/>
                    <a:pt x="357" y="486"/>
                    <a:pt x="358" y="486"/>
                  </a:cubicBezTo>
                  <a:cubicBezTo>
                    <a:pt x="358" y="486"/>
                    <a:pt x="359" y="486"/>
                    <a:pt x="359" y="486"/>
                  </a:cubicBezTo>
                  <a:cubicBezTo>
                    <a:pt x="360" y="486"/>
                    <a:pt x="361" y="487"/>
                    <a:pt x="361" y="487"/>
                  </a:cubicBezTo>
                  <a:cubicBezTo>
                    <a:pt x="363" y="487"/>
                    <a:pt x="364" y="486"/>
                    <a:pt x="366" y="486"/>
                  </a:cubicBezTo>
                  <a:cubicBezTo>
                    <a:pt x="367" y="485"/>
                    <a:pt x="369" y="485"/>
                    <a:pt x="371" y="485"/>
                  </a:cubicBezTo>
                  <a:cubicBezTo>
                    <a:pt x="371" y="485"/>
                    <a:pt x="372" y="485"/>
                    <a:pt x="372" y="485"/>
                  </a:cubicBezTo>
                  <a:cubicBezTo>
                    <a:pt x="373" y="485"/>
                    <a:pt x="374" y="485"/>
                    <a:pt x="375" y="485"/>
                  </a:cubicBezTo>
                  <a:cubicBezTo>
                    <a:pt x="378" y="485"/>
                    <a:pt x="378" y="485"/>
                    <a:pt x="378" y="485"/>
                  </a:cubicBezTo>
                  <a:cubicBezTo>
                    <a:pt x="378" y="482"/>
                    <a:pt x="378" y="482"/>
                    <a:pt x="378" y="482"/>
                  </a:cubicBezTo>
                  <a:cubicBezTo>
                    <a:pt x="378" y="481"/>
                    <a:pt x="378" y="480"/>
                    <a:pt x="378" y="478"/>
                  </a:cubicBezTo>
                  <a:cubicBezTo>
                    <a:pt x="377" y="477"/>
                    <a:pt x="377" y="476"/>
                    <a:pt x="376" y="475"/>
                  </a:cubicBezTo>
                  <a:cubicBezTo>
                    <a:pt x="376" y="473"/>
                    <a:pt x="375" y="472"/>
                    <a:pt x="375" y="470"/>
                  </a:cubicBezTo>
                  <a:cubicBezTo>
                    <a:pt x="375" y="469"/>
                    <a:pt x="375" y="468"/>
                    <a:pt x="375" y="466"/>
                  </a:cubicBezTo>
                  <a:cubicBezTo>
                    <a:pt x="374" y="462"/>
                    <a:pt x="374" y="457"/>
                    <a:pt x="375" y="452"/>
                  </a:cubicBezTo>
                  <a:cubicBezTo>
                    <a:pt x="376" y="450"/>
                    <a:pt x="378" y="447"/>
                    <a:pt x="379" y="445"/>
                  </a:cubicBezTo>
                  <a:cubicBezTo>
                    <a:pt x="380" y="443"/>
                    <a:pt x="381" y="442"/>
                    <a:pt x="382" y="440"/>
                  </a:cubicBezTo>
                  <a:cubicBezTo>
                    <a:pt x="383" y="439"/>
                    <a:pt x="383" y="438"/>
                    <a:pt x="384" y="437"/>
                  </a:cubicBezTo>
                  <a:cubicBezTo>
                    <a:pt x="385" y="435"/>
                    <a:pt x="388" y="433"/>
                    <a:pt x="390" y="432"/>
                  </a:cubicBezTo>
                  <a:cubicBezTo>
                    <a:pt x="392" y="431"/>
                    <a:pt x="394" y="430"/>
                    <a:pt x="395" y="428"/>
                  </a:cubicBezTo>
                  <a:cubicBezTo>
                    <a:pt x="399" y="424"/>
                    <a:pt x="401" y="421"/>
                    <a:pt x="401" y="416"/>
                  </a:cubicBezTo>
                  <a:cubicBezTo>
                    <a:pt x="400" y="410"/>
                    <a:pt x="405" y="405"/>
                    <a:pt x="410" y="401"/>
                  </a:cubicBezTo>
                  <a:cubicBezTo>
                    <a:pt x="411" y="400"/>
                    <a:pt x="411" y="400"/>
                    <a:pt x="412" y="399"/>
                  </a:cubicBezTo>
                  <a:cubicBezTo>
                    <a:pt x="413" y="398"/>
                    <a:pt x="414" y="397"/>
                    <a:pt x="414" y="396"/>
                  </a:cubicBezTo>
                  <a:cubicBezTo>
                    <a:pt x="415" y="395"/>
                    <a:pt x="416" y="394"/>
                    <a:pt x="417" y="393"/>
                  </a:cubicBezTo>
                  <a:cubicBezTo>
                    <a:pt x="419" y="392"/>
                    <a:pt x="421" y="391"/>
                    <a:pt x="424" y="390"/>
                  </a:cubicBezTo>
                  <a:cubicBezTo>
                    <a:pt x="425" y="389"/>
                    <a:pt x="427" y="389"/>
                    <a:pt x="428" y="389"/>
                  </a:cubicBezTo>
                  <a:cubicBezTo>
                    <a:pt x="429" y="389"/>
                    <a:pt x="431" y="389"/>
                    <a:pt x="432" y="389"/>
                  </a:cubicBezTo>
                  <a:cubicBezTo>
                    <a:pt x="435" y="388"/>
                    <a:pt x="436" y="384"/>
                    <a:pt x="438" y="381"/>
                  </a:cubicBezTo>
                  <a:cubicBezTo>
                    <a:pt x="438" y="380"/>
                    <a:pt x="439" y="379"/>
                    <a:pt x="439" y="378"/>
                  </a:cubicBezTo>
                  <a:cubicBezTo>
                    <a:pt x="441" y="375"/>
                    <a:pt x="442" y="371"/>
                    <a:pt x="443" y="367"/>
                  </a:cubicBezTo>
                  <a:cubicBezTo>
                    <a:pt x="444" y="361"/>
                    <a:pt x="446" y="358"/>
                    <a:pt x="451" y="355"/>
                  </a:cubicBezTo>
                  <a:cubicBezTo>
                    <a:pt x="451" y="354"/>
                    <a:pt x="451" y="354"/>
                    <a:pt x="451" y="354"/>
                  </a:cubicBezTo>
                  <a:cubicBezTo>
                    <a:pt x="453" y="353"/>
                    <a:pt x="455" y="352"/>
                    <a:pt x="457" y="352"/>
                  </a:cubicBezTo>
                  <a:cubicBezTo>
                    <a:pt x="458" y="352"/>
                    <a:pt x="458" y="352"/>
                    <a:pt x="458" y="352"/>
                  </a:cubicBezTo>
                  <a:cubicBezTo>
                    <a:pt x="458" y="352"/>
                    <a:pt x="460" y="352"/>
                    <a:pt x="460" y="352"/>
                  </a:cubicBezTo>
                  <a:cubicBezTo>
                    <a:pt x="461" y="352"/>
                    <a:pt x="463" y="352"/>
                    <a:pt x="464" y="351"/>
                  </a:cubicBezTo>
                  <a:cubicBezTo>
                    <a:pt x="467" y="348"/>
                    <a:pt x="469" y="345"/>
                    <a:pt x="470" y="341"/>
                  </a:cubicBezTo>
                  <a:cubicBezTo>
                    <a:pt x="471" y="340"/>
                    <a:pt x="472" y="339"/>
                    <a:pt x="472" y="337"/>
                  </a:cubicBezTo>
                  <a:cubicBezTo>
                    <a:pt x="474" y="335"/>
                    <a:pt x="475" y="332"/>
                    <a:pt x="475" y="329"/>
                  </a:cubicBezTo>
                  <a:cubicBezTo>
                    <a:pt x="475" y="327"/>
                    <a:pt x="475" y="326"/>
                    <a:pt x="475" y="325"/>
                  </a:cubicBezTo>
                  <a:cubicBezTo>
                    <a:pt x="475" y="321"/>
                    <a:pt x="474" y="318"/>
                    <a:pt x="476" y="315"/>
                  </a:cubicBezTo>
                  <a:cubicBezTo>
                    <a:pt x="477" y="314"/>
                    <a:pt x="477" y="313"/>
                    <a:pt x="478" y="312"/>
                  </a:cubicBezTo>
                  <a:cubicBezTo>
                    <a:pt x="479" y="312"/>
                    <a:pt x="480" y="311"/>
                    <a:pt x="480" y="310"/>
                  </a:cubicBezTo>
                  <a:cubicBezTo>
                    <a:pt x="481" y="309"/>
                    <a:pt x="481" y="306"/>
                    <a:pt x="480" y="304"/>
                  </a:cubicBezTo>
                  <a:cubicBezTo>
                    <a:pt x="480" y="303"/>
                    <a:pt x="480" y="301"/>
                    <a:pt x="480" y="300"/>
                  </a:cubicBezTo>
                  <a:cubicBezTo>
                    <a:pt x="481" y="296"/>
                    <a:pt x="482" y="293"/>
                    <a:pt x="484" y="290"/>
                  </a:cubicBezTo>
                  <a:cubicBezTo>
                    <a:pt x="484" y="289"/>
                    <a:pt x="485" y="288"/>
                    <a:pt x="485" y="287"/>
                  </a:cubicBezTo>
                  <a:cubicBezTo>
                    <a:pt x="485" y="286"/>
                    <a:pt x="486" y="285"/>
                    <a:pt x="487" y="284"/>
                  </a:cubicBezTo>
                  <a:cubicBezTo>
                    <a:pt x="487" y="284"/>
                    <a:pt x="488" y="283"/>
                    <a:pt x="488" y="282"/>
                  </a:cubicBezTo>
                  <a:cubicBezTo>
                    <a:pt x="489" y="282"/>
                    <a:pt x="490" y="281"/>
                    <a:pt x="490" y="280"/>
                  </a:cubicBezTo>
                  <a:cubicBezTo>
                    <a:pt x="492" y="276"/>
                    <a:pt x="493" y="271"/>
                    <a:pt x="493" y="267"/>
                  </a:cubicBezTo>
                  <a:cubicBezTo>
                    <a:pt x="493" y="267"/>
                    <a:pt x="493" y="266"/>
                    <a:pt x="493" y="266"/>
                  </a:cubicBezTo>
                  <a:cubicBezTo>
                    <a:pt x="493" y="264"/>
                    <a:pt x="493" y="263"/>
                    <a:pt x="494" y="261"/>
                  </a:cubicBezTo>
                  <a:cubicBezTo>
                    <a:pt x="495" y="261"/>
                    <a:pt x="495" y="260"/>
                    <a:pt x="496" y="260"/>
                  </a:cubicBezTo>
                  <a:cubicBezTo>
                    <a:pt x="496" y="259"/>
                    <a:pt x="497" y="258"/>
                    <a:pt x="498" y="257"/>
                  </a:cubicBezTo>
                  <a:cubicBezTo>
                    <a:pt x="499" y="254"/>
                    <a:pt x="498" y="253"/>
                    <a:pt x="495" y="251"/>
                  </a:cubicBezTo>
                  <a:cubicBezTo>
                    <a:pt x="493" y="249"/>
                    <a:pt x="491" y="247"/>
                    <a:pt x="491" y="244"/>
                  </a:cubicBezTo>
                  <a:cubicBezTo>
                    <a:pt x="490" y="242"/>
                    <a:pt x="490" y="239"/>
                    <a:pt x="491" y="237"/>
                  </a:cubicBezTo>
                  <a:cubicBezTo>
                    <a:pt x="491" y="235"/>
                    <a:pt x="492" y="233"/>
                    <a:pt x="491" y="230"/>
                  </a:cubicBezTo>
                  <a:cubicBezTo>
                    <a:pt x="491" y="229"/>
                    <a:pt x="491" y="227"/>
                    <a:pt x="491" y="226"/>
                  </a:cubicBezTo>
                  <a:cubicBezTo>
                    <a:pt x="490" y="223"/>
                    <a:pt x="489" y="220"/>
                    <a:pt x="489" y="217"/>
                  </a:cubicBezTo>
                  <a:cubicBezTo>
                    <a:pt x="490" y="216"/>
                    <a:pt x="490" y="215"/>
                    <a:pt x="490" y="214"/>
                  </a:cubicBezTo>
                  <a:cubicBezTo>
                    <a:pt x="490" y="213"/>
                    <a:pt x="490" y="212"/>
                    <a:pt x="490" y="211"/>
                  </a:cubicBezTo>
                  <a:cubicBezTo>
                    <a:pt x="490" y="209"/>
                    <a:pt x="490" y="208"/>
                    <a:pt x="490" y="207"/>
                  </a:cubicBezTo>
                  <a:cubicBezTo>
                    <a:pt x="489" y="206"/>
                    <a:pt x="489" y="205"/>
                    <a:pt x="489" y="204"/>
                  </a:cubicBezTo>
                  <a:cubicBezTo>
                    <a:pt x="489" y="203"/>
                    <a:pt x="489" y="202"/>
                    <a:pt x="489" y="201"/>
                  </a:cubicBezTo>
                  <a:cubicBezTo>
                    <a:pt x="489" y="200"/>
                    <a:pt x="490" y="199"/>
                    <a:pt x="490" y="198"/>
                  </a:cubicBezTo>
                  <a:cubicBezTo>
                    <a:pt x="489" y="197"/>
                    <a:pt x="489" y="196"/>
                    <a:pt x="488" y="195"/>
                  </a:cubicBezTo>
                  <a:cubicBezTo>
                    <a:pt x="488" y="194"/>
                    <a:pt x="488" y="193"/>
                    <a:pt x="488" y="193"/>
                  </a:cubicBezTo>
                  <a:cubicBezTo>
                    <a:pt x="487" y="189"/>
                    <a:pt x="488" y="186"/>
                    <a:pt x="489" y="182"/>
                  </a:cubicBezTo>
                  <a:cubicBezTo>
                    <a:pt x="489" y="181"/>
                    <a:pt x="490" y="181"/>
                    <a:pt x="490" y="180"/>
                  </a:cubicBezTo>
                  <a:cubicBezTo>
                    <a:pt x="490" y="179"/>
                    <a:pt x="491" y="178"/>
                    <a:pt x="491" y="177"/>
                  </a:cubicBezTo>
                  <a:cubicBezTo>
                    <a:pt x="492" y="176"/>
                    <a:pt x="492" y="175"/>
                    <a:pt x="492" y="174"/>
                  </a:cubicBezTo>
                  <a:cubicBezTo>
                    <a:pt x="493" y="173"/>
                    <a:pt x="493" y="171"/>
                    <a:pt x="493" y="170"/>
                  </a:cubicBezTo>
                  <a:cubicBezTo>
                    <a:pt x="493" y="169"/>
                    <a:pt x="493" y="168"/>
                    <a:pt x="493" y="168"/>
                  </a:cubicBezTo>
                  <a:cubicBezTo>
                    <a:pt x="493" y="167"/>
                    <a:pt x="493" y="166"/>
                    <a:pt x="493" y="165"/>
                  </a:cubicBezTo>
                  <a:cubicBezTo>
                    <a:pt x="493" y="161"/>
                    <a:pt x="493" y="158"/>
                    <a:pt x="495" y="155"/>
                  </a:cubicBezTo>
                  <a:cubicBezTo>
                    <a:pt x="496" y="153"/>
                    <a:pt x="496" y="151"/>
                    <a:pt x="497" y="149"/>
                  </a:cubicBezTo>
                  <a:cubicBezTo>
                    <a:pt x="498" y="147"/>
                    <a:pt x="499" y="144"/>
                    <a:pt x="501" y="142"/>
                  </a:cubicBezTo>
                  <a:cubicBezTo>
                    <a:pt x="503" y="139"/>
                    <a:pt x="504" y="136"/>
                    <a:pt x="504" y="133"/>
                  </a:cubicBezTo>
                  <a:cubicBezTo>
                    <a:pt x="505" y="131"/>
                    <a:pt x="505" y="129"/>
                    <a:pt x="506" y="127"/>
                  </a:cubicBezTo>
                  <a:cubicBezTo>
                    <a:pt x="507" y="127"/>
                    <a:pt x="507" y="126"/>
                    <a:pt x="507" y="125"/>
                  </a:cubicBezTo>
                  <a:cubicBezTo>
                    <a:pt x="508" y="123"/>
                    <a:pt x="509" y="121"/>
                    <a:pt x="510" y="119"/>
                  </a:cubicBezTo>
                  <a:cubicBezTo>
                    <a:pt x="511" y="116"/>
                    <a:pt x="511" y="116"/>
                    <a:pt x="511" y="116"/>
                  </a:cubicBezTo>
                  <a:lnTo>
                    <a:pt x="235" y="99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7" name="Freeform 32"/>
            <p:cNvSpPr>
              <a:spLocks/>
            </p:cNvSpPr>
            <p:nvPr/>
          </p:nvSpPr>
          <p:spPr bwMode="auto">
            <a:xfrm>
              <a:off x="1687276" y="1747763"/>
              <a:ext cx="792272" cy="629901"/>
            </a:xfrm>
            <a:custGeom>
              <a:avLst/>
              <a:gdLst>
                <a:gd name="T0" fmla="*/ 306 w 313"/>
                <a:gd name="T1" fmla="*/ 178 h 260"/>
                <a:gd name="T2" fmla="*/ 304 w 313"/>
                <a:gd name="T3" fmla="*/ 158 h 260"/>
                <a:gd name="T4" fmla="*/ 298 w 313"/>
                <a:gd name="T5" fmla="*/ 139 h 260"/>
                <a:gd name="T6" fmla="*/ 287 w 313"/>
                <a:gd name="T7" fmla="*/ 139 h 260"/>
                <a:gd name="T8" fmla="*/ 271 w 313"/>
                <a:gd name="T9" fmla="*/ 136 h 260"/>
                <a:gd name="T10" fmla="*/ 246 w 313"/>
                <a:gd name="T11" fmla="*/ 136 h 260"/>
                <a:gd name="T12" fmla="*/ 236 w 313"/>
                <a:gd name="T13" fmla="*/ 122 h 260"/>
                <a:gd name="T14" fmla="*/ 234 w 313"/>
                <a:gd name="T15" fmla="*/ 104 h 260"/>
                <a:gd name="T16" fmla="*/ 233 w 313"/>
                <a:gd name="T17" fmla="*/ 76 h 260"/>
                <a:gd name="T18" fmla="*/ 232 w 313"/>
                <a:gd name="T19" fmla="*/ 53 h 260"/>
                <a:gd name="T20" fmla="*/ 232 w 313"/>
                <a:gd name="T21" fmla="*/ 35 h 260"/>
                <a:gd name="T22" fmla="*/ 221 w 313"/>
                <a:gd name="T23" fmla="*/ 35 h 260"/>
                <a:gd name="T24" fmla="*/ 206 w 313"/>
                <a:gd name="T25" fmla="*/ 31 h 260"/>
                <a:gd name="T26" fmla="*/ 196 w 313"/>
                <a:gd name="T27" fmla="*/ 20 h 260"/>
                <a:gd name="T28" fmla="*/ 190 w 313"/>
                <a:gd name="T29" fmla="*/ 16 h 260"/>
                <a:gd name="T30" fmla="*/ 182 w 313"/>
                <a:gd name="T31" fmla="*/ 6 h 260"/>
                <a:gd name="T32" fmla="*/ 157 w 313"/>
                <a:gd name="T33" fmla="*/ 1 h 260"/>
                <a:gd name="T34" fmla="*/ 143 w 313"/>
                <a:gd name="T35" fmla="*/ 2 h 260"/>
                <a:gd name="T36" fmla="*/ 136 w 313"/>
                <a:gd name="T37" fmla="*/ 12 h 260"/>
                <a:gd name="T38" fmla="*/ 127 w 313"/>
                <a:gd name="T39" fmla="*/ 18 h 260"/>
                <a:gd name="T40" fmla="*/ 121 w 313"/>
                <a:gd name="T41" fmla="*/ 34 h 260"/>
                <a:gd name="T42" fmla="*/ 118 w 313"/>
                <a:gd name="T43" fmla="*/ 44 h 260"/>
                <a:gd name="T44" fmla="*/ 110 w 313"/>
                <a:gd name="T45" fmla="*/ 46 h 260"/>
                <a:gd name="T46" fmla="*/ 104 w 313"/>
                <a:gd name="T47" fmla="*/ 47 h 260"/>
                <a:gd name="T48" fmla="*/ 94 w 313"/>
                <a:gd name="T49" fmla="*/ 51 h 260"/>
                <a:gd name="T50" fmla="*/ 89 w 313"/>
                <a:gd name="T51" fmla="*/ 50 h 260"/>
                <a:gd name="T52" fmla="*/ 82 w 313"/>
                <a:gd name="T53" fmla="*/ 59 h 260"/>
                <a:gd name="T54" fmla="*/ 73 w 313"/>
                <a:gd name="T55" fmla="*/ 69 h 260"/>
                <a:gd name="T56" fmla="*/ 68 w 313"/>
                <a:gd name="T57" fmla="*/ 62 h 260"/>
                <a:gd name="T58" fmla="*/ 60 w 313"/>
                <a:gd name="T59" fmla="*/ 69 h 260"/>
                <a:gd name="T60" fmla="*/ 54 w 313"/>
                <a:gd name="T61" fmla="*/ 68 h 260"/>
                <a:gd name="T62" fmla="*/ 47 w 313"/>
                <a:gd name="T63" fmla="*/ 76 h 260"/>
                <a:gd name="T64" fmla="*/ 39 w 313"/>
                <a:gd name="T65" fmla="*/ 72 h 260"/>
                <a:gd name="T66" fmla="*/ 33 w 313"/>
                <a:gd name="T67" fmla="*/ 70 h 260"/>
                <a:gd name="T68" fmla="*/ 18 w 313"/>
                <a:gd name="T69" fmla="*/ 72 h 260"/>
                <a:gd name="T70" fmla="*/ 12 w 313"/>
                <a:gd name="T71" fmla="*/ 81 h 260"/>
                <a:gd name="T72" fmla="*/ 0 w 313"/>
                <a:gd name="T73" fmla="*/ 93 h 260"/>
                <a:gd name="T74" fmla="*/ 24 w 313"/>
                <a:gd name="T75" fmla="*/ 90 h 260"/>
                <a:gd name="T76" fmla="*/ 53 w 313"/>
                <a:gd name="T77" fmla="*/ 87 h 260"/>
                <a:gd name="T78" fmla="*/ 60 w 313"/>
                <a:gd name="T79" fmla="*/ 88 h 260"/>
                <a:gd name="T80" fmla="*/ 63 w 313"/>
                <a:gd name="T81" fmla="*/ 103 h 260"/>
                <a:gd name="T82" fmla="*/ 62 w 313"/>
                <a:gd name="T83" fmla="*/ 130 h 260"/>
                <a:gd name="T84" fmla="*/ 67 w 313"/>
                <a:gd name="T85" fmla="*/ 166 h 260"/>
                <a:gd name="T86" fmla="*/ 78 w 313"/>
                <a:gd name="T87" fmla="*/ 181 h 260"/>
                <a:gd name="T88" fmla="*/ 90 w 313"/>
                <a:gd name="T89" fmla="*/ 192 h 260"/>
                <a:gd name="T90" fmla="*/ 104 w 313"/>
                <a:gd name="T91" fmla="*/ 205 h 260"/>
                <a:gd name="T92" fmla="*/ 126 w 313"/>
                <a:gd name="T93" fmla="*/ 212 h 260"/>
                <a:gd name="T94" fmla="*/ 142 w 313"/>
                <a:gd name="T95" fmla="*/ 210 h 260"/>
                <a:gd name="T96" fmla="*/ 158 w 313"/>
                <a:gd name="T97" fmla="*/ 219 h 260"/>
                <a:gd name="T98" fmla="*/ 166 w 313"/>
                <a:gd name="T99" fmla="*/ 216 h 260"/>
                <a:gd name="T100" fmla="*/ 176 w 313"/>
                <a:gd name="T101" fmla="*/ 228 h 260"/>
                <a:gd name="T102" fmla="*/ 201 w 313"/>
                <a:gd name="T103" fmla="*/ 237 h 260"/>
                <a:gd name="T104" fmla="*/ 209 w 313"/>
                <a:gd name="T105" fmla="*/ 236 h 260"/>
                <a:gd name="T106" fmla="*/ 214 w 313"/>
                <a:gd name="T107" fmla="*/ 245 h 260"/>
                <a:gd name="T108" fmla="*/ 251 w 313"/>
                <a:gd name="T109" fmla="*/ 251 h 260"/>
                <a:gd name="T110" fmla="*/ 263 w 313"/>
                <a:gd name="T111" fmla="*/ 255 h 260"/>
                <a:gd name="T112" fmla="*/ 274 w 313"/>
                <a:gd name="T113" fmla="*/ 259 h 260"/>
                <a:gd name="T114" fmla="*/ 287 w 313"/>
                <a:gd name="T115" fmla="*/ 247 h 260"/>
                <a:gd name="T116" fmla="*/ 295 w 313"/>
                <a:gd name="T117" fmla="*/ 229 h 260"/>
                <a:gd name="T118" fmla="*/ 303 w 313"/>
                <a:gd name="T119" fmla="*/ 219 h 260"/>
                <a:gd name="T120" fmla="*/ 309 w 313"/>
                <a:gd name="T121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260">
                  <a:moveTo>
                    <a:pt x="311" y="195"/>
                  </a:moveTo>
                  <a:cubicBezTo>
                    <a:pt x="311" y="194"/>
                    <a:pt x="310" y="193"/>
                    <a:pt x="310" y="192"/>
                  </a:cubicBezTo>
                  <a:cubicBezTo>
                    <a:pt x="310" y="191"/>
                    <a:pt x="310" y="189"/>
                    <a:pt x="309" y="188"/>
                  </a:cubicBezTo>
                  <a:cubicBezTo>
                    <a:pt x="309" y="185"/>
                    <a:pt x="308" y="181"/>
                    <a:pt x="306" y="178"/>
                  </a:cubicBezTo>
                  <a:cubicBezTo>
                    <a:pt x="306" y="177"/>
                    <a:pt x="305" y="176"/>
                    <a:pt x="303" y="175"/>
                  </a:cubicBezTo>
                  <a:cubicBezTo>
                    <a:pt x="302" y="173"/>
                    <a:pt x="301" y="171"/>
                    <a:pt x="300" y="169"/>
                  </a:cubicBezTo>
                  <a:cubicBezTo>
                    <a:pt x="299" y="166"/>
                    <a:pt x="300" y="163"/>
                    <a:pt x="302" y="160"/>
                  </a:cubicBezTo>
                  <a:cubicBezTo>
                    <a:pt x="303" y="159"/>
                    <a:pt x="303" y="159"/>
                    <a:pt x="304" y="158"/>
                  </a:cubicBezTo>
                  <a:cubicBezTo>
                    <a:pt x="306" y="157"/>
                    <a:pt x="307" y="155"/>
                    <a:pt x="308" y="154"/>
                  </a:cubicBezTo>
                  <a:cubicBezTo>
                    <a:pt x="308" y="152"/>
                    <a:pt x="307" y="149"/>
                    <a:pt x="306" y="146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5" y="143"/>
                    <a:pt x="301" y="140"/>
                    <a:pt x="298" y="139"/>
                  </a:cubicBezTo>
                  <a:cubicBezTo>
                    <a:pt x="298" y="139"/>
                    <a:pt x="297" y="139"/>
                    <a:pt x="296" y="139"/>
                  </a:cubicBezTo>
                  <a:cubicBezTo>
                    <a:pt x="295" y="139"/>
                    <a:pt x="294" y="139"/>
                    <a:pt x="293" y="139"/>
                  </a:cubicBezTo>
                  <a:cubicBezTo>
                    <a:pt x="292" y="140"/>
                    <a:pt x="291" y="140"/>
                    <a:pt x="290" y="140"/>
                  </a:cubicBezTo>
                  <a:cubicBezTo>
                    <a:pt x="289" y="140"/>
                    <a:pt x="288" y="140"/>
                    <a:pt x="287" y="139"/>
                  </a:cubicBezTo>
                  <a:cubicBezTo>
                    <a:pt x="285" y="138"/>
                    <a:pt x="285" y="138"/>
                    <a:pt x="284" y="137"/>
                  </a:cubicBezTo>
                  <a:cubicBezTo>
                    <a:pt x="283" y="136"/>
                    <a:pt x="282" y="135"/>
                    <a:pt x="280" y="135"/>
                  </a:cubicBezTo>
                  <a:cubicBezTo>
                    <a:pt x="278" y="135"/>
                    <a:pt x="276" y="135"/>
                    <a:pt x="274" y="135"/>
                  </a:cubicBezTo>
                  <a:cubicBezTo>
                    <a:pt x="273" y="136"/>
                    <a:pt x="272" y="136"/>
                    <a:pt x="271" y="136"/>
                  </a:cubicBezTo>
                  <a:cubicBezTo>
                    <a:pt x="270" y="136"/>
                    <a:pt x="270" y="136"/>
                    <a:pt x="269" y="136"/>
                  </a:cubicBezTo>
                  <a:cubicBezTo>
                    <a:pt x="268" y="136"/>
                    <a:pt x="266" y="136"/>
                    <a:pt x="265" y="136"/>
                  </a:cubicBezTo>
                  <a:cubicBezTo>
                    <a:pt x="263" y="135"/>
                    <a:pt x="262" y="135"/>
                    <a:pt x="261" y="135"/>
                  </a:cubicBezTo>
                  <a:cubicBezTo>
                    <a:pt x="256" y="135"/>
                    <a:pt x="251" y="136"/>
                    <a:pt x="246" y="136"/>
                  </a:cubicBezTo>
                  <a:cubicBezTo>
                    <a:pt x="246" y="136"/>
                    <a:pt x="245" y="136"/>
                    <a:pt x="244" y="136"/>
                  </a:cubicBezTo>
                  <a:cubicBezTo>
                    <a:pt x="238" y="136"/>
                    <a:pt x="237" y="133"/>
                    <a:pt x="237" y="131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6"/>
                    <a:pt x="236" y="124"/>
                    <a:pt x="236" y="122"/>
                  </a:cubicBezTo>
                  <a:cubicBezTo>
                    <a:pt x="236" y="120"/>
                    <a:pt x="236" y="119"/>
                    <a:pt x="237" y="117"/>
                  </a:cubicBezTo>
                  <a:cubicBezTo>
                    <a:pt x="237" y="116"/>
                    <a:pt x="237" y="115"/>
                    <a:pt x="237" y="114"/>
                  </a:cubicBezTo>
                  <a:cubicBezTo>
                    <a:pt x="237" y="112"/>
                    <a:pt x="237" y="109"/>
                    <a:pt x="236" y="107"/>
                  </a:cubicBezTo>
                  <a:cubicBezTo>
                    <a:pt x="235" y="106"/>
                    <a:pt x="235" y="105"/>
                    <a:pt x="234" y="104"/>
                  </a:cubicBezTo>
                  <a:cubicBezTo>
                    <a:pt x="233" y="103"/>
                    <a:pt x="232" y="102"/>
                    <a:pt x="232" y="100"/>
                  </a:cubicBezTo>
                  <a:cubicBezTo>
                    <a:pt x="231" y="97"/>
                    <a:pt x="232" y="94"/>
                    <a:pt x="232" y="92"/>
                  </a:cubicBezTo>
                  <a:cubicBezTo>
                    <a:pt x="233" y="89"/>
                    <a:pt x="233" y="86"/>
                    <a:pt x="233" y="84"/>
                  </a:cubicBezTo>
                  <a:cubicBezTo>
                    <a:pt x="233" y="81"/>
                    <a:pt x="233" y="79"/>
                    <a:pt x="233" y="76"/>
                  </a:cubicBezTo>
                  <a:cubicBezTo>
                    <a:pt x="233" y="75"/>
                    <a:pt x="233" y="73"/>
                    <a:pt x="233" y="71"/>
                  </a:cubicBezTo>
                  <a:cubicBezTo>
                    <a:pt x="233" y="69"/>
                    <a:pt x="233" y="67"/>
                    <a:pt x="232" y="66"/>
                  </a:cubicBezTo>
                  <a:cubicBezTo>
                    <a:pt x="231" y="64"/>
                    <a:pt x="231" y="62"/>
                    <a:pt x="231" y="61"/>
                  </a:cubicBezTo>
                  <a:cubicBezTo>
                    <a:pt x="230" y="58"/>
                    <a:pt x="231" y="56"/>
                    <a:pt x="232" y="53"/>
                  </a:cubicBezTo>
                  <a:cubicBezTo>
                    <a:pt x="232" y="53"/>
                    <a:pt x="232" y="52"/>
                    <a:pt x="232" y="51"/>
                  </a:cubicBezTo>
                  <a:cubicBezTo>
                    <a:pt x="232" y="50"/>
                    <a:pt x="233" y="48"/>
                    <a:pt x="233" y="47"/>
                  </a:cubicBezTo>
                  <a:cubicBezTo>
                    <a:pt x="234" y="43"/>
                    <a:pt x="235" y="40"/>
                    <a:pt x="233" y="36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1" y="33"/>
                    <a:pt x="230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5" y="31"/>
                    <a:pt x="223" y="32"/>
                    <a:pt x="222" y="33"/>
                  </a:cubicBezTo>
                  <a:cubicBezTo>
                    <a:pt x="222" y="34"/>
                    <a:pt x="221" y="34"/>
                    <a:pt x="221" y="35"/>
                  </a:cubicBezTo>
                  <a:cubicBezTo>
                    <a:pt x="219" y="36"/>
                    <a:pt x="217" y="37"/>
                    <a:pt x="215" y="37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1" y="37"/>
                    <a:pt x="209" y="35"/>
                    <a:pt x="207" y="33"/>
                  </a:cubicBezTo>
                  <a:cubicBezTo>
                    <a:pt x="207" y="32"/>
                    <a:pt x="207" y="32"/>
                    <a:pt x="206" y="31"/>
                  </a:cubicBezTo>
                  <a:cubicBezTo>
                    <a:pt x="205" y="29"/>
                    <a:pt x="204" y="28"/>
                    <a:pt x="202" y="27"/>
                  </a:cubicBezTo>
                  <a:cubicBezTo>
                    <a:pt x="202" y="26"/>
                    <a:pt x="201" y="26"/>
                    <a:pt x="200" y="25"/>
                  </a:cubicBezTo>
                  <a:cubicBezTo>
                    <a:pt x="199" y="25"/>
                    <a:pt x="198" y="24"/>
                    <a:pt x="197" y="23"/>
                  </a:cubicBezTo>
                  <a:cubicBezTo>
                    <a:pt x="196" y="22"/>
                    <a:pt x="196" y="21"/>
                    <a:pt x="196" y="20"/>
                  </a:cubicBezTo>
                  <a:cubicBezTo>
                    <a:pt x="195" y="19"/>
                    <a:pt x="195" y="18"/>
                    <a:pt x="194" y="17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193" y="16"/>
                    <a:pt x="191" y="16"/>
                    <a:pt x="190" y="16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8" y="13"/>
                    <a:pt x="186" y="11"/>
                    <a:pt x="184" y="9"/>
                  </a:cubicBezTo>
                  <a:cubicBezTo>
                    <a:pt x="184" y="8"/>
                    <a:pt x="182" y="7"/>
                    <a:pt x="182" y="6"/>
                  </a:cubicBezTo>
                  <a:cubicBezTo>
                    <a:pt x="178" y="1"/>
                    <a:pt x="172" y="1"/>
                    <a:pt x="167" y="1"/>
                  </a:cubicBezTo>
                  <a:cubicBezTo>
                    <a:pt x="165" y="1"/>
                    <a:pt x="164" y="1"/>
                    <a:pt x="163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5" y="0"/>
                    <a:pt x="154" y="0"/>
                    <a:pt x="152" y="0"/>
                  </a:cubicBezTo>
                  <a:cubicBezTo>
                    <a:pt x="151" y="0"/>
                    <a:pt x="150" y="0"/>
                    <a:pt x="149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7" y="1"/>
                    <a:pt x="144" y="1"/>
                    <a:pt x="143" y="2"/>
                  </a:cubicBezTo>
                  <a:cubicBezTo>
                    <a:pt x="141" y="3"/>
                    <a:pt x="141" y="4"/>
                    <a:pt x="141" y="6"/>
                  </a:cubicBezTo>
                  <a:cubicBezTo>
                    <a:pt x="141" y="6"/>
                    <a:pt x="140" y="7"/>
                    <a:pt x="140" y="7"/>
                  </a:cubicBezTo>
                  <a:cubicBezTo>
                    <a:pt x="140" y="10"/>
                    <a:pt x="139" y="11"/>
                    <a:pt x="137" y="11"/>
                  </a:cubicBezTo>
                  <a:cubicBezTo>
                    <a:pt x="137" y="12"/>
                    <a:pt x="136" y="12"/>
                    <a:pt x="136" y="12"/>
                  </a:cubicBezTo>
                  <a:cubicBezTo>
                    <a:pt x="135" y="12"/>
                    <a:pt x="134" y="12"/>
                    <a:pt x="133" y="13"/>
                  </a:cubicBezTo>
                  <a:cubicBezTo>
                    <a:pt x="133" y="13"/>
                    <a:pt x="132" y="14"/>
                    <a:pt x="132" y="14"/>
                  </a:cubicBezTo>
                  <a:cubicBezTo>
                    <a:pt x="132" y="15"/>
                    <a:pt x="131" y="16"/>
                    <a:pt x="131" y="16"/>
                  </a:cubicBezTo>
                  <a:cubicBezTo>
                    <a:pt x="130" y="17"/>
                    <a:pt x="129" y="17"/>
                    <a:pt x="127" y="18"/>
                  </a:cubicBezTo>
                  <a:cubicBezTo>
                    <a:pt x="125" y="19"/>
                    <a:pt x="124" y="19"/>
                    <a:pt x="123" y="21"/>
                  </a:cubicBezTo>
                  <a:cubicBezTo>
                    <a:pt x="123" y="22"/>
                    <a:pt x="123" y="24"/>
                    <a:pt x="124" y="25"/>
                  </a:cubicBezTo>
                  <a:cubicBezTo>
                    <a:pt x="125" y="27"/>
                    <a:pt x="126" y="28"/>
                    <a:pt x="125" y="30"/>
                  </a:cubicBezTo>
                  <a:cubicBezTo>
                    <a:pt x="124" y="33"/>
                    <a:pt x="123" y="33"/>
                    <a:pt x="121" y="34"/>
                  </a:cubicBezTo>
                  <a:cubicBezTo>
                    <a:pt x="121" y="34"/>
                    <a:pt x="120" y="34"/>
                    <a:pt x="120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40"/>
                    <a:pt x="119" y="43"/>
                    <a:pt x="118" y="44"/>
                  </a:cubicBezTo>
                  <a:cubicBezTo>
                    <a:pt x="117" y="45"/>
                    <a:pt x="116" y="46"/>
                    <a:pt x="114" y="46"/>
                  </a:cubicBezTo>
                  <a:cubicBezTo>
                    <a:pt x="113" y="46"/>
                    <a:pt x="113" y="46"/>
                    <a:pt x="112" y="46"/>
                  </a:cubicBezTo>
                  <a:cubicBezTo>
                    <a:pt x="111" y="46"/>
                    <a:pt x="111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9" y="46"/>
                    <a:pt x="108" y="46"/>
                    <a:pt x="108" y="46"/>
                  </a:cubicBezTo>
                  <a:cubicBezTo>
                    <a:pt x="107" y="47"/>
                    <a:pt x="106" y="47"/>
                    <a:pt x="106" y="47"/>
                  </a:cubicBezTo>
                  <a:cubicBezTo>
                    <a:pt x="106" y="47"/>
                    <a:pt x="105" y="47"/>
                    <a:pt x="105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102" y="47"/>
                    <a:pt x="102" y="47"/>
                    <a:pt x="101" y="47"/>
                  </a:cubicBezTo>
                  <a:cubicBezTo>
                    <a:pt x="100" y="47"/>
                    <a:pt x="99" y="48"/>
                    <a:pt x="98" y="49"/>
                  </a:cubicBezTo>
                  <a:cubicBezTo>
                    <a:pt x="97" y="50"/>
                    <a:pt x="96" y="51"/>
                    <a:pt x="94" y="51"/>
                  </a:cubicBezTo>
                  <a:cubicBezTo>
                    <a:pt x="94" y="51"/>
                    <a:pt x="94" y="51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90" y="50"/>
                    <a:pt x="89" y="50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4" y="50"/>
                    <a:pt x="84" y="53"/>
                    <a:pt x="83" y="56"/>
                  </a:cubicBezTo>
                  <a:cubicBezTo>
                    <a:pt x="83" y="57"/>
                    <a:pt x="83" y="58"/>
                    <a:pt x="82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1" y="62"/>
                    <a:pt x="81" y="63"/>
                    <a:pt x="79" y="64"/>
                  </a:cubicBezTo>
                  <a:cubicBezTo>
                    <a:pt x="78" y="65"/>
                    <a:pt x="78" y="65"/>
                    <a:pt x="77" y="66"/>
                  </a:cubicBezTo>
                  <a:cubicBezTo>
                    <a:pt x="76" y="68"/>
                    <a:pt x="74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1" y="69"/>
                    <a:pt x="70" y="68"/>
                    <a:pt x="70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6" y="64"/>
                    <a:pt x="65" y="64"/>
                  </a:cubicBezTo>
                  <a:cubicBezTo>
                    <a:pt x="63" y="65"/>
                    <a:pt x="62" y="66"/>
                    <a:pt x="61" y="67"/>
                  </a:cubicBezTo>
                  <a:cubicBezTo>
                    <a:pt x="60" y="68"/>
                    <a:pt x="60" y="68"/>
                    <a:pt x="60" y="69"/>
                  </a:cubicBezTo>
                  <a:cubicBezTo>
                    <a:pt x="59" y="70"/>
                    <a:pt x="58" y="71"/>
                    <a:pt x="57" y="71"/>
                  </a:cubicBezTo>
                  <a:cubicBezTo>
                    <a:pt x="57" y="71"/>
                    <a:pt x="56" y="71"/>
                    <a:pt x="56" y="71"/>
                  </a:cubicBezTo>
                  <a:cubicBezTo>
                    <a:pt x="56" y="71"/>
                    <a:pt x="56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48" y="75"/>
                    <a:pt x="47" y="76"/>
                  </a:cubicBezTo>
                  <a:cubicBezTo>
                    <a:pt x="46" y="76"/>
                    <a:pt x="46" y="76"/>
                    <a:pt x="45" y="76"/>
                  </a:cubicBezTo>
                  <a:cubicBezTo>
                    <a:pt x="44" y="76"/>
                    <a:pt x="43" y="75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40" y="73"/>
                    <a:pt x="39" y="72"/>
                  </a:cubicBezTo>
                  <a:cubicBezTo>
                    <a:pt x="38" y="72"/>
                    <a:pt x="38" y="72"/>
                    <a:pt x="38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0"/>
                    <a:pt x="35" y="70"/>
                    <a:pt x="33" y="70"/>
                  </a:cubicBezTo>
                  <a:cubicBezTo>
                    <a:pt x="31" y="70"/>
                    <a:pt x="30" y="70"/>
                    <a:pt x="28" y="70"/>
                  </a:cubicBezTo>
                  <a:cubicBezTo>
                    <a:pt x="27" y="70"/>
                    <a:pt x="25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20" y="71"/>
                    <a:pt x="18" y="72"/>
                  </a:cubicBezTo>
                  <a:cubicBezTo>
                    <a:pt x="16" y="72"/>
                    <a:pt x="16" y="73"/>
                    <a:pt x="16" y="74"/>
                  </a:cubicBezTo>
                  <a:cubicBezTo>
                    <a:pt x="16" y="75"/>
                    <a:pt x="15" y="76"/>
                    <a:pt x="15" y="77"/>
                  </a:cubicBezTo>
                  <a:cubicBezTo>
                    <a:pt x="14" y="78"/>
                    <a:pt x="14" y="79"/>
                    <a:pt x="13" y="80"/>
                  </a:cubicBezTo>
                  <a:cubicBezTo>
                    <a:pt x="13" y="80"/>
                    <a:pt x="12" y="81"/>
                    <a:pt x="12" y="81"/>
                  </a:cubicBezTo>
                  <a:cubicBezTo>
                    <a:pt x="11" y="83"/>
                    <a:pt x="10" y="84"/>
                    <a:pt x="8" y="84"/>
                  </a:cubicBezTo>
                  <a:cubicBezTo>
                    <a:pt x="8" y="84"/>
                    <a:pt x="8" y="85"/>
                    <a:pt x="7" y="85"/>
                  </a:cubicBezTo>
                  <a:cubicBezTo>
                    <a:pt x="5" y="86"/>
                    <a:pt x="3" y="89"/>
                    <a:pt x="2" y="9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1" y="94"/>
                    <a:pt x="13" y="93"/>
                    <a:pt x="16" y="93"/>
                  </a:cubicBezTo>
                  <a:cubicBezTo>
                    <a:pt x="19" y="92"/>
                    <a:pt x="21" y="91"/>
                    <a:pt x="24" y="90"/>
                  </a:cubicBezTo>
                  <a:cubicBezTo>
                    <a:pt x="26" y="90"/>
                    <a:pt x="28" y="89"/>
                    <a:pt x="31" y="88"/>
                  </a:cubicBezTo>
                  <a:cubicBezTo>
                    <a:pt x="36" y="87"/>
                    <a:pt x="41" y="87"/>
                    <a:pt x="46" y="87"/>
                  </a:cubicBezTo>
                  <a:cubicBezTo>
                    <a:pt x="47" y="87"/>
                    <a:pt x="48" y="87"/>
                    <a:pt x="49" y="87"/>
                  </a:cubicBezTo>
                  <a:cubicBezTo>
                    <a:pt x="50" y="87"/>
                    <a:pt x="51" y="87"/>
                    <a:pt x="53" y="87"/>
                  </a:cubicBezTo>
                  <a:cubicBezTo>
                    <a:pt x="54" y="88"/>
                    <a:pt x="55" y="88"/>
                    <a:pt x="56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88"/>
                    <a:pt x="58" y="88"/>
                    <a:pt x="59" y="88"/>
                  </a:cubicBezTo>
                  <a:cubicBezTo>
                    <a:pt x="59" y="88"/>
                    <a:pt x="59" y="88"/>
                    <a:pt x="60" y="88"/>
                  </a:cubicBezTo>
                  <a:cubicBezTo>
                    <a:pt x="61" y="88"/>
                    <a:pt x="61" y="88"/>
                    <a:pt x="62" y="89"/>
                  </a:cubicBezTo>
                  <a:cubicBezTo>
                    <a:pt x="62" y="90"/>
                    <a:pt x="62" y="91"/>
                    <a:pt x="62" y="93"/>
                  </a:cubicBezTo>
                  <a:cubicBezTo>
                    <a:pt x="62" y="94"/>
                    <a:pt x="62" y="95"/>
                    <a:pt x="63" y="95"/>
                  </a:cubicBezTo>
                  <a:cubicBezTo>
                    <a:pt x="63" y="98"/>
                    <a:pt x="63" y="101"/>
                    <a:pt x="63" y="103"/>
                  </a:cubicBezTo>
                  <a:cubicBezTo>
                    <a:pt x="63" y="106"/>
                    <a:pt x="63" y="107"/>
                    <a:pt x="62" y="109"/>
                  </a:cubicBezTo>
                  <a:cubicBezTo>
                    <a:pt x="61" y="111"/>
                    <a:pt x="60" y="114"/>
                    <a:pt x="59" y="116"/>
                  </a:cubicBezTo>
                  <a:cubicBezTo>
                    <a:pt x="57" y="120"/>
                    <a:pt x="59" y="123"/>
                    <a:pt x="60" y="126"/>
                  </a:cubicBezTo>
                  <a:cubicBezTo>
                    <a:pt x="61" y="127"/>
                    <a:pt x="61" y="128"/>
                    <a:pt x="62" y="130"/>
                  </a:cubicBezTo>
                  <a:cubicBezTo>
                    <a:pt x="63" y="134"/>
                    <a:pt x="64" y="138"/>
                    <a:pt x="63" y="142"/>
                  </a:cubicBezTo>
                  <a:cubicBezTo>
                    <a:pt x="63" y="143"/>
                    <a:pt x="63" y="144"/>
                    <a:pt x="62" y="145"/>
                  </a:cubicBezTo>
                  <a:cubicBezTo>
                    <a:pt x="62" y="146"/>
                    <a:pt x="61" y="147"/>
                    <a:pt x="61" y="149"/>
                  </a:cubicBezTo>
                  <a:cubicBezTo>
                    <a:pt x="60" y="156"/>
                    <a:pt x="63" y="161"/>
                    <a:pt x="67" y="166"/>
                  </a:cubicBezTo>
                  <a:cubicBezTo>
                    <a:pt x="68" y="167"/>
                    <a:pt x="68" y="169"/>
                    <a:pt x="69" y="170"/>
                  </a:cubicBezTo>
                  <a:cubicBezTo>
                    <a:pt x="70" y="172"/>
                    <a:pt x="71" y="173"/>
                    <a:pt x="72" y="175"/>
                  </a:cubicBezTo>
                  <a:cubicBezTo>
                    <a:pt x="73" y="176"/>
                    <a:pt x="74" y="177"/>
                    <a:pt x="75" y="178"/>
                  </a:cubicBezTo>
                  <a:cubicBezTo>
                    <a:pt x="76" y="179"/>
                    <a:pt x="77" y="180"/>
                    <a:pt x="78" y="181"/>
                  </a:cubicBezTo>
                  <a:cubicBezTo>
                    <a:pt x="78" y="182"/>
                    <a:pt x="78" y="182"/>
                    <a:pt x="79" y="183"/>
                  </a:cubicBezTo>
                  <a:cubicBezTo>
                    <a:pt x="80" y="185"/>
                    <a:pt x="81" y="187"/>
                    <a:pt x="83" y="188"/>
                  </a:cubicBezTo>
                  <a:cubicBezTo>
                    <a:pt x="84" y="189"/>
                    <a:pt x="85" y="189"/>
                    <a:pt x="86" y="189"/>
                  </a:cubicBezTo>
                  <a:cubicBezTo>
                    <a:pt x="87" y="190"/>
                    <a:pt x="89" y="191"/>
                    <a:pt x="90" y="192"/>
                  </a:cubicBezTo>
                  <a:cubicBezTo>
                    <a:pt x="92" y="195"/>
                    <a:pt x="94" y="196"/>
                    <a:pt x="97" y="197"/>
                  </a:cubicBezTo>
                  <a:cubicBezTo>
                    <a:pt x="97" y="197"/>
                    <a:pt x="98" y="197"/>
                    <a:pt x="99" y="198"/>
                  </a:cubicBezTo>
                  <a:cubicBezTo>
                    <a:pt x="101" y="199"/>
                    <a:pt x="101" y="200"/>
                    <a:pt x="102" y="202"/>
                  </a:cubicBezTo>
                  <a:cubicBezTo>
                    <a:pt x="102" y="202"/>
                    <a:pt x="103" y="204"/>
                    <a:pt x="104" y="205"/>
                  </a:cubicBezTo>
                  <a:cubicBezTo>
                    <a:pt x="105" y="207"/>
                    <a:pt x="108" y="208"/>
                    <a:pt x="110" y="209"/>
                  </a:cubicBezTo>
                  <a:cubicBezTo>
                    <a:pt x="111" y="209"/>
                    <a:pt x="111" y="209"/>
                    <a:pt x="112" y="209"/>
                  </a:cubicBezTo>
                  <a:cubicBezTo>
                    <a:pt x="115" y="211"/>
                    <a:pt x="121" y="212"/>
                    <a:pt x="126" y="21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9" y="212"/>
                    <a:pt x="130" y="211"/>
                    <a:pt x="132" y="210"/>
                  </a:cubicBezTo>
                  <a:cubicBezTo>
                    <a:pt x="133" y="210"/>
                    <a:pt x="135" y="209"/>
                    <a:pt x="136" y="209"/>
                  </a:cubicBezTo>
                  <a:cubicBezTo>
                    <a:pt x="136" y="209"/>
                    <a:pt x="137" y="209"/>
                    <a:pt x="137" y="209"/>
                  </a:cubicBezTo>
                  <a:cubicBezTo>
                    <a:pt x="139" y="209"/>
                    <a:pt x="141" y="209"/>
                    <a:pt x="142" y="210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47" y="211"/>
                    <a:pt x="149" y="212"/>
                    <a:pt x="151" y="214"/>
                  </a:cubicBezTo>
                  <a:cubicBezTo>
                    <a:pt x="152" y="214"/>
                    <a:pt x="152" y="215"/>
                    <a:pt x="153" y="215"/>
                  </a:cubicBezTo>
                  <a:cubicBezTo>
                    <a:pt x="154" y="217"/>
                    <a:pt x="155" y="219"/>
                    <a:pt x="158" y="219"/>
                  </a:cubicBezTo>
                  <a:cubicBezTo>
                    <a:pt x="158" y="219"/>
                    <a:pt x="159" y="219"/>
                    <a:pt x="160" y="218"/>
                  </a:cubicBezTo>
                  <a:cubicBezTo>
                    <a:pt x="161" y="218"/>
                    <a:pt x="163" y="217"/>
                    <a:pt x="163" y="216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64" y="216"/>
                    <a:pt x="165" y="216"/>
                    <a:pt x="166" y="216"/>
                  </a:cubicBezTo>
                  <a:cubicBezTo>
                    <a:pt x="167" y="217"/>
                    <a:pt x="169" y="219"/>
                    <a:pt x="170" y="221"/>
                  </a:cubicBezTo>
                  <a:cubicBezTo>
                    <a:pt x="170" y="221"/>
                    <a:pt x="170" y="221"/>
                    <a:pt x="170" y="221"/>
                  </a:cubicBezTo>
                  <a:cubicBezTo>
                    <a:pt x="171" y="222"/>
                    <a:pt x="172" y="223"/>
                    <a:pt x="172" y="224"/>
                  </a:cubicBezTo>
                  <a:cubicBezTo>
                    <a:pt x="173" y="225"/>
                    <a:pt x="174" y="227"/>
                    <a:pt x="176" y="228"/>
                  </a:cubicBezTo>
                  <a:cubicBezTo>
                    <a:pt x="178" y="231"/>
                    <a:pt x="181" y="231"/>
                    <a:pt x="183" y="232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3"/>
                    <a:pt x="191" y="234"/>
                    <a:pt x="193" y="235"/>
                  </a:cubicBezTo>
                  <a:cubicBezTo>
                    <a:pt x="195" y="236"/>
                    <a:pt x="198" y="237"/>
                    <a:pt x="201" y="237"/>
                  </a:cubicBezTo>
                  <a:cubicBezTo>
                    <a:pt x="202" y="237"/>
                    <a:pt x="202" y="237"/>
                    <a:pt x="203" y="237"/>
                  </a:cubicBezTo>
                  <a:cubicBezTo>
                    <a:pt x="204" y="237"/>
                    <a:pt x="205" y="237"/>
                    <a:pt x="206" y="236"/>
                  </a:cubicBezTo>
                  <a:cubicBezTo>
                    <a:pt x="207" y="236"/>
                    <a:pt x="207" y="236"/>
                    <a:pt x="208" y="236"/>
                  </a:cubicBezTo>
                  <a:cubicBezTo>
                    <a:pt x="208" y="236"/>
                    <a:pt x="208" y="236"/>
                    <a:pt x="209" y="236"/>
                  </a:cubicBezTo>
                  <a:cubicBezTo>
                    <a:pt x="209" y="237"/>
                    <a:pt x="209" y="237"/>
                    <a:pt x="209" y="238"/>
                  </a:cubicBezTo>
                  <a:cubicBezTo>
                    <a:pt x="210" y="239"/>
                    <a:pt x="210" y="240"/>
                    <a:pt x="210" y="241"/>
                  </a:cubicBezTo>
                  <a:cubicBezTo>
                    <a:pt x="211" y="243"/>
                    <a:pt x="212" y="244"/>
                    <a:pt x="213" y="245"/>
                  </a:cubicBezTo>
                  <a:cubicBezTo>
                    <a:pt x="214" y="245"/>
                    <a:pt x="214" y="245"/>
                    <a:pt x="214" y="245"/>
                  </a:cubicBezTo>
                  <a:cubicBezTo>
                    <a:pt x="218" y="250"/>
                    <a:pt x="223" y="254"/>
                    <a:pt x="230" y="254"/>
                  </a:cubicBezTo>
                  <a:cubicBezTo>
                    <a:pt x="230" y="254"/>
                    <a:pt x="231" y="254"/>
                    <a:pt x="232" y="254"/>
                  </a:cubicBezTo>
                  <a:cubicBezTo>
                    <a:pt x="235" y="254"/>
                    <a:pt x="235" y="254"/>
                    <a:pt x="235" y="254"/>
                  </a:cubicBezTo>
                  <a:cubicBezTo>
                    <a:pt x="241" y="253"/>
                    <a:pt x="246" y="252"/>
                    <a:pt x="251" y="251"/>
                  </a:cubicBezTo>
                  <a:cubicBezTo>
                    <a:pt x="252" y="251"/>
                    <a:pt x="252" y="251"/>
                    <a:pt x="253" y="251"/>
                  </a:cubicBezTo>
                  <a:cubicBezTo>
                    <a:pt x="254" y="251"/>
                    <a:pt x="255" y="251"/>
                    <a:pt x="256" y="252"/>
                  </a:cubicBezTo>
                  <a:cubicBezTo>
                    <a:pt x="257" y="252"/>
                    <a:pt x="258" y="252"/>
                    <a:pt x="259" y="253"/>
                  </a:cubicBezTo>
                  <a:cubicBezTo>
                    <a:pt x="261" y="253"/>
                    <a:pt x="262" y="254"/>
                    <a:pt x="263" y="255"/>
                  </a:cubicBezTo>
                  <a:cubicBezTo>
                    <a:pt x="264" y="256"/>
                    <a:pt x="265" y="256"/>
                    <a:pt x="266" y="257"/>
                  </a:cubicBezTo>
                  <a:cubicBezTo>
                    <a:pt x="268" y="258"/>
                    <a:pt x="269" y="259"/>
                    <a:pt x="271" y="260"/>
                  </a:cubicBezTo>
                  <a:cubicBezTo>
                    <a:pt x="273" y="260"/>
                    <a:pt x="273" y="260"/>
                    <a:pt x="273" y="260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76" y="256"/>
                    <a:pt x="278" y="253"/>
                    <a:pt x="279" y="252"/>
                  </a:cubicBezTo>
                  <a:cubicBezTo>
                    <a:pt x="280" y="251"/>
                    <a:pt x="282" y="250"/>
                    <a:pt x="283" y="249"/>
                  </a:cubicBezTo>
                  <a:cubicBezTo>
                    <a:pt x="284" y="249"/>
                    <a:pt x="284" y="249"/>
                    <a:pt x="285" y="249"/>
                  </a:cubicBezTo>
                  <a:cubicBezTo>
                    <a:pt x="285" y="248"/>
                    <a:pt x="286" y="247"/>
                    <a:pt x="287" y="247"/>
                  </a:cubicBezTo>
                  <a:cubicBezTo>
                    <a:pt x="287" y="246"/>
                    <a:pt x="288" y="245"/>
                    <a:pt x="288" y="245"/>
                  </a:cubicBezTo>
                  <a:cubicBezTo>
                    <a:pt x="289" y="245"/>
                    <a:pt x="289" y="245"/>
                    <a:pt x="289" y="245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90" y="240"/>
                    <a:pt x="292" y="235"/>
                    <a:pt x="295" y="229"/>
                  </a:cubicBezTo>
                  <a:cubicBezTo>
                    <a:pt x="296" y="227"/>
                    <a:pt x="297" y="227"/>
                    <a:pt x="298" y="226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2" y="223"/>
                    <a:pt x="302" y="222"/>
                    <a:pt x="303" y="219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17"/>
                    <a:pt x="304" y="216"/>
                    <a:pt x="305" y="215"/>
                  </a:cubicBezTo>
                  <a:cubicBezTo>
                    <a:pt x="305" y="214"/>
                    <a:pt x="306" y="214"/>
                    <a:pt x="306" y="213"/>
                  </a:cubicBezTo>
                  <a:cubicBezTo>
                    <a:pt x="307" y="212"/>
                    <a:pt x="307" y="211"/>
                    <a:pt x="308" y="209"/>
                  </a:cubicBezTo>
                  <a:cubicBezTo>
                    <a:pt x="308" y="208"/>
                    <a:pt x="308" y="207"/>
                    <a:pt x="309" y="206"/>
                  </a:cubicBezTo>
                  <a:cubicBezTo>
                    <a:pt x="309" y="205"/>
                    <a:pt x="310" y="205"/>
                    <a:pt x="310" y="204"/>
                  </a:cubicBezTo>
                  <a:cubicBezTo>
                    <a:pt x="312" y="202"/>
                    <a:pt x="313" y="201"/>
                    <a:pt x="313" y="200"/>
                  </a:cubicBezTo>
                  <a:cubicBezTo>
                    <a:pt x="313" y="198"/>
                    <a:pt x="312" y="196"/>
                    <a:pt x="311" y="195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8" name="Freeform 33"/>
            <p:cNvSpPr>
              <a:spLocks/>
            </p:cNvSpPr>
            <p:nvPr/>
          </p:nvSpPr>
          <p:spPr bwMode="auto">
            <a:xfrm>
              <a:off x="2674505" y="2747669"/>
              <a:ext cx="794346" cy="760841"/>
            </a:xfrm>
            <a:custGeom>
              <a:avLst/>
              <a:gdLst>
                <a:gd name="T0" fmla="*/ 311 w 314"/>
                <a:gd name="T1" fmla="*/ 132 h 314"/>
                <a:gd name="T2" fmla="*/ 313 w 314"/>
                <a:gd name="T3" fmla="*/ 110 h 314"/>
                <a:gd name="T4" fmla="*/ 304 w 314"/>
                <a:gd name="T5" fmla="*/ 98 h 314"/>
                <a:gd name="T6" fmla="*/ 297 w 314"/>
                <a:gd name="T7" fmla="*/ 94 h 314"/>
                <a:gd name="T8" fmla="*/ 291 w 314"/>
                <a:gd name="T9" fmla="*/ 92 h 314"/>
                <a:gd name="T10" fmla="*/ 285 w 314"/>
                <a:gd name="T11" fmla="*/ 90 h 314"/>
                <a:gd name="T12" fmla="*/ 265 w 314"/>
                <a:gd name="T13" fmla="*/ 81 h 314"/>
                <a:gd name="T14" fmla="*/ 256 w 314"/>
                <a:gd name="T15" fmla="*/ 77 h 314"/>
                <a:gd name="T16" fmla="*/ 246 w 314"/>
                <a:gd name="T17" fmla="*/ 71 h 314"/>
                <a:gd name="T18" fmla="*/ 231 w 314"/>
                <a:gd name="T19" fmla="*/ 62 h 314"/>
                <a:gd name="T20" fmla="*/ 230 w 314"/>
                <a:gd name="T21" fmla="*/ 55 h 314"/>
                <a:gd name="T22" fmla="*/ 223 w 314"/>
                <a:gd name="T23" fmla="*/ 49 h 314"/>
                <a:gd name="T24" fmla="*/ 212 w 314"/>
                <a:gd name="T25" fmla="*/ 37 h 314"/>
                <a:gd name="T26" fmla="*/ 207 w 314"/>
                <a:gd name="T27" fmla="*/ 38 h 314"/>
                <a:gd name="T28" fmla="*/ 197 w 314"/>
                <a:gd name="T29" fmla="*/ 38 h 314"/>
                <a:gd name="T30" fmla="*/ 190 w 314"/>
                <a:gd name="T31" fmla="*/ 39 h 314"/>
                <a:gd name="T32" fmla="*/ 193 w 314"/>
                <a:gd name="T33" fmla="*/ 18 h 314"/>
                <a:gd name="T34" fmla="*/ 196 w 314"/>
                <a:gd name="T35" fmla="*/ 3 h 314"/>
                <a:gd name="T36" fmla="*/ 170 w 314"/>
                <a:gd name="T37" fmla="*/ 22 h 314"/>
                <a:gd name="T38" fmla="*/ 155 w 314"/>
                <a:gd name="T39" fmla="*/ 16 h 314"/>
                <a:gd name="T40" fmla="*/ 127 w 314"/>
                <a:gd name="T41" fmla="*/ 22 h 314"/>
                <a:gd name="T42" fmla="*/ 107 w 314"/>
                <a:gd name="T43" fmla="*/ 8 h 314"/>
                <a:gd name="T44" fmla="*/ 89 w 314"/>
                <a:gd name="T45" fmla="*/ 0 h 314"/>
                <a:gd name="T46" fmla="*/ 73 w 314"/>
                <a:gd name="T47" fmla="*/ 7 h 314"/>
                <a:gd name="T48" fmla="*/ 62 w 314"/>
                <a:gd name="T49" fmla="*/ 8 h 314"/>
                <a:gd name="T50" fmla="*/ 52 w 314"/>
                <a:gd name="T51" fmla="*/ 22 h 314"/>
                <a:gd name="T52" fmla="*/ 34 w 314"/>
                <a:gd name="T53" fmla="*/ 33 h 314"/>
                <a:gd name="T54" fmla="*/ 18 w 314"/>
                <a:gd name="T55" fmla="*/ 24 h 314"/>
                <a:gd name="T56" fmla="*/ 18 w 314"/>
                <a:gd name="T57" fmla="*/ 34 h 314"/>
                <a:gd name="T58" fmla="*/ 24 w 314"/>
                <a:gd name="T59" fmla="*/ 48 h 314"/>
                <a:gd name="T60" fmla="*/ 11 w 314"/>
                <a:gd name="T61" fmla="*/ 94 h 314"/>
                <a:gd name="T62" fmla="*/ 6 w 314"/>
                <a:gd name="T63" fmla="*/ 110 h 314"/>
                <a:gd name="T64" fmla="*/ 13 w 314"/>
                <a:gd name="T65" fmla="*/ 130 h 314"/>
                <a:gd name="T66" fmla="*/ 4 w 314"/>
                <a:gd name="T67" fmla="*/ 147 h 314"/>
                <a:gd name="T68" fmla="*/ 13 w 314"/>
                <a:gd name="T69" fmla="*/ 171 h 314"/>
                <a:gd name="T70" fmla="*/ 13 w 314"/>
                <a:gd name="T71" fmla="*/ 201 h 314"/>
                <a:gd name="T72" fmla="*/ 21 w 314"/>
                <a:gd name="T73" fmla="*/ 229 h 314"/>
                <a:gd name="T74" fmla="*/ 55 w 314"/>
                <a:gd name="T75" fmla="*/ 234 h 314"/>
                <a:gd name="T76" fmla="*/ 77 w 314"/>
                <a:gd name="T77" fmla="*/ 227 h 314"/>
                <a:gd name="T78" fmla="*/ 95 w 314"/>
                <a:gd name="T79" fmla="*/ 236 h 314"/>
                <a:gd name="T80" fmla="*/ 109 w 314"/>
                <a:gd name="T81" fmla="*/ 260 h 314"/>
                <a:gd name="T82" fmla="*/ 114 w 314"/>
                <a:gd name="T83" fmla="*/ 288 h 314"/>
                <a:gd name="T84" fmla="*/ 119 w 314"/>
                <a:gd name="T85" fmla="*/ 302 h 314"/>
                <a:gd name="T86" fmla="*/ 154 w 314"/>
                <a:gd name="T87" fmla="*/ 305 h 314"/>
                <a:gd name="T88" fmla="*/ 165 w 314"/>
                <a:gd name="T89" fmla="*/ 313 h 314"/>
                <a:gd name="T90" fmla="*/ 178 w 314"/>
                <a:gd name="T91" fmla="*/ 310 h 314"/>
                <a:gd name="T92" fmla="*/ 189 w 314"/>
                <a:gd name="T93" fmla="*/ 283 h 314"/>
                <a:gd name="T94" fmla="*/ 206 w 314"/>
                <a:gd name="T95" fmla="*/ 258 h 314"/>
                <a:gd name="T96" fmla="*/ 225 w 314"/>
                <a:gd name="T97" fmla="*/ 244 h 314"/>
                <a:gd name="T98" fmla="*/ 258 w 314"/>
                <a:gd name="T99" fmla="*/ 215 h 314"/>
                <a:gd name="T100" fmla="*/ 274 w 314"/>
                <a:gd name="T101" fmla="*/ 186 h 314"/>
                <a:gd name="T102" fmla="*/ 285 w 314"/>
                <a:gd name="T103" fmla="*/ 163 h 314"/>
                <a:gd name="T104" fmla="*/ 314 w 314"/>
                <a:gd name="T105" fmla="*/ 140 h 314"/>
                <a:gd name="T106" fmla="*/ 312 w 314"/>
                <a:gd name="T107" fmla="*/ 13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4" h="314">
                  <a:moveTo>
                    <a:pt x="312" y="133"/>
                  </a:moveTo>
                  <a:cubicBezTo>
                    <a:pt x="311" y="133"/>
                    <a:pt x="311" y="133"/>
                    <a:pt x="311" y="133"/>
                  </a:cubicBezTo>
                  <a:cubicBezTo>
                    <a:pt x="311" y="132"/>
                    <a:pt x="311" y="132"/>
                    <a:pt x="311" y="132"/>
                  </a:cubicBezTo>
                  <a:cubicBezTo>
                    <a:pt x="311" y="132"/>
                    <a:pt x="311" y="132"/>
                    <a:pt x="311" y="132"/>
                  </a:cubicBezTo>
                  <a:cubicBezTo>
                    <a:pt x="311" y="131"/>
                    <a:pt x="311" y="131"/>
                    <a:pt x="311" y="131"/>
                  </a:cubicBezTo>
                  <a:cubicBezTo>
                    <a:pt x="311" y="130"/>
                    <a:pt x="311" y="129"/>
                    <a:pt x="311" y="128"/>
                  </a:cubicBezTo>
                  <a:cubicBezTo>
                    <a:pt x="311" y="127"/>
                    <a:pt x="311" y="126"/>
                    <a:pt x="311" y="125"/>
                  </a:cubicBezTo>
                  <a:cubicBezTo>
                    <a:pt x="310" y="121"/>
                    <a:pt x="310" y="115"/>
                    <a:pt x="313" y="110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1" y="104"/>
                    <a:pt x="309" y="102"/>
                    <a:pt x="306" y="99"/>
                  </a:cubicBezTo>
                  <a:cubicBezTo>
                    <a:pt x="305" y="99"/>
                    <a:pt x="305" y="99"/>
                    <a:pt x="304" y="98"/>
                  </a:cubicBezTo>
                  <a:cubicBezTo>
                    <a:pt x="304" y="98"/>
                    <a:pt x="303" y="97"/>
                    <a:pt x="303" y="97"/>
                  </a:cubicBezTo>
                  <a:cubicBezTo>
                    <a:pt x="302" y="97"/>
                    <a:pt x="302" y="97"/>
                    <a:pt x="301" y="97"/>
                  </a:cubicBezTo>
                  <a:cubicBezTo>
                    <a:pt x="300" y="97"/>
                    <a:pt x="300" y="97"/>
                    <a:pt x="299" y="96"/>
                  </a:cubicBezTo>
                  <a:cubicBezTo>
                    <a:pt x="298" y="96"/>
                    <a:pt x="298" y="95"/>
                    <a:pt x="297" y="94"/>
                  </a:cubicBezTo>
                  <a:cubicBezTo>
                    <a:pt x="296" y="94"/>
                    <a:pt x="295" y="93"/>
                    <a:pt x="295" y="93"/>
                  </a:cubicBezTo>
                  <a:cubicBezTo>
                    <a:pt x="294" y="93"/>
                    <a:pt x="293" y="92"/>
                    <a:pt x="293" y="92"/>
                  </a:cubicBezTo>
                  <a:cubicBezTo>
                    <a:pt x="292" y="92"/>
                    <a:pt x="292" y="92"/>
                    <a:pt x="292" y="92"/>
                  </a:cubicBezTo>
                  <a:cubicBezTo>
                    <a:pt x="292" y="92"/>
                    <a:pt x="291" y="92"/>
                    <a:pt x="291" y="92"/>
                  </a:cubicBezTo>
                  <a:cubicBezTo>
                    <a:pt x="291" y="92"/>
                    <a:pt x="290" y="92"/>
                    <a:pt x="290" y="92"/>
                  </a:cubicBezTo>
                  <a:cubicBezTo>
                    <a:pt x="290" y="92"/>
                    <a:pt x="289" y="92"/>
                    <a:pt x="289" y="92"/>
                  </a:cubicBezTo>
                  <a:cubicBezTo>
                    <a:pt x="289" y="92"/>
                    <a:pt x="288" y="91"/>
                    <a:pt x="288" y="91"/>
                  </a:cubicBezTo>
                  <a:cubicBezTo>
                    <a:pt x="287" y="91"/>
                    <a:pt x="286" y="91"/>
                    <a:pt x="285" y="90"/>
                  </a:cubicBezTo>
                  <a:cubicBezTo>
                    <a:pt x="283" y="90"/>
                    <a:pt x="282" y="90"/>
                    <a:pt x="281" y="89"/>
                  </a:cubicBezTo>
                  <a:cubicBezTo>
                    <a:pt x="278" y="88"/>
                    <a:pt x="276" y="87"/>
                    <a:pt x="274" y="85"/>
                  </a:cubicBezTo>
                  <a:cubicBezTo>
                    <a:pt x="272" y="84"/>
                    <a:pt x="271" y="83"/>
                    <a:pt x="269" y="82"/>
                  </a:cubicBezTo>
                  <a:cubicBezTo>
                    <a:pt x="268" y="82"/>
                    <a:pt x="267" y="81"/>
                    <a:pt x="265" y="81"/>
                  </a:cubicBezTo>
                  <a:cubicBezTo>
                    <a:pt x="264" y="80"/>
                    <a:pt x="264" y="80"/>
                    <a:pt x="263" y="79"/>
                  </a:cubicBezTo>
                  <a:cubicBezTo>
                    <a:pt x="261" y="78"/>
                    <a:pt x="260" y="77"/>
                    <a:pt x="258" y="77"/>
                  </a:cubicBezTo>
                  <a:cubicBezTo>
                    <a:pt x="258" y="77"/>
                    <a:pt x="257" y="77"/>
                    <a:pt x="257" y="77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5" y="77"/>
                    <a:pt x="254" y="77"/>
                    <a:pt x="254" y="76"/>
                  </a:cubicBezTo>
                  <a:cubicBezTo>
                    <a:pt x="253" y="76"/>
                    <a:pt x="252" y="75"/>
                    <a:pt x="252" y="74"/>
                  </a:cubicBezTo>
                  <a:cubicBezTo>
                    <a:pt x="252" y="73"/>
                    <a:pt x="251" y="73"/>
                    <a:pt x="251" y="72"/>
                  </a:cubicBezTo>
                  <a:cubicBezTo>
                    <a:pt x="250" y="71"/>
                    <a:pt x="248" y="71"/>
                    <a:pt x="246" y="71"/>
                  </a:cubicBezTo>
                  <a:cubicBezTo>
                    <a:pt x="245" y="71"/>
                    <a:pt x="243" y="71"/>
                    <a:pt x="241" y="71"/>
                  </a:cubicBezTo>
                  <a:cubicBezTo>
                    <a:pt x="239" y="72"/>
                    <a:pt x="237" y="72"/>
                    <a:pt x="236" y="72"/>
                  </a:cubicBezTo>
                  <a:cubicBezTo>
                    <a:pt x="234" y="72"/>
                    <a:pt x="233" y="72"/>
                    <a:pt x="232" y="71"/>
                  </a:cubicBezTo>
                  <a:cubicBezTo>
                    <a:pt x="230" y="70"/>
                    <a:pt x="230" y="66"/>
                    <a:pt x="231" y="62"/>
                  </a:cubicBezTo>
                  <a:cubicBezTo>
                    <a:pt x="231" y="61"/>
                    <a:pt x="231" y="60"/>
                    <a:pt x="231" y="60"/>
                  </a:cubicBezTo>
                  <a:cubicBezTo>
                    <a:pt x="231" y="58"/>
                    <a:pt x="231" y="57"/>
                    <a:pt x="230" y="55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54"/>
                    <a:pt x="225" y="53"/>
                    <a:pt x="224" y="53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51"/>
                    <a:pt x="223" y="50"/>
                    <a:pt x="223" y="49"/>
                  </a:cubicBezTo>
                  <a:cubicBezTo>
                    <a:pt x="223" y="45"/>
                    <a:pt x="224" y="42"/>
                    <a:pt x="223" y="39"/>
                  </a:cubicBezTo>
                  <a:cubicBezTo>
                    <a:pt x="222" y="38"/>
                    <a:pt x="220" y="37"/>
                    <a:pt x="216" y="37"/>
                  </a:cubicBezTo>
                  <a:cubicBezTo>
                    <a:pt x="215" y="37"/>
                    <a:pt x="214" y="37"/>
                    <a:pt x="213" y="37"/>
                  </a:cubicBezTo>
                  <a:cubicBezTo>
                    <a:pt x="213" y="37"/>
                    <a:pt x="212" y="37"/>
                    <a:pt x="212" y="37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0" y="37"/>
                    <a:pt x="209" y="38"/>
                    <a:pt x="207" y="38"/>
                  </a:cubicBezTo>
                  <a:cubicBezTo>
                    <a:pt x="206" y="39"/>
                    <a:pt x="204" y="39"/>
                    <a:pt x="202" y="39"/>
                  </a:cubicBezTo>
                  <a:cubicBezTo>
                    <a:pt x="202" y="39"/>
                    <a:pt x="201" y="39"/>
                    <a:pt x="200" y="39"/>
                  </a:cubicBezTo>
                  <a:cubicBezTo>
                    <a:pt x="200" y="39"/>
                    <a:pt x="199" y="38"/>
                    <a:pt x="199" y="38"/>
                  </a:cubicBezTo>
                  <a:cubicBezTo>
                    <a:pt x="198" y="38"/>
                    <a:pt x="198" y="38"/>
                    <a:pt x="197" y="38"/>
                  </a:cubicBezTo>
                  <a:cubicBezTo>
                    <a:pt x="197" y="38"/>
                    <a:pt x="196" y="38"/>
                    <a:pt x="196" y="38"/>
                  </a:cubicBezTo>
                  <a:cubicBezTo>
                    <a:pt x="195" y="38"/>
                    <a:pt x="195" y="38"/>
                    <a:pt x="194" y="39"/>
                  </a:cubicBezTo>
                  <a:cubicBezTo>
                    <a:pt x="193" y="39"/>
                    <a:pt x="193" y="39"/>
                    <a:pt x="192" y="39"/>
                  </a:cubicBezTo>
                  <a:cubicBezTo>
                    <a:pt x="191" y="39"/>
                    <a:pt x="191" y="39"/>
                    <a:pt x="190" y="39"/>
                  </a:cubicBezTo>
                  <a:cubicBezTo>
                    <a:pt x="189" y="38"/>
                    <a:pt x="187" y="37"/>
                    <a:pt x="186" y="35"/>
                  </a:cubicBezTo>
                  <a:cubicBezTo>
                    <a:pt x="184" y="33"/>
                    <a:pt x="184" y="33"/>
                    <a:pt x="185" y="31"/>
                  </a:cubicBezTo>
                  <a:cubicBezTo>
                    <a:pt x="186" y="29"/>
                    <a:pt x="188" y="26"/>
                    <a:pt x="189" y="24"/>
                  </a:cubicBezTo>
                  <a:cubicBezTo>
                    <a:pt x="191" y="22"/>
                    <a:pt x="192" y="20"/>
                    <a:pt x="193" y="1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195" y="15"/>
                    <a:pt x="196" y="13"/>
                    <a:pt x="196" y="12"/>
                  </a:cubicBezTo>
                  <a:cubicBezTo>
                    <a:pt x="196" y="11"/>
                    <a:pt x="196" y="8"/>
                    <a:pt x="196" y="6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5"/>
                    <a:pt x="190" y="7"/>
                    <a:pt x="189" y="9"/>
                  </a:cubicBezTo>
                  <a:cubicBezTo>
                    <a:pt x="188" y="10"/>
                    <a:pt x="188" y="11"/>
                    <a:pt x="187" y="12"/>
                  </a:cubicBezTo>
                  <a:cubicBezTo>
                    <a:pt x="184" y="14"/>
                    <a:pt x="177" y="22"/>
                    <a:pt x="170" y="22"/>
                  </a:cubicBezTo>
                  <a:cubicBezTo>
                    <a:pt x="168" y="22"/>
                    <a:pt x="167" y="21"/>
                    <a:pt x="165" y="20"/>
                  </a:cubicBezTo>
                  <a:cubicBezTo>
                    <a:pt x="164" y="20"/>
                    <a:pt x="163" y="19"/>
                    <a:pt x="162" y="19"/>
                  </a:cubicBezTo>
                  <a:cubicBezTo>
                    <a:pt x="161" y="18"/>
                    <a:pt x="159" y="16"/>
                    <a:pt x="157" y="16"/>
                  </a:cubicBezTo>
                  <a:cubicBezTo>
                    <a:pt x="156" y="16"/>
                    <a:pt x="156" y="16"/>
                    <a:pt x="155" y="16"/>
                  </a:cubicBezTo>
                  <a:cubicBezTo>
                    <a:pt x="153" y="16"/>
                    <a:pt x="152" y="17"/>
                    <a:pt x="150" y="18"/>
                  </a:cubicBezTo>
                  <a:cubicBezTo>
                    <a:pt x="149" y="18"/>
                    <a:pt x="149" y="18"/>
                    <a:pt x="148" y="19"/>
                  </a:cubicBezTo>
                  <a:cubicBezTo>
                    <a:pt x="144" y="21"/>
                    <a:pt x="139" y="23"/>
                    <a:pt x="133" y="23"/>
                  </a:cubicBezTo>
                  <a:cubicBezTo>
                    <a:pt x="131" y="23"/>
                    <a:pt x="129" y="22"/>
                    <a:pt x="127" y="22"/>
                  </a:cubicBezTo>
                  <a:cubicBezTo>
                    <a:pt x="124" y="20"/>
                    <a:pt x="121" y="18"/>
                    <a:pt x="118" y="16"/>
                  </a:cubicBezTo>
                  <a:cubicBezTo>
                    <a:pt x="116" y="15"/>
                    <a:pt x="114" y="13"/>
                    <a:pt x="112" y="12"/>
                  </a:cubicBezTo>
                  <a:cubicBezTo>
                    <a:pt x="111" y="12"/>
                    <a:pt x="110" y="11"/>
                    <a:pt x="109" y="10"/>
                  </a:cubicBezTo>
                  <a:cubicBezTo>
                    <a:pt x="108" y="9"/>
                    <a:pt x="107" y="8"/>
                    <a:pt x="107" y="8"/>
                  </a:cubicBezTo>
                  <a:cubicBezTo>
                    <a:pt x="105" y="7"/>
                    <a:pt x="104" y="7"/>
                    <a:pt x="102" y="6"/>
                  </a:cubicBezTo>
                  <a:cubicBezTo>
                    <a:pt x="101" y="6"/>
                    <a:pt x="101" y="6"/>
                    <a:pt x="100" y="6"/>
                  </a:cubicBezTo>
                  <a:cubicBezTo>
                    <a:pt x="98" y="6"/>
                    <a:pt x="97" y="4"/>
                    <a:pt x="96" y="3"/>
                  </a:cubicBezTo>
                  <a:cubicBezTo>
                    <a:pt x="94" y="2"/>
                    <a:pt x="92" y="0"/>
                    <a:pt x="89" y="0"/>
                  </a:cubicBezTo>
                  <a:cubicBezTo>
                    <a:pt x="87" y="0"/>
                    <a:pt x="85" y="2"/>
                    <a:pt x="83" y="3"/>
                  </a:cubicBezTo>
                  <a:cubicBezTo>
                    <a:pt x="81" y="5"/>
                    <a:pt x="80" y="6"/>
                    <a:pt x="78" y="6"/>
                  </a:cubicBezTo>
                  <a:cubicBezTo>
                    <a:pt x="77" y="6"/>
                    <a:pt x="76" y="7"/>
                    <a:pt x="75" y="7"/>
                  </a:cubicBezTo>
                  <a:cubicBezTo>
                    <a:pt x="75" y="7"/>
                    <a:pt x="74" y="7"/>
                    <a:pt x="73" y="7"/>
                  </a:cubicBezTo>
                  <a:cubicBezTo>
                    <a:pt x="73" y="7"/>
                    <a:pt x="72" y="6"/>
                    <a:pt x="72" y="6"/>
                  </a:cubicBezTo>
                  <a:cubicBezTo>
                    <a:pt x="71" y="6"/>
                    <a:pt x="71" y="7"/>
                    <a:pt x="70" y="7"/>
                  </a:cubicBezTo>
                  <a:cubicBezTo>
                    <a:pt x="70" y="7"/>
                    <a:pt x="69" y="7"/>
                    <a:pt x="68" y="7"/>
                  </a:cubicBezTo>
                  <a:cubicBezTo>
                    <a:pt x="64" y="7"/>
                    <a:pt x="63" y="7"/>
                    <a:pt x="62" y="8"/>
                  </a:cubicBezTo>
                  <a:cubicBezTo>
                    <a:pt x="61" y="8"/>
                    <a:pt x="60" y="10"/>
                    <a:pt x="59" y="12"/>
                  </a:cubicBezTo>
                  <a:cubicBezTo>
                    <a:pt x="59" y="14"/>
                    <a:pt x="58" y="15"/>
                    <a:pt x="58" y="15"/>
                  </a:cubicBezTo>
                  <a:cubicBezTo>
                    <a:pt x="57" y="17"/>
                    <a:pt x="56" y="18"/>
                    <a:pt x="55" y="19"/>
                  </a:cubicBezTo>
                  <a:cubicBezTo>
                    <a:pt x="54" y="20"/>
                    <a:pt x="53" y="21"/>
                    <a:pt x="52" y="22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50" y="26"/>
                    <a:pt x="49" y="27"/>
                    <a:pt x="48" y="28"/>
                  </a:cubicBezTo>
                  <a:cubicBezTo>
                    <a:pt x="45" y="30"/>
                    <a:pt x="42" y="31"/>
                    <a:pt x="39" y="32"/>
                  </a:cubicBezTo>
                  <a:cubicBezTo>
                    <a:pt x="37" y="32"/>
                    <a:pt x="35" y="32"/>
                    <a:pt x="34" y="33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30" y="33"/>
                    <a:pt x="28" y="31"/>
                    <a:pt x="26" y="30"/>
                  </a:cubicBezTo>
                  <a:cubicBezTo>
                    <a:pt x="25" y="29"/>
                    <a:pt x="25" y="28"/>
                    <a:pt x="23" y="27"/>
                  </a:cubicBezTo>
                  <a:cubicBezTo>
                    <a:pt x="22" y="26"/>
                    <a:pt x="20" y="25"/>
                    <a:pt x="18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8"/>
                    <a:pt x="16" y="29"/>
                  </a:cubicBezTo>
                  <a:cubicBezTo>
                    <a:pt x="17" y="30"/>
                    <a:pt x="17" y="32"/>
                    <a:pt x="18" y="34"/>
                  </a:cubicBezTo>
                  <a:cubicBezTo>
                    <a:pt x="19" y="36"/>
                    <a:pt x="19" y="37"/>
                    <a:pt x="20" y="38"/>
                  </a:cubicBezTo>
                  <a:cubicBezTo>
                    <a:pt x="20" y="39"/>
                    <a:pt x="20" y="40"/>
                    <a:pt x="21" y="41"/>
                  </a:cubicBezTo>
                  <a:cubicBezTo>
                    <a:pt x="21" y="42"/>
                    <a:pt x="22" y="43"/>
                    <a:pt x="22" y="44"/>
                  </a:cubicBezTo>
                  <a:cubicBezTo>
                    <a:pt x="23" y="46"/>
                    <a:pt x="24" y="47"/>
                    <a:pt x="24" y="48"/>
                  </a:cubicBezTo>
                  <a:cubicBezTo>
                    <a:pt x="25" y="53"/>
                    <a:pt x="22" y="60"/>
                    <a:pt x="21" y="63"/>
                  </a:cubicBezTo>
                  <a:cubicBezTo>
                    <a:pt x="20" y="67"/>
                    <a:pt x="19" y="70"/>
                    <a:pt x="18" y="73"/>
                  </a:cubicBezTo>
                  <a:cubicBezTo>
                    <a:pt x="16" y="78"/>
                    <a:pt x="14" y="83"/>
                    <a:pt x="13" y="88"/>
                  </a:cubicBezTo>
                  <a:cubicBezTo>
                    <a:pt x="12" y="90"/>
                    <a:pt x="11" y="92"/>
                    <a:pt x="11" y="94"/>
                  </a:cubicBezTo>
                  <a:cubicBezTo>
                    <a:pt x="11" y="95"/>
                    <a:pt x="10" y="96"/>
                    <a:pt x="10" y="98"/>
                  </a:cubicBezTo>
                  <a:cubicBezTo>
                    <a:pt x="10" y="99"/>
                    <a:pt x="9" y="100"/>
                    <a:pt x="8" y="102"/>
                  </a:cubicBezTo>
                  <a:cubicBezTo>
                    <a:pt x="7" y="104"/>
                    <a:pt x="6" y="106"/>
                    <a:pt x="6" y="108"/>
                  </a:cubicBezTo>
                  <a:cubicBezTo>
                    <a:pt x="6" y="109"/>
                    <a:pt x="6" y="109"/>
                    <a:pt x="6" y="110"/>
                  </a:cubicBezTo>
                  <a:cubicBezTo>
                    <a:pt x="5" y="111"/>
                    <a:pt x="5" y="112"/>
                    <a:pt x="5" y="113"/>
                  </a:cubicBezTo>
                  <a:cubicBezTo>
                    <a:pt x="4" y="115"/>
                    <a:pt x="3" y="117"/>
                    <a:pt x="5" y="120"/>
                  </a:cubicBezTo>
                  <a:cubicBezTo>
                    <a:pt x="6" y="123"/>
                    <a:pt x="10" y="126"/>
                    <a:pt x="12" y="129"/>
                  </a:cubicBezTo>
                  <a:cubicBezTo>
                    <a:pt x="13" y="129"/>
                    <a:pt x="13" y="129"/>
                    <a:pt x="13" y="130"/>
                  </a:cubicBezTo>
                  <a:cubicBezTo>
                    <a:pt x="13" y="130"/>
                    <a:pt x="11" y="131"/>
                    <a:pt x="8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5" y="135"/>
                    <a:pt x="0" y="138"/>
                    <a:pt x="1" y="142"/>
                  </a:cubicBezTo>
                  <a:cubicBezTo>
                    <a:pt x="2" y="144"/>
                    <a:pt x="3" y="146"/>
                    <a:pt x="4" y="147"/>
                  </a:cubicBezTo>
                  <a:cubicBezTo>
                    <a:pt x="5" y="149"/>
                    <a:pt x="5" y="150"/>
                    <a:pt x="6" y="151"/>
                  </a:cubicBezTo>
                  <a:cubicBezTo>
                    <a:pt x="6" y="154"/>
                    <a:pt x="7" y="156"/>
                    <a:pt x="8" y="158"/>
                  </a:cubicBezTo>
                  <a:cubicBezTo>
                    <a:pt x="10" y="162"/>
                    <a:pt x="12" y="166"/>
                    <a:pt x="12" y="170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3" y="174"/>
                    <a:pt x="14" y="176"/>
                    <a:pt x="14" y="179"/>
                  </a:cubicBezTo>
                  <a:cubicBezTo>
                    <a:pt x="14" y="181"/>
                    <a:pt x="14" y="182"/>
                    <a:pt x="14" y="184"/>
                  </a:cubicBezTo>
                  <a:cubicBezTo>
                    <a:pt x="14" y="189"/>
                    <a:pt x="14" y="194"/>
                    <a:pt x="13" y="199"/>
                  </a:cubicBezTo>
                  <a:cubicBezTo>
                    <a:pt x="13" y="201"/>
                    <a:pt x="13" y="201"/>
                    <a:pt x="13" y="201"/>
                  </a:cubicBezTo>
                  <a:cubicBezTo>
                    <a:pt x="13" y="207"/>
                    <a:pt x="12" y="213"/>
                    <a:pt x="11" y="219"/>
                  </a:cubicBezTo>
                  <a:cubicBezTo>
                    <a:pt x="10" y="223"/>
                    <a:pt x="11" y="225"/>
                    <a:pt x="12" y="227"/>
                  </a:cubicBezTo>
                  <a:cubicBezTo>
                    <a:pt x="14" y="229"/>
                    <a:pt x="16" y="229"/>
                    <a:pt x="19" y="229"/>
                  </a:cubicBezTo>
                  <a:cubicBezTo>
                    <a:pt x="20" y="229"/>
                    <a:pt x="20" y="229"/>
                    <a:pt x="21" y="229"/>
                  </a:cubicBezTo>
                  <a:cubicBezTo>
                    <a:pt x="22" y="229"/>
                    <a:pt x="23" y="229"/>
                    <a:pt x="23" y="229"/>
                  </a:cubicBezTo>
                  <a:cubicBezTo>
                    <a:pt x="25" y="229"/>
                    <a:pt x="27" y="229"/>
                    <a:pt x="29" y="230"/>
                  </a:cubicBezTo>
                  <a:cubicBezTo>
                    <a:pt x="36" y="233"/>
                    <a:pt x="42" y="233"/>
                    <a:pt x="49" y="234"/>
                  </a:cubicBezTo>
                  <a:cubicBezTo>
                    <a:pt x="51" y="234"/>
                    <a:pt x="53" y="234"/>
                    <a:pt x="55" y="234"/>
                  </a:cubicBezTo>
                  <a:cubicBezTo>
                    <a:pt x="56" y="234"/>
                    <a:pt x="57" y="234"/>
                    <a:pt x="59" y="234"/>
                  </a:cubicBezTo>
                  <a:cubicBezTo>
                    <a:pt x="62" y="234"/>
                    <a:pt x="66" y="233"/>
                    <a:pt x="69" y="232"/>
                  </a:cubicBezTo>
                  <a:cubicBezTo>
                    <a:pt x="70" y="231"/>
                    <a:pt x="71" y="230"/>
                    <a:pt x="72" y="230"/>
                  </a:cubicBezTo>
                  <a:cubicBezTo>
                    <a:pt x="74" y="228"/>
                    <a:pt x="75" y="227"/>
                    <a:pt x="77" y="227"/>
                  </a:cubicBezTo>
                  <a:cubicBezTo>
                    <a:pt x="77" y="227"/>
                    <a:pt x="77" y="227"/>
                    <a:pt x="77" y="227"/>
                  </a:cubicBezTo>
                  <a:cubicBezTo>
                    <a:pt x="79" y="227"/>
                    <a:pt x="80" y="229"/>
                    <a:pt x="81" y="230"/>
                  </a:cubicBezTo>
                  <a:cubicBezTo>
                    <a:pt x="83" y="232"/>
                    <a:pt x="84" y="234"/>
                    <a:pt x="87" y="235"/>
                  </a:cubicBezTo>
                  <a:cubicBezTo>
                    <a:pt x="89" y="236"/>
                    <a:pt x="92" y="236"/>
                    <a:pt x="95" y="236"/>
                  </a:cubicBezTo>
                  <a:cubicBezTo>
                    <a:pt x="97" y="236"/>
                    <a:pt x="100" y="236"/>
                    <a:pt x="102" y="237"/>
                  </a:cubicBezTo>
                  <a:cubicBezTo>
                    <a:pt x="104" y="238"/>
                    <a:pt x="104" y="240"/>
                    <a:pt x="105" y="242"/>
                  </a:cubicBezTo>
                  <a:cubicBezTo>
                    <a:pt x="105" y="243"/>
                    <a:pt x="106" y="244"/>
                    <a:pt x="106" y="245"/>
                  </a:cubicBezTo>
                  <a:cubicBezTo>
                    <a:pt x="109" y="250"/>
                    <a:pt x="109" y="255"/>
                    <a:pt x="109" y="260"/>
                  </a:cubicBezTo>
                  <a:cubicBezTo>
                    <a:pt x="110" y="262"/>
                    <a:pt x="110" y="264"/>
                    <a:pt x="110" y="266"/>
                  </a:cubicBezTo>
                  <a:cubicBezTo>
                    <a:pt x="110" y="270"/>
                    <a:pt x="111" y="273"/>
                    <a:pt x="112" y="276"/>
                  </a:cubicBezTo>
                  <a:cubicBezTo>
                    <a:pt x="113" y="279"/>
                    <a:pt x="113" y="282"/>
                    <a:pt x="114" y="286"/>
                  </a:cubicBezTo>
                  <a:cubicBezTo>
                    <a:pt x="114" y="287"/>
                    <a:pt x="114" y="287"/>
                    <a:pt x="114" y="288"/>
                  </a:cubicBezTo>
                  <a:cubicBezTo>
                    <a:pt x="114" y="290"/>
                    <a:pt x="114" y="292"/>
                    <a:pt x="115" y="294"/>
                  </a:cubicBezTo>
                  <a:cubicBezTo>
                    <a:pt x="115" y="296"/>
                    <a:pt x="116" y="297"/>
                    <a:pt x="117" y="298"/>
                  </a:cubicBezTo>
                  <a:cubicBezTo>
                    <a:pt x="117" y="299"/>
                    <a:pt x="118" y="300"/>
                    <a:pt x="119" y="302"/>
                  </a:cubicBezTo>
                  <a:cubicBezTo>
                    <a:pt x="119" y="302"/>
                    <a:pt x="119" y="302"/>
                    <a:pt x="119" y="302"/>
                  </a:cubicBezTo>
                  <a:cubicBezTo>
                    <a:pt x="120" y="308"/>
                    <a:pt x="122" y="312"/>
                    <a:pt x="129" y="313"/>
                  </a:cubicBezTo>
                  <a:cubicBezTo>
                    <a:pt x="130" y="314"/>
                    <a:pt x="131" y="314"/>
                    <a:pt x="132" y="314"/>
                  </a:cubicBezTo>
                  <a:cubicBezTo>
                    <a:pt x="137" y="314"/>
                    <a:pt x="141" y="311"/>
                    <a:pt x="144" y="309"/>
                  </a:cubicBezTo>
                  <a:cubicBezTo>
                    <a:pt x="148" y="307"/>
                    <a:pt x="151" y="305"/>
                    <a:pt x="154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9" y="305"/>
                    <a:pt x="162" y="307"/>
                    <a:pt x="163" y="312"/>
                  </a:cubicBezTo>
                  <a:cubicBezTo>
                    <a:pt x="164" y="314"/>
                    <a:pt x="164" y="314"/>
                    <a:pt x="164" y="314"/>
                  </a:cubicBezTo>
                  <a:cubicBezTo>
                    <a:pt x="165" y="313"/>
                    <a:pt x="165" y="313"/>
                    <a:pt x="165" y="313"/>
                  </a:cubicBezTo>
                  <a:cubicBezTo>
                    <a:pt x="167" y="313"/>
                    <a:pt x="168" y="313"/>
                    <a:pt x="169" y="313"/>
                  </a:cubicBezTo>
                  <a:cubicBezTo>
                    <a:pt x="171" y="312"/>
                    <a:pt x="174" y="312"/>
                    <a:pt x="176" y="312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9" y="308"/>
                    <a:pt x="179" y="306"/>
                    <a:pt x="179" y="303"/>
                  </a:cubicBezTo>
                  <a:cubicBezTo>
                    <a:pt x="179" y="301"/>
                    <a:pt x="179" y="299"/>
                    <a:pt x="180" y="297"/>
                  </a:cubicBezTo>
                  <a:cubicBezTo>
                    <a:pt x="181" y="292"/>
                    <a:pt x="183" y="287"/>
                    <a:pt x="185" y="285"/>
                  </a:cubicBezTo>
                  <a:cubicBezTo>
                    <a:pt x="186" y="284"/>
                    <a:pt x="188" y="283"/>
                    <a:pt x="189" y="283"/>
                  </a:cubicBezTo>
                  <a:cubicBezTo>
                    <a:pt x="191" y="281"/>
                    <a:pt x="193" y="280"/>
                    <a:pt x="195" y="277"/>
                  </a:cubicBezTo>
                  <a:cubicBezTo>
                    <a:pt x="195" y="275"/>
                    <a:pt x="196" y="273"/>
                    <a:pt x="196" y="270"/>
                  </a:cubicBezTo>
                  <a:cubicBezTo>
                    <a:pt x="196" y="268"/>
                    <a:pt x="196" y="265"/>
                    <a:pt x="198" y="263"/>
                  </a:cubicBezTo>
                  <a:cubicBezTo>
                    <a:pt x="200" y="259"/>
                    <a:pt x="203" y="258"/>
                    <a:pt x="206" y="258"/>
                  </a:cubicBezTo>
                  <a:cubicBezTo>
                    <a:pt x="207" y="257"/>
                    <a:pt x="209" y="257"/>
                    <a:pt x="210" y="256"/>
                  </a:cubicBezTo>
                  <a:cubicBezTo>
                    <a:pt x="214" y="255"/>
                    <a:pt x="217" y="252"/>
                    <a:pt x="219" y="249"/>
                  </a:cubicBezTo>
                  <a:cubicBezTo>
                    <a:pt x="221" y="248"/>
                    <a:pt x="221" y="248"/>
                    <a:pt x="221" y="248"/>
                  </a:cubicBezTo>
                  <a:cubicBezTo>
                    <a:pt x="222" y="247"/>
                    <a:pt x="224" y="245"/>
                    <a:pt x="225" y="244"/>
                  </a:cubicBezTo>
                  <a:cubicBezTo>
                    <a:pt x="228" y="241"/>
                    <a:pt x="231" y="238"/>
                    <a:pt x="234" y="236"/>
                  </a:cubicBezTo>
                  <a:cubicBezTo>
                    <a:pt x="235" y="235"/>
                    <a:pt x="238" y="234"/>
                    <a:pt x="240" y="233"/>
                  </a:cubicBezTo>
                  <a:cubicBezTo>
                    <a:pt x="242" y="232"/>
                    <a:pt x="244" y="231"/>
                    <a:pt x="246" y="230"/>
                  </a:cubicBezTo>
                  <a:cubicBezTo>
                    <a:pt x="251" y="226"/>
                    <a:pt x="254" y="221"/>
                    <a:pt x="258" y="215"/>
                  </a:cubicBezTo>
                  <a:cubicBezTo>
                    <a:pt x="260" y="211"/>
                    <a:pt x="262" y="208"/>
                    <a:pt x="264" y="205"/>
                  </a:cubicBezTo>
                  <a:cubicBezTo>
                    <a:pt x="266" y="203"/>
                    <a:pt x="267" y="201"/>
                    <a:pt x="269" y="198"/>
                  </a:cubicBezTo>
                  <a:cubicBezTo>
                    <a:pt x="270" y="197"/>
                    <a:pt x="271" y="195"/>
                    <a:pt x="272" y="193"/>
                  </a:cubicBezTo>
                  <a:cubicBezTo>
                    <a:pt x="274" y="191"/>
                    <a:pt x="274" y="188"/>
                    <a:pt x="274" y="186"/>
                  </a:cubicBezTo>
                  <a:cubicBezTo>
                    <a:pt x="274" y="184"/>
                    <a:pt x="274" y="181"/>
                    <a:pt x="276" y="179"/>
                  </a:cubicBezTo>
                  <a:cubicBezTo>
                    <a:pt x="276" y="177"/>
                    <a:pt x="278" y="176"/>
                    <a:pt x="279" y="174"/>
                  </a:cubicBezTo>
                  <a:cubicBezTo>
                    <a:pt x="281" y="172"/>
                    <a:pt x="282" y="170"/>
                    <a:pt x="283" y="167"/>
                  </a:cubicBezTo>
                  <a:cubicBezTo>
                    <a:pt x="284" y="166"/>
                    <a:pt x="284" y="164"/>
                    <a:pt x="285" y="163"/>
                  </a:cubicBezTo>
                  <a:cubicBezTo>
                    <a:pt x="285" y="160"/>
                    <a:pt x="286" y="157"/>
                    <a:pt x="289" y="154"/>
                  </a:cubicBezTo>
                  <a:cubicBezTo>
                    <a:pt x="293" y="149"/>
                    <a:pt x="297" y="147"/>
                    <a:pt x="301" y="145"/>
                  </a:cubicBezTo>
                  <a:cubicBezTo>
                    <a:pt x="302" y="145"/>
                    <a:pt x="303" y="145"/>
                    <a:pt x="304" y="145"/>
                  </a:cubicBezTo>
                  <a:cubicBezTo>
                    <a:pt x="311" y="143"/>
                    <a:pt x="313" y="142"/>
                    <a:pt x="314" y="140"/>
                  </a:cubicBezTo>
                  <a:cubicBezTo>
                    <a:pt x="314" y="140"/>
                    <a:pt x="314" y="140"/>
                    <a:pt x="314" y="140"/>
                  </a:cubicBezTo>
                  <a:cubicBezTo>
                    <a:pt x="314" y="139"/>
                    <a:pt x="314" y="139"/>
                    <a:pt x="314" y="139"/>
                  </a:cubicBezTo>
                  <a:cubicBezTo>
                    <a:pt x="314" y="139"/>
                    <a:pt x="314" y="138"/>
                    <a:pt x="313" y="136"/>
                  </a:cubicBezTo>
                  <a:cubicBezTo>
                    <a:pt x="312" y="135"/>
                    <a:pt x="312" y="134"/>
                    <a:pt x="312" y="133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29" name="Freeform 34"/>
            <p:cNvSpPr>
              <a:spLocks/>
            </p:cNvSpPr>
            <p:nvPr/>
          </p:nvSpPr>
          <p:spPr bwMode="auto">
            <a:xfrm>
              <a:off x="3145305" y="3723768"/>
              <a:ext cx="576575" cy="365045"/>
            </a:xfrm>
            <a:custGeom>
              <a:avLst/>
              <a:gdLst>
                <a:gd name="T0" fmla="*/ 219 w 228"/>
                <a:gd name="T1" fmla="*/ 68 h 151"/>
                <a:gd name="T2" fmla="*/ 217 w 228"/>
                <a:gd name="T3" fmla="*/ 68 h 151"/>
                <a:gd name="T4" fmla="*/ 216 w 228"/>
                <a:gd name="T5" fmla="*/ 62 h 151"/>
                <a:gd name="T6" fmla="*/ 217 w 228"/>
                <a:gd name="T7" fmla="*/ 57 h 151"/>
                <a:gd name="T8" fmla="*/ 215 w 228"/>
                <a:gd name="T9" fmla="*/ 42 h 151"/>
                <a:gd name="T10" fmla="*/ 215 w 228"/>
                <a:gd name="T11" fmla="*/ 28 h 151"/>
                <a:gd name="T12" fmla="*/ 219 w 228"/>
                <a:gd name="T13" fmla="*/ 11 h 151"/>
                <a:gd name="T14" fmla="*/ 218 w 228"/>
                <a:gd name="T15" fmla="*/ 2 h 151"/>
                <a:gd name="T16" fmla="*/ 216 w 228"/>
                <a:gd name="T17" fmla="*/ 1 h 151"/>
                <a:gd name="T18" fmla="*/ 200 w 228"/>
                <a:gd name="T19" fmla="*/ 2 h 151"/>
                <a:gd name="T20" fmla="*/ 182 w 228"/>
                <a:gd name="T21" fmla="*/ 11 h 151"/>
                <a:gd name="T22" fmla="*/ 171 w 228"/>
                <a:gd name="T23" fmla="*/ 10 h 151"/>
                <a:gd name="T24" fmla="*/ 165 w 228"/>
                <a:gd name="T25" fmla="*/ 4 h 151"/>
                <a:gd name="T26" fmla="*/ 154 w 228"/>
                <a:gd name="T27" fmla="*/ 4 h 151"/>
                <a:gd name="T28" fmla="*/ 143 w 228"/>
                <a:gd name="T29" fmla="*/ 5 h 151"/>
                <a:gd name="T30" fmla="*/ 139 w 228"/>
                <a:gd name="T31" fmla="*/ 3 h 151"/>
                <a:gd name="T32" fmla="*/ 137 w 228"/>
                <a:gd name="T33" fmla="*/ 3 h 151"/>
                <a:gd name="T34" fmla="*/ 132 w 228"/>
                <a:gd name="T35" fmla="*/ 8 h 151"/>
                <a:gd name="T36" fmla="*/ 124 w 228"/>
                <a:gd name="T37" fmla="*/ 13 h 151"/>
                <a:gd name="T38" fmla="*/ 117 w 228"/>
                <a:gd name="T39" fmla="*/ 12 h 151"/>
                <a:gd name="T40" fmla="*/ 111 w 228"/>
                <a:gd name="T41" fmla="*/ 17 h 151"/>
                <a:gd name="T42" fmla="*/ 108 w 228"/>
                <a:gd name="T43" fmla="*/ 22 h 151"/>
                <a:gd name="T44" fmla="*/ 102 w 228"/>
                <a:gd name="T45" fmla="*/ 29 h 151"/>
                <a:gd name="T46" fmla="*/ 82 w 228"/>
                <a:gd name="T47" fmla="*/ 26 h 151"/>
                <a:gd name="T48" fmla="*/ 70 w 228"/>
                <a:gd name="T49" fmla="*/ 20 h 151"/>
                <a:gd name="T50" fmla="*/ 56 w 228"/>
                <a:gd name="T51" fmla="*/ 18 h 151"/>
                <a:gd name="T52" fmla="*/ 41 w 228"/>
                <a:gd name="T53" fmla="*/ 16 h 151"/>
                <a:gd name="T54" fmla="*/ 28 w 228"/>
                <a:gd name="T55" fmla="*/ 13 h 151"/>
                <a:gd name="T56" fmla="*/ 23 w 228"/>
                <a:gd name="T57" fmla="*/ 10 h 151"/>
                <a:gd name="T58" fmla="*/ 20 w 228"/>
                <a:gd name="T59" fmla="*/ 11 h 151"/>
                <a:gd name="T60" fmla="*/ 10 w 228"/>
                <a:gd name="T61" fmla="*/ 10 h 151"/>
                <a:gd name="T62" fmla="*/ 4 w 228"/>
                <a:gd name="T63" fmla="*/ 7 h 151"/>
                <a:gd name="T64" fmla="*/ 4 w 228"/>
                <a:gd name="T65" fmla="*/ 16 h 151"/>
                <a:gd name="T66" fmla="*/ 1 w 228"/>
                <a:gd name="T67" fmla="*/ 46 h 151"/>
                <a:gd name="T68" fmla="*/ 3 w 228"/>
                <a:gd name="T69" fmla="*/ 49 h 151"/>
                <a:gd name="T70" fmla="*/ 10 w 228"/>
                <a:gd name="T71" fmla="*/ 54 h 151"/>
                <a:gd name="T72" fmla="*/ 23 w 228"/>
                <a:gd name="T73" fmla="*/ 48 h 151"/>
                <a:gd name="T74" fmla="*/ 26 w 228"/>
                <a:gd name="T75" fmla="*/ 50 h 151"/>
                <a:gd name="T76" fmla="*/ 30 w 228"/>
                <a:gd name="T77" fmla="*/ 53 h 151"/>
                <a:gd name="T78" fmla="*/ 35 w 228"/>
                <a:gd name="T79" fmla="*/ 52 h 151"/>
                <a:gd name="T80" fmla="*/ 39 w 228"/>
                <a:gd name="T81" fmla="*/ 53 h 151"/>
                <a:gd name="T82" fmla="*/ 50 w 228"/>
                <a:gd name="T83" fmla="*/ 56 h 151"/>
                <a:gd name="T84" fmla="*/ 68 w 228"/>
                <a:gd name="T85" fmla="*/ 57 h 151"/>
                <a:gd name="T86" fmla="*/ 80 w 228"/>
                <a:gd name="T87" fmla="*/ 65 h 151"/>
                <a:gd name="T88" fmla="*/ 92 w 228"/>
                <a:gd name="T89" fmla="*/ 69 h 151"/>
                <a:gd name="T90" fmla="*/ 103 w 228"/>
                <a:gd name="T91" fmla="*/ 75 h 151"/>
                <a:gd name="T92" fmla="*/ 138 w 228"/>
                <a:gd name="T93" fmla="*/ 110 h 151"/>
                <a:gd name="T94" fmla="*/ 153 w 228"/>
                <a:gd name="T95" fmla="*/ 113 h 151"/>
                <a:gd name="T96" fmla="*/ 157 w 228"/>
                <a:gd name="T97" fmla="*/ 113 h 151"/>
                <a:gd name="T98" fmla="*/ 167 w 228"/>
                <a:gd name="T99" fmla="*/ 115 h 151"/>
                <a:gd name="T100" fmla="*/ 159 w 228"/>
                <a:gd name="T101" fmla="*/ 129 h 151"/>
                <a:gd name="T102" fmla="*/ 155 w 228"/>
                <a:gd name="T103" fmla="*/ 139 h 151"/>
                <a:gd name="T104" fmla="*/ 154 w 228"/>
                <a:gd name="T105" fmla="*/ 144 h 151"/>
                <a:gd name="T106" fmla="*/ 149 w 228"/>
                <a:gd name="T107" fmla="*/ 150 h 151"/>
                <a:gd name="T108" fmla="*/ 159 w 228"/>
                <a:gd name="T109" fmla="*/ 147 h 151"/>
                <a:gd name="T110" fmla="*/ 170 w 228"/>
                <a:gd name="T111" fmla="*/ 151 h 151"/>
                <a:gd name="T112" fmla="*/ 187 w 228"/>
                <a:gd name="T113" fmla="*/ 134 h 151"/>
                <a:gd name="T114" fmla="*/ 201 w 228"/>
                <a:gd name="T115" fmla="*/ 126 h 151"/>
                <a:gd name="T116" fmla="*/ 209 w 228"/>
                <a:gd name="T117" fmla="*/ 114 h 151"/>
                <a:gd name="T118" fmla="*/ 213 w 228"/>
                <a:gd name="T119" fmla="*/ 101 h 151"/>
                <a:gd name="T120" fmla="*/ 224 w 228"/>
                <a:gd name="T121" fmla="*/ 7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51">
                  <a:moveTo>
                    <a:pt x="224" y="70"/>
                  </a:moveTo>
                  <a:cubicBezTo>
                    <a:pt x="223" y="68"/>
                    <a:pt x="221" y="68"/>
                    <a:pt x="219" y="68"/>
                  </a:cubicBezTo>
                  <a:cubicBezTo>
                    <a:pt x="219" y="68"/>
                    <a:pt x="218" y="68"/>
                    <a:pt x="218" y="68"/>
                  </a:cubicBezTo>
                  <a:cubicBezTo>
                    <a:pt x="218" y="68"/>
                    <a:pt x="217" y="68"/>
                    <a:pt x="217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5" y="67"/>
                    <a:pt x="216" y="64"/>
                    <a:pt x="216" y="62"/>
                  </a:cubicBezTo>
                  <a:cubicBezTo>
                    <a:pt x="216" y="61"/>
                    <a:pt x="217" y="60"/>
                    <a:pt x="217" y="59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7" y="54"/>
                    <a:pt x="217" y="51"/>
                    <a:pt x="217" y="47"/>
                  </a:cubicBezTo>
                  <a:cubicBezTo>
                    <a:pt x="216" y="46"/>
                    <a:pt x="216" y="44"/>
                    <a:pt x="215" y="42"/>
                  </a:cubicBezTo>
                  <a:cubicBezTo>
                    <a:pt x="214" y="40"/>
                    <a:pt x="213" y="38"/>
                    <a:pt x="213" y="35"/>
                  </a:cubicBezTo>
                  <a:cubicBezTo>
                    <a:pt x="213" y="33"/>
                    <a:pt x="214" y="31"/>
                    <a:pt x="215" y="28"/>
                  </a:cubicBezTo>
                  <a:cubicBezTo>
                    <a:pt x="216" y="27"/>
                    <a:pt x="216" y="26"/>
                    <a:pt x="217" y="24"/>
                  </a:cubicBezTo>
                  <a:cubicBezTo>
                    <a:pt x="218" y="19"/>
                    <a:pt x="219" y="15"/>
                    <a:pt x="219" y="11"/>
                  </a:cubicBezTo>
                  <a:cubicBezTo>
                    <a:pt x="220" y="9"/>
                    <a:pt x="219" y="6"/>
                    <a:pt x="219" y="4"/>
                  </a:cubicBezTo>
                  <a:cubicBezTo>
                    <a:pt x="219" y="3"/>
                    <a:pt x="218" y="3"/>
                    <a:pt x="218" y="2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1" y="1"/>
                    <a:pt x="206" y="2"/>
                    <a:pt x="201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6" y="3"/>
                    <a:pt x="193" y="5"/>
                    <a:pt x="190" y="7"/>
                  </a:cubicBezTo>
                  <a:cubicBezTo>
                    <a:pt x="188" y="8"/>
                    <a:pt x="185" y="10"/>
                    <a:pt x="182" y="11"/>
                  </a:cubicBezTo>
                  <a:cubicBezTo>
                    <a:pt x="180" y="12"/>
                    <a:pt x="179" y="12"/>
                    <a:pt x="177" y="12"/>
                  </a:cubicBezTo>
                  <a:cubicBezTo>
                    <a:pt x="175" y="12"/>
                    <a:pt x="173" y="11"/>
                    <a:pt x="171" y="10"/>
                  </a:cubicBezTo>
                  <a:cubicBezTo>
                    <a:pt x="170" y="10"/>
                    <a:pt x="169" y="8"/>
                    <a:pt x="168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4" y="3"/>
                    <a:pt x="162" y="3"/>
                    <a:pt x="161" y="3"/>
                  </a:cubicBezTo>
                  <a:cubicBezTo>
                    <a:pt x="159" y="3"/>
                    <a:pt x="156" y="4"/>
                    <a:pt x="154" y="4"/>
                  </a:cubicBezTo>
                  <a:cubicBezTo>
                    <a:pt x="152" y="5"/>
                    <a:pt x="149" y="6"/>
                    <a:pt x="147" y="6"/>
                  </a:cubicBezTo>
                  <a:cubicBezTo>
                    <a:pt x="146" y="6"/>
                    <a:pt x="144" y="5"/>
                    <a:pt x="143" y="5"/>
                  </a:cubicBezTo>
                  <a:cubicBezTo>
                    <a:pt x="142" y="4"/>
                    <a:pt x="141" y="4"/>
                    <a:pt x="141" y="3"/>
                  </a:cubicBezTo>
                  <a:cubicBezTo>
                    <a:pt x="140" y="3"/>
                    <a:pt x="140" y="3"/>
                    <a:pt x="139" y="3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7" y="3"/>
                    <a:pt x="136" y="4"/>
                    <a:pt x="135" y="5"/>
                  </a:cubicBezTo>
                  <a:cubicBezTo>
                    <a:pt x="134" y="5"/>
                    <a:pt x="133" y="6"/>
                    <a:pt x="132" y="8"/>
                  </a:cubicBezTo>
                  <a:cubicBezTo>
                    <a:pt x="130" y="10"/>
                    <a:pt x="128" y="11"/>
                    <a:pt x="126" y="12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3" y="13"/>
                    <a:pt x="122" y="13"/>
                    <a:pt x="120" y="12"/>
                  </a:cubicBezTo>
                  <a:cubicBezTo>
                    <a:pt x="119" y="12"/>
                    <a:pt x="118" y="12"/>
                    <a:pt x="117" y="12"/>
                  </a:cubicBezTo>
                  <a:cubicBezTo>
                    <a:pt x="116" y="12"/>
                    <a:pt x="115" y="12"/>
                    <a:pt x="114" y="13"/>
                  </a:cubicBezTo>
                  <a:cubicBezTo>
                    <a:pt x="113" y="14"/>
                    <a:pt x="112" y="15"/>
                    <a:pt x="111" y="17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08" y="20"/>
                    <a:pt x="108" y="21"/>
                    <a:pt x="108" y="22"/>
                  </a:cubicBezTo>
                  <a:cubicBezTo>
                    <a:pt x="108" y="23"/>
                    <a:pt x="108" y="24"/>
                    <a:pt x="107" y="25"/>
                  </a:cubicBezTo>
                  <a:cubicBezTo>
                    <a:pt x="106" y="28"/>
                    <a:pt x="105" y="29"/>
                    <a:pt x="102" y="29"/>
                  </a:cubicBezTo>
                  <a:cubicBezTo>
                    <a:pt x="100" y="29"/>
                    <a:pt x="99" y="29"/>
                    <a:pt x="97" y="28"/>
                  </a:cubicBezTo>
                  <a:cubicBezTo>
                    <a:pt x="92" y="27"/>
                    <a:pt x="88" y="26"/>
                    <a:pt x="82" y="26"/>
                  </a:cubicBezTo>
                  <a:cubicBezTo>
                    <a:pt x="78" y="25"/>
                    <a:pt x="76" y="24"/>
                    <a:pt x="74" y="23"/>
                  </a:cubicBezTo>
                  <a:cubicBezTo>
                    <a:pt x="73" y="22"/>
                    <a:pt x="72" y="21"/>
                    <a:pt x="70" y="20"/>
                  </a:cubicBezTo>
                  <a:cubicBezTo>
                    <a:pt x="68" y="19"/>
                    <a:pt x="65" y="19"/>
                    <a:pt x="62" y="18"/>
                  </a:cubicBezTo>
                  <a:cubicBezTo>
                    <a:pt x="60" y="18"/>
                    <a:pt x="58" y="18"/>
                    <a:pt x="56" y="18"/>
                  </a:cubicBezTo>
                  <a:cubicBezTo>
                    <a:pt x="52" y="17"/>
                    <a:pt x="48" y="16"/>
                    <a:pt x="45" y="16"/>
                  </a:cubicBezTo>
                  <a:cubicBezTo>
                    <a:pt x="44" y="16"/>
                    <a:pt x="43" y="16"/>
                    <a:pt x="41" y="16"/>
                  </a:cubicBezTo>
                  <a:cubicBezTo>
                    <a:pt x="40" y="16"/>
                    <a:pt x="39" y="16"/>
                    <a:pt x="38" y="16"/>
                  </a:cubicBezTo>
                  <a:cubicBezTo>
                    <a:pt x="34" y="16"/>
                    <a:pt x="31" y="15"/>
                    <a:pt x="28" y="13"/>
                  </a:cubicBezTo>
                  <a:cubicBezTo>
                    <a:pt x="28" y="12"/>
                    <a:pt x="27" y="12"/>
                    <a:pt x="27" y="11"/>
                  </a:cubicBezTo>
                  <a:cubicBezTo>
                    <a:pt x="26" y="11"/>
                    <a:pt x="25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0"/>
                    <a:pt x="21" y="10"/>
                    <a:pt x="20" y="11"/>
                  </a:cubicBezTo>
                  <a:cubicBezTo>
                    <a:pt x="19" y="11"/>
                    <a:pt x="17" y="12"/>
                    <a:pt x="16" y="12"/>
                  </a:cubicBezTo>
                  <a:cubicBezTo>
                    <a:pt x="14" y="12"/>
                    <a:pt x="12" y="11"/>
                    <a:pt x="10" y="10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4"/>
                    <a:pt x="4" y="16"/>
                  </a:cubicBezTo>
                  <a:cubicBezTo>
                    <a:pt x="3" y="24"/>
                    <a:pt x="3" y="29"/>
                    <a:pt x="4" y="37"/>
                  </a:cubicBezTo>
                  <a:cubicBezTo>
                    <a:pt x="4" y="40"/>
                    <a:pt x="3" y="43"/>
                    <a:pt x="1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51"/>
                    <a:pt x="7" y="53"/>
                    <a:pt x="9" y="54"/>
                  </a:cubicBezTo>
                  <a:cubicBezTo>
                    <a:pt x="9" y="54"/>
                    <a:pt x="10" y="54"/>
                    <a:pt x="10" y="54"/>
                  </a:cubicBezTo>
                  <a:cubicBezTo>
                    <a:pt x="12" y="54"/>
                    <a:pt x="14" y="52"/>
                    <a:pt x="16" y="51"/>
                  </a:cubicBezTo>
                  <a:cubicBezTo>
                    <a:pt x="18" y="50"/>
                    <a:pt x="20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9"/>
                    <a:pt x="26" y="50"/>
                  </a:cubicBezTo>
                  <a:cubicBezTo>
                    <a:pt x="26" y="51"/>
                    <a:pt x="27" y="52"/>
                    <a:pt x="28" y="52"/>
                  </a:cubicBezTo>
                  <a:cubicBezTo>
                    <a:pt x="28" y="52"/>
                    <a:pt x="29" y="53"/>
                    <a:pt x="30" y="53"/>
                  </a:cubicBezTo>
                  <a:cubicBezTo>
                    <a:pt x="30" y="53"/>
                    <a:pt x="31" y="52"/>
                    <a:pt x="32" y="52"/>
                  </a:cubicBezTo>
                  <a:cubicBezTo>
                    <a:pt x="33" y="52"/>
                    <a:pt x="34" y="52"/>
                    <a:pt x="35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2"/>
                    <a:pt x="38" y="52"/>
                    <a:pt x="39" y="53"/>
                  </a:cubicBezTo>
                  <a:cubicBezTo>
                    <a:pt x="40" y="53"/>
                    <a:pt x="41" y="54"/>
                    <a:pt x="42" y="54"/>
                  </a:cubicBezTo>
                  <a:cubicBezTo>
                    <a:pt x="44" y="55"/>
                    <a:pt x="47" y="55"/>
                    <a:pt x="50" y="56"/>
                  </a:cubicBezTo>
                  <a:cubicBezTo>
                    <a:pt x="52" y="56"/>
                    <a:pt x="54" y="56"/>
                    <a:pt x="57" y="56"/>
                  </a:cubicBezTo>
                  <a:cubicBezTo>
                    <a:pt x="60" y="56"/>
                    <a:pt x="64" y="56"/>
                    <a:pt x="68" y="57"/>
                  </a:cubicBezTo>
                  <a:cubicBezTo>
                    <a:pt x="70" y="58"/>
                    <a:pt x="72" y="60"/>
                    <a:pt x="74" y="61"/>
                  </a:cubicBezTo>
                  <a:cubicBezTo>
                    <a:pt x="76" y="63"/>
                    <a:pt x="78" y="64"/>
                    <a:pt x="80" y="65"/>
                  </a:cubicBezTo>
                  <a:cubicBezTo>
                    <a:pt x="82" y="66"/>
                    <a:pt x="85" y="67"/>
                    <a:pt x="87" y="67"/>
                  </a:cubicBezTo>
                  <a:cubicBezTo>
                    <a:pt x="89" y="68"/>
                    <a:pt x="90" y="68"/>
                    <a:pt x="92" y="69"/>
                  </a:cubicBezTo>
                  <a:cubicBezTo>
                    <a:pt x="95" y="70"/>
                    <a:pt x="98" y="72"/>
                    <a:pt x="101" y="73"/>
                  </a:cubicBezTo>
                  <a:cubicBezTo>
                    <a:pt x="101" y="73"/>
                    <a:pt x="103" y="74"/>
                    <a:pt x="103" y="75"/>
                  </a:cubicBezTo>
                  <a:cubicBezTo>
                    <a:pt x="110" y="79"/>
                    <a:pt x="118" y="84"/>
                    <a:pt x="121" y="93"/>
                  </a:cubicBezTo>
                  <a:cubicBezTo>
                    <a:pt x="123" y="100"/>
                    <a:pt x="131" y="109"/>
                    <a:pt x="138" y="110"/>
                  </a:cubicBezTo>
                  <a:cubicBezTo>
                    <a:pt x="140" y="110"/>
                    <a:pt x="142" y="111"/>
                    <a:pt x="144" y="111"/>
                  </a:cubicBezTo>
                  <a:cubicBezTo>
                    <a:pt x="147" y="112"/>
                    <a:pt x="150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3"/>
                    <a:pt x="155" y="113"/>
                    <a:pt x="157" y="113"/>
                  </a:cubicBezTo>
                  <a:cubicBezTo>
                    <a:pt x="158" y="113"/>
                    <a:pt x="160" y="112"/>
                    <a:pt x="161" y="112"/>
                  </a:cubicBezTo>
                  <a:cubicBezTo>
                    <a:pt x="166" y="112"/>
                    <a:pt x="167" y="114"/>
                    <a:pt x="167" y="115"/>
                  </a:cubicBezTo>
                  <a:cubicBezTo>
                    <a:pt x="168" y="118"/>
                    <a:pt x="165" y="122"/>
                    <a:pt x="162" y="125"/>
                  </a:cubicBezTo>
                  <a:cubicBezTo>
                    <a:pt x="161" y="126"/>
                    <a:pt x="160" y="128"/>
                    <a:pt x="159" y="129"/>
                  </a:cubicBezTo>
                  <a:cubicBezTo>
                    <a:pt x="158" y="131"/>
                    <a:pt x="158" y="131"/>
                    <a:pt x="158" y="131"/>
                  </a:cubicBezTo>
                  <a:cubicBezTo>
                    <a:pt x="157" y="134"/>
                    <a:pt x="156" y="137"/>
                    <a:pt x="155" y="139"/>
                  </a:cubicBezTo>
                  <a:cubicBezTo>
                    <a:pt x="155" y="140"/>
                    <a:pt x="155" y="141"/>
                    <a:pt x="155" y="141"/>
                  </a:cubicBezTo>
                  <a:cubicBezTo>
                    <a:pt x="154" y="142"/>
                    <a:pt x="154" y="143"/>
                    <a:pt x="154" y="144"/>
                  </a:cubicBezTo>
                  <a:cubicBezTo>
                    <a:pt x="154" y="145"/>
                    <a:pt x="154" y="145"/>
                    <a:pt x="153" y="145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57" y="147"/>
                    <a:pt x="158" y="147"/>
                    <a:pt x="159" y="147"/>
                  </a:cubicBezTo>
                  <a:cubicBezTo>
                    <a:pt x="160" y="147"/>
                    <a:pt x="165" y="149"/>
                    <a:pt x="16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8" y="143"/>
                    <a:pt x="183" y="139"/>
                    <a:pt x="187" y="134"/>
                  </a:cubicBezTo>
                  <a:cubicBezTo>
                    <a:pt x="189" y="131"/>
                    <a:pt x="192" y="130"/>
                    <a:pt x="195" y="129"/>
                  </a:cubicBezTo>
                  <a:cubicBezTo>
                    <a:pt x="197" y="128"/>
                    <a:pt x="199" y="127"/>
                    <a:pt x="201" y="126"/>
                  </a:cubicBezTo>
                  <a:cubicBezTo>
                    <a:pt x="204" y="124"/>
                    <a:pt x="205" y="122"/>
                    <a:pt x="206" y="119"/>
                  </a:cubicBezTo>
                  <a:cubicBezTo>
                    <a:pt x="207" y="117"/>
                    <a:pt x="208" y="115"/>
                    <a:pt x="209" y="114"/>
                  </a:cubicBezTo>
                  <a:cubicBezTo>
                    <a:pt x="209" y="112"/>
                    <a:pt x="210" y="111"/>
                    <a:pt x="211" y="109"/>
                  </a:cubicBezTo>
                  <a:cubicBezTo>
                    <a:pt x="212" y="106"/>
                    <a:pt x="213" y="103"/>
                    <a:pt x="213" y="101"/>
                  </a:cubicBezTo>
                  <a:cubicBezTo>
                    <a:pt x="215" y="95"/>
                    <a:pt x="217" y="89"/>
                    <a:pt x="221" y="84"/>
                  </a:cubicBezTo>
                  <a:cubicBezTo>
                    <a:pt x="221" y="84"/>
                    <a:pt x="228" y="75"/>
                    <a:pt x="224" y="70"/>
                  </a:cubicBez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130" name="Freeform 35"/>
            <p:cNvSpPr>
              <a:spLocks/>
            </p:cNvSpPr>
            <p:nvPr/>
          </p:nvSpPr>
          <p:spPr bwMode="auto">
            <a:xfrm>
              <a:off x="3073751" y="3340867"/>
              <a:ext cx="688571" cy="453330"/>
            </a:xfrm>
            <a:custGeom>
              <a:avLst/>
              <a:gdLst>
                <a:gd name="T0" fmla="*/ 269 w 272"/>
                <a:gd name="T1" fmla="*/ 128 h 187"/>
                <a:gd name="T2" fmla="*/ 260 w 272"/>
                <a:gd name="T3" fmla="*/ 118 h 187"/>
                <a:gd name="T4" fmla="*/ 251 w 272"/>
                <a:gd name="T5" fmla="*/ 109 h 187"/>
                <a:gd name="T6" fmla="*/ 251 w 272"/>
                <a:gd name="T7" fmla="*/ 103 h 187"/>
                <a:gd name="T8" fmla="*/ 233 w 272"/>
                <a:gd name="T9" fmla="*/ 101 h 187"/>
                <a:gd name="T10" fmla="*/ 220 w 272"/>
                <a:gd name="T11" fmla="*/ 89 h 187"/>
                <a:gd name="T12" fmla="*/ 217 w 272"/>
                <a:gd name="T13" fmla="*/ 78 h 187"/>
                <a:gd name="T14" fmla="*/ 208 w 272"/>
                <a:gd name="T15" fmla="*/ 53 h 187"/>
                <a:gd name="T16" fmla="*/ 200 w 272"/>
                <a:gd name="T17" fmla="*/ 27 h 187"/>
                <a:gd name="T18" fmla="*/ 181 w 272"/>
                <a:gd name="T19" fmla="*/ 20 h 187"/>
                <a:gd name="T20" fmla="*/ 155 w 272"/>
                <a:gd name="T21" fmla="*/ 17 h 187"/>
                <a:gd name="T22" fmla="*/ 135 w 272"/>
                <a:gd name="T23" fmla="*/ 8 h 187"/>
                <a:gd name="T24" fmla="*/ 125 w 272"/>
                <a:gd name="T25" fmla="*/ 8 h 187"/>
                <a:gd name="T26" fmla="*/ 105 w 272"/>
                <a:gd name="T27" fmla="*/ 2 h 187"/>
                <a:gd name="T28" fmla="*/ 95 w 272"/>
                <a:gd name="T29" fmla="*/ 4 h 187"/>
                <a:gd name="T30" fmla="*/ 86 w 272"/>
                <a:gd name="T31" fmla="*/ 2 h 187"/>
                <a:gd name="T32" fmla="*/ 76 w 272"/>
                <a:gd name="T33" fmla="*/ 3 h 187"/>
                <a:gd name="T34" fmla="*/ 65 w 272"/>
                <a:gd name="T35" fmla="*/ 1 h 187"/>
                <a:gd name="T36" fmla="*/ 53 w 272"/>
                <a:gd name="T37" fmla="*/ 12 h 187"/>
                <a:gd name="T38" fmla="*/ 38 w 272"/>
                <a:gd name="T39" fmla="*/ 26 h 187"/>
                <a:gd name="T40" fmla="*/ 28 w 272"/>
                <a:gd name="T41" fmla="*/ 40 h 187"/>
                <a:gd name="T42" fmla="*/ 20 w 272"/>
                <a:gd name="T43" fmla="*/ 67 h 187"/>
                <a:gd name="T44" fmla="*/ 8 w 272"/>
                <a:gd name="T45" fmla="*/ 69 h 187"/>
                <a:gd name="T46" fmla="*/ 7 w 272"/>
                <a:gd name="T47" fmla="*/ 78 h 187"/>
                <a:gd name="T48" fmla="*/ 4 w 272"/>
                <a:gd name="T49" fmla="*/ 107 h 187"/>
                <a:gd name="T50" fmla="*/ 11 w 272"/>
                <a:gd name="T51" fmla="*/ 137 h 187"/>
                <a:gd name="T52" fmla="*/ 22 w 272"/>
                <a:gd name="T53" fmla="*/ 138 h 187"/>
                <a:gd name="T54" fmla="*/ 30 w 272"/>
                <a:gd name="T55" fmla="*/ 160 h 187"/>
                <a:gd name="T56" fmla="*/ 33 w 272"/>
                <a:gd name="T57" fmla="*/ 165 h 187"/>
                <a:gd name="T58" fmla="*/ 47 w 272"/>
                <a:gd name="T59" fmla="*/ 168 h 187"/>
                <a:gd name="T60" fmla="*/ 51 w 272"/>
                <a:gd name="T61" fmla="*/ 167 h 187"/>
                <a:gd name="T62" fmla="*/ 66 w 272"/>
                <a:gd name="T63" fmla="*/ 174 h 187"/>
                <a:gd name="T64" fmla="*/ 84 w 272"/>
                <a:gd name="T65" fmla="*/ 175 h 187"/>
                <a:gd name="T66" fmla="*/ 102 w 272"/>
                <a:gd name="T67" fmla="*/ 180 h 187"/>
                <a:gd name="T68" fmla="*/ 130 w 272"/>
                <a:gd name="T69" fmla="*/ 187 h 187"/>
                <a:gd name="T70" fmla="*/ 137 w 272"/>
                <a:gd name="T71" fmla="*/ 176 h 187"/>
                <a:gd name="T72" fmla="*/ 145 w 272"/>
                <a:gd name="T73" fmla="*/ 170 h 187"/>
                <a:gd name="T74" fmla="*/ 154 w 272"/>
                <a:gd name="T75" fmla="*/ 170 h 187"/>
                <a:gd name="T76" fmla="*/ 167 w 272"/>
                <a:gd name="T77" fmla="*/ 160 h 187"/>
                <a:gd name="T78" fmla="*/ 175 w 272"/>
                <a:gd name="T79" fmla="*/ 163 h 187"/>
                <a:gd name="T80" fmla="*/ 193 w 272"/>
                <a:gd name="T81" fmla="*/ 162 h 187"/>
                <a:gd name="T82" fmla="*/ 205 w 272"/>
                <a:gd name="T83" fmla="*/ 169 h 187"/>
                <a:gd name="T84" fmla="*/ 228 w 272"/>
                <a:gd name="T85" fmla="*/ 160 h 187"/>
                <a:gd name="T86" fmla="*/ 246 w 272"/>
                <a:gd name="T87" fmla="*/ 158 h 187"/>
                <a:gd name="T88" fmla="*/ 250 w 272"/>
                <a:gd name="T89" fmla="*/ 152 h 187"/>
                <a:gd name="T90" fmla="*/ 251 w 272"/>
                <a:gd name="T91" fmla="*/ 139 h 187"/>
                <a:gd name="T92" fmla="*/ 258 w 272"/>
                <a:gd name="T93" fmla="*/ 133 h 187"/>
                <a:gd name="T94" fmla="*/ 272 w 272"/>
                <a:gd name="T95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2" h="187">
                  <a:moveTo>
                    <a:pt x="272" y="130"/>
                  </a:moveTo>
                  <a:cubicBezTo>
                    <a:pt x="271" y="130"/>
                    <a:pt x="271" y="130"/>
                    <a:pt x="271" y="130"/>
                  </a:cubicBezTo>
                  <a:cubicBezTo>
                    <a:pt x="271" y="129"/>
                    <a:pt x="270" y="129"/>
                    <a:pt x="269" y="128"/>
                  </a:cubicBezTo>
                  <a:cubicBezTo>
                    <a:pt x="268" y="128"/>
                    <a:pt x="267" y="127"/>
                    <a:pt x="267" y="126"/>
                  </a:cubicBezTo>
                  <a:cubicBezTo>
                    <a:pt x="266" y="125"/>
                    <a:pt x="265" y="124"/>
                    <a:pt x="264" y="123"/>
                  </a:cubicBezTo>
                  <a:cubicBezTo>
                    <a:pt x="263" y="121"/>
                    <a:pt x="262" y="119"/>
                    <a:pt x="260" y="118"/>
                  </a:cubicBezTo>
                  <a:cubicBezTo>
                    <a:pt x="259" y="118"/>
                    <a:pt x="258" y="118"/>
                    <a:pt x="256" y="118"/>
                  </a:cubicBezTo>
                  <a:cubicBezTo>
                    <a:pt x="253" y="117"/>
                    <a:pt x="251" y="117"/>
                    <a:pt x="250" y="115"/>
                  </a:cubicBezTo>
                  <a:cubicBezTo>
                    <a:pt x="249" y="113"/>
                    <a:pt x="250" y="111"/>
                    <a:pt x="251" y="109"/>
                  </a:cubicBezTo>
                  <a:cubicBezTo>
                    <a:pt x="251" y="107"/>
                    <a:pt x="251" y="106"/>
                    <a:pt x="252" y="105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48" y="101"/>
                    <a:pt x="246" y="101"/>
                    <a:pt x="243" y="101"/>
                  </a:cubicBezTo>
                  <a:cubicBezTo>
                    <a:pt x="242" y="101"/>
                    <a:pt x="241" y="101"/>
                    <a:pt x="240" y="101"/>
                  </a:cubicBezTo>
                  <a:cubicBezTo>
                    <a:pt x="238" y="101"/>
                    <a:pt x="235" y="101"/>
                    <a:pt x="233" y="101"/>
                  </a:cubicBezTo>
                  <a:cubicBezTo>
                    <a:pt x="222" y="101"/>
                    <a:pt x="218" y="99"/>
                    <a:pt x="217" y="97"/>
                  </a:cubicBezTo>
                  <a:cubicBezTo>
                    <a:pt x="216" y="95"/>
                    <a:pt x="216" y="93"/>
                    <a:pt x="218" y="91"/>
                  </a:cubicBezTo>
                  <a:cubicBezTo>
                    <a:pt x="219" y="90"/>
                    <a:pt x="219" y="89"/>
                    <a:pt x="220" y="89"/>
                  </a:cubicBezTo>
                  <a:cubicBezTo>
                    <a:pt x="221" y="87"/>
                    <a:pt x="222" y="86"/>
                    <a:pt x="221" y="84"/>
                  </a:cubicBezTo>
                  <a:cubicBezTo>
                    <a:pt x="221" y="82"/>
                    <a:pt x="219" y="80"/>
                    <a:pt x="218" y="79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2" y="73"/>
                    <a:pt x="207" y="66"/>
                    <a:pt x="207" y="62"/>
                  </a:cubicBezTo>
                  <a:cubicBezTo>
                    <a:pt x="207" y="61"/>
                    <a:pt x="207" y="60"/>
                    <a:pt x="208" y="59"/>
                  </a:cubicBezTo>
                  <a:cubicBezTo>
                    <a:pt x="208" y="57"/>
                    <a:pt x="209" y="56"/>
                    <a:pt x="208" y="53"/>
                  </a:cubicBezTo>
                  <a:cubicBezTo>
                    <a:pt x="207" y="51"/>
                    <a:pt x="207" y="48"/>
                    <a:pt x="207" y="45"/>
                  </a:cubicBezTo>
                  <a:cubicBezTo>
                    <a:pt x="206" y="39"/>
                    <a:pt x="206" y="33"/>
                    <a:pt x="202" y="29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4"/>
                    <a:pt x="194" y="21"/>
                    <a:pt x="191" y="21"/>
                  </a:cubicBezTo>
                  <a:cubicBezTo>
                    <a:pt x="189" y="20"/>
                    <a:pt x="188" y="20"/>
                    <a:pt x="186" y="20"/>
                  </a:cubicBezTo>
                  <a:cubicBezTo>
                    <a:pt x="184" y="20"/>
                    <a:pt x="182" y="20"/>
                    <a:pt x="181" y="20"/>
                  </a:cubicBezTo>
                  <a:cubicBezTo>
                    <a:pt x="179" y="21"/>
                    <a:pt x="177" y="21"/>
                    <a:pt x="175" y="21"/>
                  </a:cubicBezTo>
                  <a:cubicBezTo>
                    <a:pt x="174" y="21"/>
                    <a:pt x="173" y="21"/>
                    <a:pt x="172" y="21"/>
                  </a:cubicBezTo>
                  <a:cubicBezTo>
                    <a:pt x="167" y="20"/>
                    <a:pt x="160" y="18"/>
                    <a:pt x="155" y="17"/>
                  </a:cubicBezTo>
                  <a:cubicBezTo>
                    <a:pt x="151" y="15"/>
                    <a:pt x="147" y="13"/>
                    <a:pt x="143" y="10"/>
                  </a:cubicBezTo>
                  <a:cubicBezTo>
                    <a:pt x="142" y="10"/>
                    <a:pt x="141" y="9"/>
                    <a:pt x="140" y="9"/>
                  </a:cubicBezTo>
                  <a:cubicBezTo>
                    <a:pt x="139" y="8"/>
                    <a:pt x="137" y="8"/>
                    <a:pt x="135" y="8"/>
                  </a:cubicBezTo>
                  <a:cubicBezTo>
                    <a:pt x="134" y="8"/>
                    <a:pt x="133" y="8"/>
                    <a:pt x="132" y="8"/>
                  </a:cubicBezTo>
                  <a:cubicBezTo>
                    <a:pt x="130" y="8"/>
                    <a:pt x="129" y="8"/>
                    <a:pt x="128" y="8"/>
                  </a:cubicBezTo>
                  <a:cubicBezTo>
                    <a:pt x="127" y="8"/>
                    <a:pt x="126" y="8"/>
                    <a:pt x="125" y="8"/>
                  </a:cubicBezTo>
                  <a:cubicBezTo>
                    <a:pt x="122" y="7"/>
                    <a:pt x="120" y="6"/>
                    <a:pt x="118" y="5"/>
                  </a:cubicBezTo>
                  <a:cubicBezTo>
                    <a:pt x="116" y="4"/>
                    <a:pt x="114" y="3"/>
                    <a:pt x="111" y="2"/>
                  </a:cubicBezTo>
                  <a:cubicBezTo>
                    <a:pt x="110" y="2"/>
                    <a:pt x="107" y="2"/>
                    <a:pt x="105" y="2"/>
                  </a:cubicBezTo>
                  <a:cubicBezTo>
                    <a:pt x="104" y="2"/>
                    <a:pt x="102" y="2"/>
                    <a:pt x="100" y="2"/>
                  </a:cubicBezTo>
                  <a:cubicBezTo>
                    <a:pt x="99" y="2"/>
                    <a:pt x="98" y="3"/>
                    <a:pt x="98" y="3"/>
                  </a:cubicBezTo>
                  <a:cubicBezTo>
                    <a:pt x="97" y="4"/>
                    <a:pt x="96" y="4"/>
                    <a:pt x="95" y="4"/>
                  </a:cubicBezTo>
                  <a:cubicBezTo>
                    <a:pt x="94" y="4"/>
                    <a:pt x="93" y="4"/>
                    <a:pt x="91" y="3"/>
                  </a:cubicBezTo>
                  <a:cubicBezTo>
                    <a:pt x="90" y="3"/>
                    <a:pt x="90" y="2"/>
                    <a:pt x="89" y="2"/>
                  </a:cubicBezTo>
                  <a:cubicBezTo>
                    <a:pt x="88" y="2"/>
                    <a:pt x="87" y="2"/>
                    <a:pt x="86" y="2"/>
                  </a:cubicBezTo>
                  <a:cubicBezTo>
                    <a:pt x="84" y="2"/>
                    <a:pt x="83" y="2"/>
                    <a:pt x="81" y="3"/>
                  </a:cubicBezTo>
                  <a:cubicBezTo>
                    <a:pt x="80" y="3"/>
                    <a:pt x="79" y="3"/>
                    <a:pt x="77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3" y="3"/>
                    <a:pt x="71" y="2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2"/>
                    <a:pt x="64" y="2"/>
                    <a:pt x="63" y="3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9" y="7"/>
                    <a:pt x="56" y="10"/>
                    <a:pt x="53" y="12"/>
                  </a:cubicBezTo>
                  <a:cubicBezTo>
                    <a:pt x="51" y="12"/>
                    <a:pt x="49" y="13"/>
                    <a:pt x="48" y="13"/>
                  </a:cubicBezTo>
                  <a:cubicBezTo>
                    <a:pt x="45" y="14"/>
                    <a:pt x="42" y="15"/>
                    <a:pt x="40" y="18"/>
                  </a:cubicBezTo>
                  <a:cubicBezTo>
                    <a:pt x="38" y="20"/>
                    <a:pt x="38" y="23"/>
                    <a:pt x="38" y="26"/>
                  </a:cubicBezTo>
                  <a:cubicBezTo>
                    <a:pt x="38" y="28"/>
                    <a:pt x="38" y="30"/>
                    <a:pt x="37" y="32"/>
                  </a:cubicBezTo>
                  <a:cubicBezTo>
                    <a:pt x="35" y="35"/>
                    <a:pt x="33" y="37"/>
                    <a:pt x="31" y="38"/>
                  </a:cubicBezTo>
                  <a:cubicBezTo>
                    <a:pt x="30" y="39"/>
                    <a:pt x="29" y="39"/>
                    <a:pt x="28" y="40"/>
                  </a:cubicBezTo>
                  <a:cubicBezTo>
                    <a:pt x="25" y="42"/>
                    <a:pt x="23" y="48"/>
                    <a:pt x="22" y="52"/>
                  </a:cubicBezTo>
                  <a:cubicBezTo>
                    <a:pt x="22" y="54"/>
                    <a:pt x="22" y="56"/>
                    <a:pt x="22" y="58"/>
                  </a:cubicBezTo>
                  <a:cubicBezTo>
                    <a:pt x="21" y="61"/>
                    <a:pt x="21" y="64"/>
                    <a:pt x="20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4" y="68"/>
                    <a:pt x="11" y="68"/>
                  </a:cubicBezTo>
                  <a:cubicBezTo>
                    <a:pt x="10" y="68"/>
                    <a:pt x="9" y="69"/>
                    <a:pt x="8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3"/>
                    <a:pt x="7" y="75"/>
                    <a:pt x="7" y="78"/>
                  </a:cubicBezTo>
                  <a:cubicBezTo>
                    <a:pt x="7" y="83"/>
                    <a:pt x="6" y="87"/>
                    <a:pt x="5" y="92"/>
                  </a:cubicBezTo>
                  <a:cubicBezTo>
                    <a:pt x="4" y="95"/>
                    <a:pt x="4" y="98"/>
                    <a:pt x="4" y="100"/>
                  </a:cubicBezTo>
                  <a:cubicBezTo>
                    <a:pt x="4" y="102"/>
                    <a:pt x="4" y="105"/>
                    <a:pt x="4" y="107"/>
                  </a:cubicBezTo>
                  <a:cubicBezTo>
                    <a:pt x="3" y="109"/>
                    <a:pt x="3" y="111"/>
                    <a:pt x="2" y="113"/>
                  </a:cubicBezTo>
                  <a:cubicBezTo>
                    <a:pt x="1" y="118"/>
                    <a:pt x="0" y="124"/>
                    <a:pt x="1" y="129"/>
                  </a:cubicBezTo>
                  <a:cubicBezTo>
                    <a:pt x="2" y="136"/>
                    <a:pt x="7" y="137"/>
                    <a:pt x="11" y="137"/>
                  </a:cubicBezTo>
                  <a:cubicBezTo>
                    <a:pt x="12" y="137"/>
                    <a:pt x="13" y="137"/>
                    <a:pt x="14" y="137"/>
                  </a:cubicBezTo>
                  <a:cubicBezTo>
                    <a:pt x="14" y="137"/>
                    <a:pt x="15" y="137"/>
                    <a:pt x="16" y="137"/>
                  </a:cubicBezTo>
                  <a:cubicBezTo>
                    <a:pt x="19" y="137"/>
                    <a:pt x="20" y="137"/>
                    <a:pt x="22" y="138"/>
                  </a:cubicBezTo>
                  <a:cubicBezTo>
                    <a:pt x="25" y="140"/>
                    <a:pt x="26" y="145"/>
                    <a:pt x="27" y="150"/>
                  </a:cubicBezTo>
                  <a:cubicBezTo>
                    <a:pt x="27" y="153"/>
                    <a:pt x="28" y="156"/>
                    <a:pt x="29" y="15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1"/>
                    <a:pt x="31" y="163"/>
                    <a:pt x="32" y="16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5" y="166"/>
                    <a:pt x="37" y="167"/>
                    <a:pt x="39" y="167"/>
                  </a:cubicBezTo>
                  <a:cubicBezTo>
                    <a:pt x="40" y="168"/>
                    <a:pt x="42" y="169"/>
                    <a:pt x="44" y="169"/>
                  </a:cubicBezTo>
                  <a:cubicBezTo>
                    <a:pt x="45" y="169"/>
                    <a:pt x="46" y="169"/>
                    <a:pt x="47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8" y="168"/>
                    <a:pt x="49" y="168"/>
                    <a:pt x="50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4" y="168"/>
                    <a:pt x="55" y="169"/>
                  </a:cubicBezTo>
                  <a:cubicBezTo>
                    <a:pt x="55" y="170"/>
                    <a:pt x="56" y="170"/>
                    <a:pt x="56" y="170"/>
                  </a:cubicBezTo>
                  <a:cubicBezTo>
                    <a:pt x="59" y="173"/>
                    <a:pt x="62" y="174"/>
                    <a:pt x="66" y="174"/>
                  </a:cubicBezTo>
                  <a:cubicBezTo>
                    <a:pt x="67" y="174"/>
                    <a:pt x="68" y="174"/>
                    <a:pt x="69" y="173"/>
                  </a:cubicBezTo>
                  <a:cubicBezTo>
                    <a:pt x="71" y="173"/>
                    <a:pt x="72" y="173"/>
                    <a:pt x="73" y="173"/>
                  </a:cubicBezTo>
                  <a:cubicBezTo>
                    <a:pt x="76" y="173"/>
                    <a:pt x="80" y="174"/>
                    <a:pt x="84" y="175"/>
                  </a:cubicBezTo>
                  <a:cubicBezTo>
                    <a:pt x="86" y="176"/>
                    <a:pt x="88" y="176"/>
                    <a:pt x="90" y="176"/>
                  </a:cubicBezTo>
                  <a:cubicBezTo>
                    <a:pt x="93" y="176"/>
                    <a:pt x="96" y="176"/>
                    <a:pt x="98" y="178"/>
                  </a:cubicBezTo>
                  <a:cubicBezTo>
                    <a:pt x="100" y="179"/>
                    <a:pt x="101" y="179"/>
                    <a:pt x="102" y="180"/>
                  </a:cubicBezTo>
                  <a:cubicBezTo>
                    <a:pt x="104" y="182"/>
                    <a:pt x="106" y="183"/>
                    <a:pt x="110" y="183"/>
                  </a:cubicBezTo>
                  <a:cubicBezTo>
                    <a:pt x="116" y="184"/>
                    <a:pt x="120" y="184"/>
                    <a:pt x="125" y="186"/>
                  </a:cubicBezTo>
                  <a:cubicBezTo>
                    <a:pt x="127" y="187"/>
                    <a:pt x="128" y="187"/>
                    <a:pt x="130" y="187"/>
                  </a:cubicBezTo>
                  <a:cubicBezTo>
                    <a:pt x="134" y="187"/>
                    <a:pt x="135" y="184"/>
                    <a:pt x="135" y="183"/>
                  </a:cubicBezTo>
                  <a:cubicBezTo>
                    <a:pt x="135" y="182"/>
                    <a:pt x="136" y="181"/>
                    <a:pt x="136" y="180"/>
                  </a:cubicBezTo>
                  <a:cubicBezTo>
                    <a:pt x="136" y="179"/>
                    <a:pt x="136" y="178"/>
                    <a:pt x="137" y="176"/>
                  </a:cubicBezTo>
                  <a:cubicBezTo>
                    <a:pt x="138" y="176"/>
                    <a:pt x="138" y="175"/>
                    <a:pt x="139" y="175"/>
                  </a:cubicBezTo>
                  <a:cubicBezTo>
                    <a:pt x="140" y="173"/>
                    <a:pt x="141" y="171"/>
                    <a:pt x="142" y="171"/>
                  </a:cubicBezTo>
                  <a:cubicBezTo>
                    <a:pt x="143" y="170"/>
                    <a:pt x="144" y="170"/>
                    <a:pt x="145" y="170"/>
                  </a:cubicBezTo>
                  <a:cubicBezTo>
                    <a:pt x="146" y="170"/>
                    <a:pt x="148" y="170"/>
                    <a:pt x="149" y="170"/>
                  </a:cubicBezTo>
                  <a:cubicBezTo>
                    <a:pt x="150" y="170"/>
                    <a:pt x="151" y="170"/>
                    <a:pt x="152" y="170"/>
                  </a:cubicBezTo>
                  <a:cubicBezTo>
                    <a:pt x="152" y="170"/>
                    <a:pt x="153" y="170"/>
                    <a:pt x="154" y="170"/>
                  </a:cubicBezTo>
                  <a:cubicBezTo>
                    <a:pt x="156" y="169"/>
                    <a:pt x="158" y="167"/>
                    <a:pt x="159" y="165"/>
                  </a:cubicBezTo>
                  <a:cubicBezTo>
                    <a:pt x="161" y="164"/>
                    <a:pt x="162" y="163"/>
                    <a:pt x="163" y="162"/>
                  </a:cubicBezTo>
                  <a:cubicBezTo>
                    <a:pt x="165" y="161"/>
                    <a:pt x="166" y="160"/>
                    <a:pt x="167" y="160"/>
                  </a:cubicBezTo>
                  <a:cubicBezTo>
                    <a:pt x="167" y="160"/>
                    <a:pt x="168" y="161"/>
                    <a:pt x="169" y="161"/>
                  </a:cubicBezTo>
                  <a:cubicBezTo>
                    <a:pt x="170" y="162"/>
                    <a:pt x="170" y="162"/>
                    <a:pt x="171" y="163"/>
                  </a:cubicBezTo>
                  <a:cubicBezTo>
                    <a:pt x="172" y="163"/>
                    <a:pt x="174" y="163"/>
                    <a:pt x="175" y="163"/>
                  </a:cubicBezTo>
                  <a:cubicBezTo>
                    <a:pt x="177" y="163"/>
                    <a:pt x="180" y="163"/>
                    <a:pt x="182" y="162"/>
                  </a:cubicBezTo>
                  <a:cubicBezTo>
                    <a:pt x="184" y="161"/>
                    <a:pt x="186" y="161"/>
                    <a:pt x="189" y="161"/>
                  </a:cubicBezTo>
                  <a:cubicBezTo>
                    <a:pt x="190" y="161"/>
                    <a:pt x="192" y="161"/>
                    <a:pt x="193" y="162"/>
                  </a:cubicBezTo>
                  <a:cubicBezTo>
                    <a:pt x="194" y="162"/>
                    <a:pt x="195" y="164"/>
                    <a:pt x="197" y="165"/>
                  </a:cubicBezTo>
                  <a:cubicBezTo>
                    <a:pt x="197" y="166"/>
                    <a:pt x="198" y="167"/>
                    <a:pt x="200" y="168"/>
                  </a:cubicBezTo>
                  <a:cubicBezTo>
                    <a:pt x="201" y="169"/>
                    <a:pt x="203" y="169"/>
                    <a:pt x="205" y="169"/>
                  </a:cubicBezTo>
                  <a:cubicBezTo>
                    <a:pt x="207" y="169"/>
                    <a:pt x="208" y="169"/>
                    <a:pt x="210" y="169"/>
                  </a:cubicBezTo>
                  <a:cubicBezTo>
                    <a:pt x="213" y="168"/>
                    <a:pt x="215" y="166"/>
                    <a:pt x="218" y="164"/>
                  </a:cubicBezTo>
                  <a:cubicBezTo>
                    <a:pt x="221" y="162"/>
                    <a:pt x="224" y="160"/>
                    <a:pt x="228" y="160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4" y="159"/>
                    <a:pt x="239" y="158"/>
                    <a:pt x="244" y="158"/>
                  </a:cubicBezTo>
                  <a:cubicBezTo>
                    <a:pt x="246" y="158"/>
                    <a:pt x="246" y="158"/>
                    <a:pt x="246" y="158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46" y="156"/>
                    <a:pt x="247" y="156"/>
                    <a:pt x="247" y="155"/>
                  </a:cubicBezTo>
                  <a:cubicBezTo>
                    <a:pt x="248" y="154"/>
                    <a:pt x="249" y="154"/>
                    <a:pt x="250" y="152"/>
                  </a:cubicBezTo>
                  <a:cubicBezTo>
                    <a:pt x="251" y="150"/>
                    <a:pt x="250" y="148"/>
                    <a:pt x="250" y="146"/>
                  </a:cubicBezTo>
                  <a:cubicBezTo>
                    <a:pt x="250" y="146"/>
                    <a:pt x="249" y="145"/>
                    <a:pt x="249" y="144"/>
                  </a:cubicBezTo>
                  <a:cubicBezTo>
                    <a:pt x="249" y="142"/>
                    <a:pt x="250" y="141"/>
                    <a:pt x="251" y="139"/>
                  </a:cubicBezTo>
                  <a:cubicBezTo>
                    <a:pt x="252" y="137"/>
                    <a:pt x="253" y="136"/>
                    <a:pt x="253" y="134"/>
                  </a:cubicBezTo>
                  <a:cubicBezTo>
                    <a:pt x="254" y="132"/>
                    <a:pt x="255" y="131"/>
                    <a:pt x="255" y="131"/>
                  </a:cubicBezTo>
                  <a:cubicBezTo>
                    <a:pt x="256" y="131"/>
                    <a:pt x="257" y="132"/>
                    <a:pt x="258" y="133"/>
                  </a:cubicBezTo>
                  <a:cubicBezTo>
                    <a:pt x="260" y="134"/>
                    <a:pt x="262" y="136"/>
                    <a:pt x="265" y="136"/>
                  </a:cubicBezTo>
                  <a:cubicBezTo>
                    <a:pt x="268" y="136"/>
                    <a:pt x="270" y="135"/>
                    <a:pt x="272" y="133"/>
                  </a:cubicBezTo>
                  <a:cubicBezTo>
                    <a:pt x="272" y="131"/>
                    <a:pt x="272" y="131"/>
                    <a:pt x="272" y="131"/>
                  </a:cubicBezTo>
                  <a:lnTo>
                    <a:pt x="272" y="130"/>
                  </a:lnTo>
                  <a:close/>
                </a:path>
              </a:pathLst>
            </a:custGeom>
            <a:grpFill/>
            <a:ln w="3175" cap="rnd">
              <a:solidFill>
                <a:srgbClr val="222222">
                  <a:alpha val="20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</p:grpSp>
      <p:grpSp>
        <p:nvGrpSpPr>
          <p:cNvPr id="1027" name="Agrupar 1026"/>
          <p:cNvGrpSpPr/>
          <p:nvPr/>
        </p:nvGrpSpPr>
        <p:grpSpPr>
          <a:xfrm>
            <a:off x="7719000" y="3379089"/>
            <a:ext cx="2588364" cy="2586014"/>
            <a:chOff x="19497194" y="5300629"/>
            <a:chExt cx="2588364" cy="2827776"/>
          </a:xfrm>
          <a:solidFill>
            <a:srgbClr val="55C1AA"/>
          </a:solidFill>
        </p:grpSpPr>
        <p:sp>
          <p:nvSpPr>
            <p:cNvPr id="224" name="Freeform 6"/>
            <p:cNvSpPr>
              <a:spLocks/>
            </p:cNvSpPr>
            <p:nvPr/>
          </p:nvSpPr>
          <p:spPr bwMode="auto">
            <a:xfrm>
              <a:off x="21190969" y="6698645"/>
              <a:ext cx="44245" cy="38356"/>
            </a:xfrm>
            <a:custGeom>
              <a:avLst/>
              <a:gdLst>
                <a:gd name="T0" fmla="*/ 12 w 13"/>
                <a:gd name="T1" fmla="*/ 1 h 12"/>
                <a:gd name="T2" fmla="*/ 9 w 13"/>
                <a:gd name="T3" fmla="*/ 0 h 12"/>
                <a:gd name="T4" fmla="*/ 6 w 13"/>
                <a:gd name="T5" fmla="*/ 2 h 12"/>
                <a:gd name="T6" fmla="*/ 5 w 13"/>
                <a:gd name="T7" fmla="*/ 5 h 12"/>
                <a:gd name="T8" fmla="*/ 5 w 13"/>
                <a:gd name="T9" fmla="*/ 5 h 12"/>
                <a:gd name="T10" fmla="*/ 5 w 13"/>
                <a:gd name="T11" fmla="*/ 5 h 12"/>
                <a:gd name="T12" fmla="*/ 3 w 13"/>
                <a:gd name="T13" fmla="*/ 4 h 12"/>
                <a:gd name="T14" fmla="*/ 0 w 13"/>
                <a:gd name="T15" fmla="*/ 5 h 12"/>
                <a:gd name="T16" fmla="*/ 0 w 13"/>
                <a:gd name="T17" fmla="*/ 8 h 12"/>
                <a:gd name="T18" fmla="*/ 4 w 13"/>
                <a:gd name="T19" fmla="*/ 12 h 12"/>
                <a:gd name="T20" fmla="*/ 8 w 13"/>
                <a:gd name="T21" fmla="*/ 12 h 12"/>
                <a:gd name="T22" fmla="*/ 13 w 13"/>
                <a:gd name="T23" fmla="*/ 8 h 12"/>
                <a:gd name="T24" fmla="*/ 12 w 13"/>
                <a:gd name="T2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2">
                  <a:moveTo>
                    <a:pt x="12" y="1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6" y="1"/>
                    <a:pt x="6" y="2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1" y="4"/>
                    <a:pt x="1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1"/>
                    <a:pt x="3" y="11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1" y="12"/>
                    <a:pt x="13" y="11"/>
                    <a:pt x="13" y="8"/>
                  </a:cubicBezTo>
                  <a:cubicBezTo>
                    <a:pt x="13" y="6"/>
                    <a:pt x="13" y="2"/>
                    <a:pt x="12" y="1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25" name="Freeform 7"/>
            <p:cNvSpPr>
              <a:spLocks/>
            </p:cNvSpPr>
            <p:nvPr/>
          </p:nvSpPr>
          <p:spPr bwMode="auto">
            <a:xfrm>
              <a:off x="21349976" y="6608706"/>
              <a:ext cx="49776" cy="25129"/>
            </a:xfrm>
            <a:custGeom>
              <a:avLst/>
              <a:gdLst>
                <a:gd name="T0" fmla="*/ 11 w 15"/>
                <a:gd name="T1" fmla="*/ 0 h 8"/>
                <a:gd name="T2" fmla="*/ 3 w 15"/>
                <a:gd name="T3" fmla="*/ 1 h 8"/>
                <a:gd name="T4" fmla="*/ 1 w 15"/>
                <a:gd name="T5" fmla="*/ 6 h 8"/>
                <a:gd name="T6" fmla="*/ 5 w 15"/>
                <a:gd name="T7" fmla="*/ 8 h 8"/>
                <a:gd name="T8" fmla="*/ 8 w 15"/>
                <a:gd name="T9" fmla="*/ 8 h 8"/>
                <a:gd name="T10" fmla="*/ 9 w 15"/>
                <a:gd name="T11" fmla="*/ 8 h 8"/>
                <a:gd name="T12" fmla="*/ 10 w 15"/>
                <a:gd name="T13" fmla="*/ 8 h 8"/>
                <a:gd name="T14" fmla="*/ 14 w 15"/>
                <a:gd name="T15" fmla="*/ 2 h 8"/>
                <a:gd name="T16" fmla="*/ 11 w 1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10" y="0"/>
                    <a:pt x="4" y="0"/>
                    <a:pt x="3" y="1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7"/>
                    <a:pt x="15" y="6"/>
                    <a:pt x="14" y="2"/>
                  </a:cubicBezTo>
                  <a:cubicBezTo>
                    <a:pt x="14" y="0"/>
                    <a:pt x="12" y="0"/>
                    <a:pt x="11" y="0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>
              <a:off x="21406666" y="6591513"/>
              <a:ext cx="74664" cy="29097"/>
            </a:xfrm>
            <a:custGeom>
              <a:avLst/>
              <a:gdLst>
                <a:gd name="T0" fmla="*/ 21 w 22"/>
                <a:gd name="T1" fmla="*/ 4 h 9"/>
                <a:gd name="T2" fmla="*/ 21 w 22"/>
                <a:gd name="T3" fmla="*/ 3 h 9"/>
                <a:gd name="T4" fmla="*/ 20 w 22"/>
                <a:gd name="T5" fmla="*/ 2 h 9"/>
                <a:gd name="T6" fmla="*/ 18 w 22"/>
                <a:gd name="T7" fmla="*/ 2 h 9"/>
                <a:gd name="T8" fmla="*/ 16 w 22"/>
                <a:gd name="T9" fmla="*/ 1 h 9"/>
                <a:gd name="T10" fmla="*/ 13 w 22"/>
                <a:gd name="T11" fmla="*/ 0 h 9"/>
                <a:gd name="T12" fmla="*/ 12 w 22"/>
                <a:gd name="T13" fmla="*/ 0 h 9"/>
                <a:gd name="T14" fmla="*/ 9 w 22"/>
                <a:gd name="T15" fmla="*/ 1 h 9"/>
                <a:gd name="T16" fmla="*/ 8 w 22"/>
                <a:gd name="T17" fmla="*/ 2 h 9"/>
                <a:gd name="T18" fmla="*/ 8 w 22"/>
                <a:gd name="T19" fmla="*/ 2 h 9"/>
                <a:gd name="T20" fmla="*/ 1 w 22"/>
                <a:gd name="T21" fmla="*/ 5 h 9"/>
                <a:gd name="T22" fmla="*/ 3 w 22"/>
                <a:gd name="T23" fmla="*/ 8 h 9"/>
                <a:gd name="T24" fmla="*/ 7 w 22"/>
                <a:gd name="T25" fmla="*/ 9 h 9"/>
                <a:gd name="T26" fmla="*/ 10 w 22"/>
                <a:gd name="T27" fmla="*/ 8 h 9"/>
                <a:gd name="T28" fmla="*/ 11 w 22"/>
                <a:gd name="T29" fmla="*/ 8 h 9"/>
                <a:gd name="T30" fmla="*/ 14 w 22"/>
                <a:gd name="T31" fmla="*/ 8 h 9"/>
                <a:gd name="T32" fmla="*/ 15 w 22"/>
                <a:gd name="T33" fmla="*/ 8 h 9"/>
                <a:gd name="T34" fmla="*/ 16 w 22"/>
                <a:gd name="T35" fmla="*/ 8 h 9"/>
                <a:gd name="T36" fmla="*/ 18 w 22"/>
                <a:gd name="T37" fmla="*/ 8 h 9"/>
                <a:gd name="T38" fmla="*/ 21 w 22"/>
                <a:gd name="T39" fmla="*/ 7 h 9"/>
                <a:gd name="T40" fmla="*/ 21 w 22"/>
                <a:gd name="T4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9">
                  <a:moveTo>
                    <a:pt x="21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2"/>
                    <a:pt x="1" y="3"/>
                    <a:pt x="1" y="5"/>
                  </a:cubicBezTo>
                  <a:cubicBezTo>
                    <a:pt x="0" y="7"/>
                    <a:pt x="3" y="8"/>
                    <a:pt x="3" y="8"/>
                  </a:cubicBezTo>
                  <a:cubicBezTo>
                    <a:pt x="4" y="8"/>
                    <a:pt x="6" y="9"/>
                    <a:pt x="7" y="9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9" y="8"/>
                    <a:pt x="20" y="8"/>
                    <a:pt x="21" y="7"/>
                  </a:cubicBezTo>
                  <a:cubicBezTo>
                    <a:pt x="21" y="6"/>
                    <a:pt x="22" y="5"/>
                    <a:pt x="21" y="4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27" name="Freeform 9"/>
            <p:cNvSpPr>
              <a:spLocks/>
            </p:cNvSpPr>
            <p:nvPr/>
          </p:nvSpPr>
          <p:spPr bwMode="auto">
            <a:xfrm>
              <a:off x="20849449" y="5464634"/>
              <a:ext cx="138267" cy="87293"/>
            </a:xfrm>
            <a:custGeom>
              <a:avLst/>
              <a:gdLst>
                <a:gd name="T0" fmla="*/ 40 w 41"/>
                <a:gd name="T1" fmla="*/ 7 h 27"/>
                <a:gd name="T2" fmla="*/ 33 w 41"/>
                <a:gd name="T3" fmla="*/ 1 h 27"/>
                <a:gd name="T4" fmla="*/ 10 w 41"/>
                <a:gd name="T5" fmla="*/ 0 h 27"/>
                <a:gd name="T6" fmla="*/ 3 w 41"/>
                <a:gd name="T7" fmla="*/ 0 h 27"/>
                <a:gd name="T8" fmla="*/ 3 w 41"/>
                <a:gd name="T9" fmla="*/ 2 h 27"/>
                <a:gd name="T10" fmla="*/ 2 w 41"/>
                <a:gd name="T11" fmla="*/ 8 h 27"/>
                <a:gd name="T12" fmla="*/ 1 w 41"/>
                <a:gd name="T13" fmla="*/ 12 h 27"/>
                <a:gd name="T14" fmla="*/ 1 w 41"/>
                <a:gd name="T15" fmla="*/ 21 h 27"/>
                <a:gd name="T16" fmla="*/ 1 w 41"/>
                <a:gd name="T17" fmla="*/ 25 h 27"/>
                <a:gd name="T18" fmla="*/ 38 w 41"/>
                <a:gd name="T19" fmla="*/ 27 h 27"/>
                <a:gd name="T20" fmla="*/ 38 w 41"/>
                <a:gd name="T21" fmla="*/ 25 h 27"/>
                <a:gd name="T22" fmla="*/ 40 w 41"/>
                <a:gd name="T23" fmla="*/ 15 h 27"/>
                <a:gd name="T24" fmla="*/ 41 w 41"/>
                <a:gd name="T25" fmla="*/ 13 h 27"/>
                <a:gd name="T26" fmla="*/ 40 w 41"/>
                <a:gd name="T2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7">
                  <a:moveTo>
                    <a:pt x="40" y="7"/>
                  </a:moveTo>
                  <a:cubicBezTo>
                    <a:pt x="38" y="3"/>
                    <a:pt x="37" y="1"/>
                    <a:pt x="33" y="1"/>
                  </a:cubicBezTo>
                  <a:cubicBezTo>
                    <a:pt x="25" y="1"/>
                    <a:pt x="17" y="1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0" y="15"/>
                    <a:pt x="0" y="18"/>
                    <a:pt x="1" y="2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1"/>
                    <a:pt x="39" y="18"/>
                    <a:pt x="40" y="15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41" y="9"/>
                    <a:pt x="40" y="7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37" name="Freeform 19"/>
            <p:cNvSpPr>
              <a:spLocks/>
            </p:cNvSpPr>
            <p:nvPr/>
          </p:nvSpPr>
          <p:spPr bwMode="auto">
            <a:xfrm>
              <a:off x="20431881" y="5300629"/>
              <a:ext cx="1653677" cy="1259141"/>
            </a:xfrm>
            <a:custGeom>
              <a:avLst/>
              <a:gdLst>
                <a:gd name="T0" fmla="*/ 439 w 490"/>
                <a:gd name="T1" fmla="*/ 76 h 390"/>
                <a:gd name="T2" fmla="*/ 418 w 490"/>
                <a:gd name="T3" fmla="*/ 55 h 390"/>
                <a:gd name="T4" fmla="*/ 365 w 490"/>
                <a:gd name="T5" fmla="*/ 30 h 390"/>
                <a:gd name="T6" fmla="*/ 351 w 490"/>
                <a:gd name="T7" fmla="*/ 21 h 390"/>
                <a:gd name="T8" fmla="*/ 326 w 490"/>
                <a:gd name="T9" fmla="*/ 24 h 390"/>
                <a:gd name="T10" fmla="*/ 321 w 490"/>
                <a:gd name="T11" fmla="*/ 5 h 390"/>
                <a:gd name="T12" fmla="*/ 277 w 490"/>
                <a:gd name="T13" fmla="*/ 11 h 390"/>
                <a:gd name="T14" fmla="*/ 248 w 490"/>
                <a:gd name="T15" fmla="*/ 31 h 390"/>
                <a:gd name="T16" fmla="*/ 241 w 490"/>
                <a:gd name="T17" fmla="*/ 32 h 390"/>
                <a:gd name="T18" fmla="*/ 230 w 490"/>
                <a:gd name="T19" fmla="*/ 39 h 390"/>
                <a:gd name="T20" fmla="*/ 217 w 490"/>
                <a:gd name="T21" fmla="*/ 29 h 390"/>
                <a:gd name="T22" fmla="*/ 201 w 490"/>
                <a:gd name="T23" fmla="*/ 18 h 390"/>
                <a:gd name="T24" fmla="*/ 193 w 490"/>
                <a:gd name="T25" fmla="*/ 32 h 390"/>
                <a:gd name="T26" fmla="*/ 186 w 490"/>
                <a:gd name="T27" fmla="*/ 45 h 390"/>
                <a:gd name="T28" fmla="*/ 185 w 490"/>
                <a:gd name="T29" fmla="*/ 56 h 390"/>
                <a:gd name="T30" fmla="*/ 175 w 490"/>
                <a:gd name="T31" fmla="*/ 72 h 390"/>
                <a:gd name="T32" fmla="*/ 163 w 490"/>
                <a:gd name="T33" fmla="*/ 80 h 390"/>
                <a:gd name="T34" fmla="*/ 162 w 490"/>
                <a:gd name="T35" fmla="*/ 102 h 390"/>
                <a:gd name="T36" fmla="*/ 159 w 490"/>
                <a:gd name="T37" fmla="*/ 144 h 390"/>
                <a:gd name="T38" fmla="*/ 154 w 490"/>
                <a:gd name="T39" fmla="*/ 175 h 390"/>
                <a:gd name="T40" fmla="*/ 122 w 490"/>
                <a:gd name="T41" fmla="*/ 181 h 390"/>
                <a:gd name="T42" fmla="*/ 100 w 490"/>
                <a:gd name="T43" fmla="*/ 181 h 390"/>
                <a:gd name="T44" fmla="*/ 80 w 490"/>
                <a:gd name="T45" fmla="*/ 185 h 390"/>
                <a:gd name="T46" fmla="*/ 62 w 490"/>
                <a:gd name="T47" fmla="*/ 187 h 390"/>
                <a:gd name="T48" fmla="*/ 33 w 490"/>
                <a:gd name="T49" fmla="*/ 197 h 390"/>
                <a:gd name="T50" fmla="*/ 15 w 490"/>
                <a:gd name="T51" fmla="*/ 217 h 390"/>
                <a:gd name="T52" fmla="*/ 3 w 490"/>
                <a:gd name="T53" fmla="*/ 252 h 390"/>
                <a:gd name="T54" fmla="*/ 28 w 490"/>
                <a:gd name="T55" fmla="*/ 247 h 390"/>
                <a:gd name="T56" fmla="*/ 46 w 490"/>
                <a:gd name="T57" fmla="*/ 250 h 390"/>
                <a:gd name="T58" fmla="*/ 76 w 490"/>
                <a:gd name="T59" fmla="*/ 267 h 390"/>
                <a:gd name="T60" fmla="*/ 84 w 490"/>
                <a:gd name="T61" fmla="*/ 266 h 390"/>
                <a:gd name="T62" fmla="*/ 99 w 490"/>
                <a:gd name="T63" fmla="*/ 263 h 390"/>
                <a:gd name="T64" fmla="*/ 119 w 490"/>
                <a:gd name="T65" fmla="*/ 260 h 390"/>
                <a:gd name="T66" fmla="*/ 136 w 490"/>
                <a:gd name="T67" fmla="*/ 259 h 390"/>
                <a:gd name="T68" fmla="*/ 151 w 490"/>
                <a:gd name="T69" fmla="*/ 258 h 390"/>
                <a:gd name="T70" fmla="*/ 159 w 490"/>
                <a:gd name="T71" fmla="*/ 279 h 390"/>
                <a:gd name="T72" fmla="*/ 164 w 490"/>
                <a:gd name="T73" fmla="*/ 308 h 390"/>
                <a:gd name="T74" fmla="*/ 189 w 490"/>
                <a:gd name="T75" fmla="*/ 324 h 390"/>
                <a:gd name="T76" fmla="*/ 181 w 490"/>
                <a:gd name="T77" fmla="*/ 367 h 390"/>
                <a:gd name="T78" fmla="*/ 206 w 490"/>
                <a:gd name="T79" fmla="*/ 390 h 390"/>
                <a:gd name="T80" fmla="*/ 254 w 490"/>
                <a:gd name="T81" fmla="*/ 373 h 390"/>
                <a:gd name="T82" fmla="*/ 312 w 490"/>
                <a:gd name="T83" fmla="*/ 358 h 390"/>
                <a:gd name="T84" fmla="*/ 333 w 490"/>
                <a:gd name="T85" fmla="*/ 358 h 390"/>
                <a:gd name="T86" fmla="*/ 369 w 490"/>
                <a:gd name="T87" fmla="*/ 333 h 390"/>
                <a:gd name="T88" fmla="*/ 389 w 490"/>
                <a:gd name="T89" fmla="*/ 300 h 390"/>
                <a:gd name="T90" fmla="*/ 410 w 490"/>
                <a:gd name="T91" fmla="*/ 275 h 390"/>
                <a:gd name="T92" fmla="*/ 432 w 490"/>
                <a:gd name="T93" fmla="*/ 239 h 390"/>
                <a:gd name="T94" fmla="*/ 429 w 490"/>
                <a:gd name="T95" fmla="*/ 216 h 390"/>
                <a:gd name="T96" fmla="*/ 433 w 490"/>
                <a:gd name="T97" fmla="*/ 211 h 390"/>
                <a:gd name="T98" fmla="*/ 431 w 490"/>
                <a:gd name="T99" fmla="*/ 198 h 390"/>
                <a:gd name="T100" fmla="*/ 438 w 490"/>
                <a:gd name="T101" fmla="*/ 182 h 390"/>
                <a:gd name="T102" fmla="*/ 445 w 490"/>
                <a:gd name="T103" fmla="*/ 180 h 390"/>
                <a:gd name="T104" fmla="*/ 456 w 490"/>
                <a:gd name="T105" fmla="*/ 175 h 390"/>
                <a:gd name="T106" fmla="*/ 468 w 490"/>
                <a:gd name="T107" fmla="*/ 178 h 390"/>
                <a:gd name="T108" fmla="*/ 455 w 490"/>
                <a:gd name="T109" fmla="*/ 136 h 390"/>
                <a:gd name="T110" fmla="*/ 478 w 490"/>
                <a:gd name="T111" fmla="*/ 11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390">
                  <a:moveTo>
                    <a:pt x="478" y="85"/>
                  </a:moveTo>
                  <a:cubicBezTo>
                    <a:pt x="478" y="84"/>
                    <a:pt x="478" y="84"/>
                    <a:pt x="478" y="84"/>
                  </a:cubicBezTo>
                  <a:cubicBezTo>
                    <a:pt x="472" y="82"/>
                    <a:pt x="466" y="80"/>
                    <a:pt x="459" y="77"/>
                  </a:cubicBezTo>
                  <a:cubicBezTo>
                    <a:pt x="454" y="76"/>
                    <a:pt x="450" y="75"/>
                    <a:pt x="446" y="75"/>
                  </a:cubicBezTo>
                  <a:cubicBezTo>
                    <a:pt x="444" y="75"/>
                    <a:pt x="442" y="75"/>
                    <a:pt x="440" y="75"/>
                  </a:cubicBezTo>
                  <a:cubicBezTo>
                    <a:pt x="440" y="76"/>
                    <a:pt x="439" y="76"/>
                    <a:pt x="439" y="76"/>
                  </a:cubicBezTo>
                  <a:cubicBezTo>
                    <a:pt x="437" y="76"/>
                    <a:pt x="436" y="77"/>
                    <a:pt x="434" y="77"/>
                  </a:cubicBezTo>
                  <a:cubicBezTo>
                    <a:pt x="433" y="77"/>
                    <a:pt x="432" y="76"/>
                    <a:pt x="431" y="76"/>
                  </a:cubicBezTo>
                  <a:cubicBezTo>
                    <a:pt x="429" y="75"/>
                    <a:pt x="428" y="72"/>
                    <a:pt x="428" y="69"/>
                  </a:cubicBezTo>
                  <a:cubicBezTo>
                    <a:pt x="428" y="68"/>
                    <a:pt x="428" y="68"/>
                    <a:pt x="428" y="68"/>
                  </a:cubicBezTo>
                  <a:cubicBezTo>
                    <a:pt x="427" y="63"/>
                    <a:pt x="424" y="61"/>
                    <a:pt x="421" y="58"/>
                  </a:cubicBezTo>
                  <a:cubicBezTo>
                    <a:pt x="420" y="57"/>
                    <a:pt x="419" y="56"/>
                    <a:pt x="418" y="55"/>
                  </a:cubicBezTo>
                  <a:cubicBezTo>
                    <a:pt x="414" y="50"/>
                    <a:pt x="411" y="48"/>
                    <a:pt x="406" y="47"/>
                  </a:cubicBezTo>
                  <a:cubicBezTo>
                    <a:pt x="404" y="47"/>
                    <a:pt x="403" y="47"/>
                    <a:pt x="401" y="47"/>
                  </a:cubicBezTo>
                  <a:cubicBezTo>
                    <a:pt x="398" y="46"/>
                    <a:pt x="395" y="46"/>
                    <a:pt x="392" y="45"/>
                  </a:cubicBezTo>
                  <a:cubicBezTo>
                    <a:pt x="389" y="43"/>
                    <a:pt x="386" y="42"/>
                    <a:pt x="382" y="41"/>
                  </a:cubicBezTo>
                  <a:cubicBezTo>
                    <a:pt x="377" y="39"/>
                    <a:pt x="372" y="36"/>
                    <a:pt x="368" y="32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3" y="29"/>
                    <a:pt x="361" y="28"/>
                    <a:pt x="359" y="26"/>
                  </a:cubicBezTo>
                  <a:cubicBezTo>
                    <a:pt x="359" y="25"/>
                    <a:pt x="359" y="25"/>
                    <a:pt x="359" y="24"/>
                  </a:cubicBezTo>
                  <a:cubicBezTo>
                    <a:pt x="358" y="23"/>
                    <a:pt x="358" y="23"/>
                    <a:pt x="357" y="22"/>
                  </a:cubicBezTo>
                  <a:cubicBezTo>
                    <a:pt x="356" y="22"/>
                    <a:pt x="355" y="21"/>
                    <a:pt x="354" y="21"/>
                  </a:cubicBezTo>
                  <a:cubicBezTo>
                    <a:pt x="353" y="21"/>
                    <a:pt x="353" y="21"/>
                    <a:pt x="352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0" y="20"/>
                    <a:pt x="348" y="20"/>
                    <a:pt x="347" y="20"/>
                  </a:cubicBezTo>
                  <a:cubicBezTo>
                    <a:pt x="345" y="20"/>
                    <a:pt x="344" y="21"/>
                    <a:pt x="343" y="22"/>
                  </a:cubicBezTo>
                  <a:cubicBezTo>
                    <a:pt x="342" y="22"/>
                    <a:pt x="342" y="22"/>
                    <a:pt x="341" y="23"/>
                  </a:cubicBezTo>
                  <a:cubicBezTo>
                    <a:pt x="339" y="24"/>
                    <a:pt x="336" y="26"/>
                    <a:pt x="334" y="27"/>
                  </a:cubicBezTo>
                  <a:cubicBezTo>
                    <a:pt x="334" y="27"/>
                    <a:pt x="334" y="27"/>
                    <a:pt x="333" y="27"/>
                  </a:cubicBezTo>
                  <a:cubicBezTo>
                    <a:pt x="331" y="27"/>
                    <a:pt x="328" y="25"/>
                    <a:pt x="326" y="24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2" y="22"/>
                    <a:pt x="321" y="21"/>
                    <a:pt x="320" y="18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9" y="17"/>
                  </a:cubicBezTo>
                  <a:cubicBezTo>
                    <a:pt x="318" y="14"/>
                    <a:pt x="319" y="12"/>
                    <a:pt x="320" y="9"/>
                  </a:cubicBezTo>
                  <a:cubicBezTo>
                    <a:pt x="321" y="7"/>
                    <a:pt x="321" y="6"/>
                    <a:pt x="321" y="5"/>
                  </a:cubicBezTo>
                  <a:cubicBezTo>
                    <a:pt x="320" y="4"/>
                    <a:pt x="319" y="3"/>
                    <a:pt x="317" y="3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12" y="1"/>
                    <a:pt x="307" y="0"/>
                    <a:pt x="303" y="0"/>
                  </a:cubicBezTo>
                  <a:cubicBezTo>
                    <a:pt x="302" y="0"/>
                    <a:pt x="301" y="0"/>
                    <a:pt x="300" y="0"/>
                  </a:cubicBezTo>
                  <a:cubicBezTo>
                    <a:pt x="294" y="1"/>
                    <a:pt x="288" y="4"/>
                    <a:pt x="283" y="7"/>
                  </a:cubicBezTo>
                  <a:cubicBezTo>
                    <a:pt x="281" y="8"/>
                    <a:pt x="279" y="9"/>
                    <a:pt x="277" y="11"/>
                  </a:cubicBezTo>
                  <a:cubicBezTo>
                    <a:pt x="275" y="13"/>
                    <a:pt x="273" y="15"/>
                    <a:pt x="271" y="16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63" y="20"/>
                    <a:pt x="259" y="22"/>
                    <a:pt x="256" y="24"/>
                  </a:cubicBezTo>
                  <a:cubicBezTo>
                    <a:pt x="255" y="24"/>
                    <a:pt x="255" y="24"/>
                    <a:pt x="255" y="24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3" y="27"/>
                    <a:pt x="250" y="31"/>
                    <a:pt x="248" y="31"/>
                  </a:cubicBezTo>
                  <a:cubicBezTo>
                    <a:pt x="248" y="31"/>
                    <a:pt x="248" y="31"/>
                    <a:pt x="247" y="31"/>
                  </a:cubicBezTo>
                  <a:cubicBezTo>
                    <a:pt x="247" y="31"/>
                    <a:pt x="246" y="31"/>
                    <a:pt x="245" y="31"/>
                  </a:cubicBezTo>
                  <a:cubicBezTo>
                    <a:pt x="245" y="31"/>
                    <a:pt x="244" y="31"/>
                    <a:pt x="244" y="31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2" y="31"/>
                    <a:pt x="242" y="31"/>
                    <a:pt x="241" y="32"/>
                  </a:cubicBezTo>
                  <a:cubicBezTo>
                    <a:pt x="241" y="33"/>
                    <a:pt x="241" y="33"/>
                    <a:pt x="240" y="34"/>
                  </a:cubicBezTo>
                  <a:cubicBezTo>
                    <a:pt x="240" y="34"/>
                    <a:pt x="239" y="34"/>
                    <a:pt x="239" y="35"/>
                  </a:cubicBezTo>
                  <a:cubicBezTo>
                    <a:pt x="238" y="35"/>
                    <a:pt x="237" y="36"/>
                    <a:pt x="237" y="36"/>
                  </a:cubicBezTo>
                  <a:cubicBezTo>
                    <a:pt x="237" y="37"/>
                    <a:pt x="236" y="37"/>
                    <a:pt x="236" y="37"/>
                  </a:cubicBezTo>
                  <a:cubicBezTo>
                    <a:pt x="235" y="38"/>
                    <a:pt x="235" y="39"/>
                    <a:pt x="233" y="39"/>
                  </a:cubicBezTo>
                  <a:cubicBezTo>
                    <a:pt x="232" y="39"/>
                    <a:pt x="231" y="39"/>
                    <a:pt x="230" y="39"/>
                  </a:cubicBezTo>
                  <a:cubicBezTo>
                    <a:pt x="226" y="39"/>
                    <a:pt x="225" y="38"/>
                    <a:pt x="224" y="37"/>
                  </a:cubicBezTo>
                  <a:cubicBezTo>
                    <a:pt x="223" y="36"/>
                    <a:pt x="222" y="33"/>
                    <a:pt x="221" y="30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19" y="29"/>
                    <a:pt x="219" y="29"/>
                    <a:pt x="219" y="29"/>
                  </a:cubicBezTo>
                  <a:cubicBezTo>
                    <a:pt x="219" y="29"/>
                    <a:pt x="219" y="29"/>
                    <a:pt x="218" y="29"/>
                  </a:cubicBezTo>
                  <a:cubicBezTo>
                    <a:pt x="218" y="29"/>
                    <a:pt x="217" y="29"/>
                    <a:pt x="217" y="29"/>
                  </a:cubicBezTo>
                  <a:cubicBezTo>
                    <a:pt x="214" y="28"/>
                    <a:pt x="211" y="26"/>
                    <a:pt x="210" y="25"/>
                  </a:cubicBezTo>
                  <a:cubicBezTo>
                    <a:pt x="209" y="25"/>
                    <a:pt x="208" y="24"/>
                    <a:pt x="207" y="22"/>
                  </a:cubicBezTo>
                  <a:cubicBezTo>
                    <a:pt x="207" y="22"/>
                    <a:pt x="206" y="21"/>
                    <a:pt x="206" y="20"/>
                  </a:cubicBezTo>
                  <a:cubicBezTo>
                    <a:pt x="205" y="19"/>
                    <a:pt x="203" y="18"/>
                    <a:pt x="202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9" y="20"/>
                    <a:pt x="199" y="21"/>
                    <a:pt x="199" y="25"/>
                  </a:cubicBezTo>
                  <a:cubicBezTo>
                    <a:pt x="200" y="25"/>
                    <a:pt x="200" y="26"/>
                    <a:pt x="200" y="26"/>
                  </a:cubicBezTo>
                  <a:cubicBezTo>
                    <a:pt x="200" y="29"/>
                    <a:pt x="199" y="32"/>
                    <a:pt x="198" y="33"/>
                  </a:cubicBezTo>
                  <a:cubicBezTo>
                    <a:pt x="197" y="34"/>
                    <a:pt x="196" y="34"/>
                    <a:pt x="196" y="34"/>
                  </a:cubicBezTo>
                  <a:cubicBezTo>
                    <a:pt x="195" y="34"/>
                    <a:pt x="193" y="33"/>
                    <a:pt x="193" y="32"/>
                  </a:cubicBezTo>
                  <a:cubicBezTo>
                    <a:pt x="192" y="32"/>
                    <a:pt x="192" y="31"/>
                    <a:pt x="191" y="31"/>
                  </a:cubicBezTo>
                  <a:cubicBezTo>
                    <a:pt x="191" y="31"/>
                    <a:pt x="190" y="31"/>
                    <a:pt x="189" y="31"/>
                  </a:cubicBezTo>
                  <a:cubicBezTo>
                    <a:pt x="189" y="31"/>
                    <a:pt x="188" y="31"/>
                    <a:pt x="187" y="31"/>
                  </a:cubicBezTo>
                  <a:cubicBezTo>
                    <a:pt x="185" y="33"/>
                    <a:pt x="183" y="37"/>
                    <a:pt x="183" y="39"/>
                  </a:cubicBezTo>
                  <a:cubicBezTo>
                    <a:pt x="183" y="40"/>
                    <a:pt x="184" y="41"/>
                    <a:pt x="185" y="42"/>
                  </a:cubicBezTo>
                  <a:cubicBezTo>
                    <a:pt x="185" y="43"/>
                    <a:pt x="186" y="44"/>
                    <a:pt x="186" y="45"/>
                  </a:cubicBezTo>
                  <a:cubicBezTo>
                    <a:pt x="186" y="47"/>
                    <a:pt x="185" y="48"/>
                    <a:pt x="183" y="49"/>
                  </a:cubicBezTo>
                  <a:cubicBezTo>
                    <a:pt x="182" y="49"/>
                    <a:pt x="181" y="50"/>
                    <a:pt x="181" y="51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3"/>
                    <a:pt x="182" y="54"/>
                    <a:pt x="183" y="55"/>
                  </a:cubicBezTo>
                  <a:cubicBezTo>
                    <a:pt x="184" y="55"/>
                    <a:pt x="184" y="56"/>
                    <a:pt x="185" y="56"/>
                  </a:cubicBezTo>
                  <a:cubicBezTo>
                    <a:pt x="186" y="58"/>
                    <a:pt x="186" y="60"/>
                    <a:pt x="186" y="62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7" y="66"/>
                    <a:pt x="187" y="68"/>
                    <a:pt x="185" y="70"/>
                  </a:cubicBezTo>
                  <a:cubicBezTo>
                    <a:pt x="184" y="72"/>
                    <a:pt x="183" y="72"/>
                    <a:pt x="181" y="72"/>
                  </a:cubicBezTo>
                  <a:cubicBezTo>
                    <a:pt x="180" y="72"/>
                    <a:pt x="178" y="72"/>
                    <a:pt x="177" y="72"/>
                  </a:cubicBezTo>
                  <a:cubicBezTo>
                    <a:pt x="177" y="72"/>
                    <a:pt x="176" y="72"/>
                    <a:pt x="175" y="72"/>
                  </a:cubicBezTo>
                  <a:cubicBezTo>
                    <a:pt x="174" y="72"/>
                    <a:pt x="173" y="72"/>
                    <a:pt x="173" y="72"/>
                  </a:cubicBezTo>
                  <a:cubicBezTo>
                    <a:pt x="171" y="72"/>
                    <a:pt x="170" y="73"/>
                    <a:pt x="169" y="74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7" y="75"/>
                    <a:pt x="166" y="76"/>
                    <a:pt x="165" y="77"/>
                  </a:cubicBezTo>
                  <a:cubicBezTo>
                    <a:pt x="165" y="77"/>
                    <a:pt x="163" y="78"/>
                    <a:pt x="163" y="78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63" y="80"/>
                    <a:pt x="163" y="81"/>
                    <a:pt x="163" y="82"/>
                  </a:cubicBezTo>
                  <a:cubicBezTo>
                    <a:pt x="163" y="83"/>
                    <a:pt x="163" y="85"/>
                    <a:pt x="163" y="86"/>
                  </a:cubicBezTo>
                  <a:cubicBezTo>
                    <a:pt x="162" y="87"/>
                    <a:pt x="162" y="88"/>
                    <a:pt x="162" y="89"/>
                  </a:cubicBezTo>
                  <a:cubicBezTo>
                    <a:pt x="162" y="89"/>
                    <a:pt x="161" y="90"/>
                    <a:pt x="161" y="90"/>
                  </a:cubicBezTo>
                  <a:cubicBezTo>
                    <a:pt x="160" y="92"/>
                    <a:pt x="160" y="94"/>
                    <a:pt x="159" y="96"/>
                  </a:cubicBezTo>
                  <a:cubicBezTo>
                    <a:pt x="159" y="99"/>
                    <a:pt x="161" y="100"/>
                    <a:pt x="162" y="102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70" y="111"/>
                    <a:pt x="171" y="118"/>
                    <a:pt x="167" y="125"/>
                  </a:cubicBezTo>
                  <a:cubicBezTo>
                    <a:pt x="164" y="128"/>
                    <a:pt x="161" y="132"/>
                    <a:pt x="157" y="135"/>
                  </a:cubicBezTo>
                  <a:cubicBezTo>
                    <a:pt x="155" y="136"/>
                    <a:pt x="155" y="137"/>
                    <a:pt x="154" y="138"/>
                  </a:cubicBezTo>
                  <a:cubicBezTo>
                    <a:pt x="154" y="139"/>
                    <a:pt x="154" y="139"/>
                    <a:pt x="155" y="140"/>
                  </a:cubicBezTo>
                  <a:cubicBezTo>
                    <a:pt x="156" y="142"/>
                    <a:pt x="158" y="143"/>
                    <a:pt x="159" y="144"/>
                  </a:cubicBezTo>
                  <a:cubicBezTo>
                    <a:pt x="163" y="146"/>
                    <a:pt x="166" y="148"/>
                    <a:pt x="164" y="152"/>
                  </a:cubicBezTo>
                  <a:cubicBezTo>
                    <a:pt x="164" y="153"/>
                    <a:pt x="163" y="154"/>
                    <a:pt x="163" y="155"/>
                  </a:cubicBezTo>
                  <a:cubicBezTo>
                    <a:pt x="161" y="157"/>
                    <a:pt x="160" y="160"/>
                    <a:pt x="161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8"/>
                    <a:pt x="163" y="170"/>
                    <a:pt x="160" y="172"/>
                  </a:cubicBezTo>
                  <a:cubicBezTo>
                    <a:pt x="158" y="173"/>
                    <a:pt x="156" y="174"/>
                    <a:pt x="154" y="175"/>
                  </a:cubicBezTo>
                  <a:cubicBezTo>
                    <a:pt x="153" y="176"/>
                    <a:pt x="151" y="176"/>
                    <a:pt x="150" y="177"/>
                  </a:cubicBezTo>
                  <a:cubicBezTo>
                    <a:pt x="148" y="178"/>
                    <a:pt x="147" y="179"/>
                    <a:pt x="145" y="181"/>
                  </a:cubicBezTo>
                  <a:cubicBezTo>
                    <a:pt x="142" y="183"/>
                    <a:pt x="139" y="186"/>
                    <a:pt x="135" y="186"/>
                  </a:cubicBezTo>
                  <a:cubicBezTo>
                    <a:pt x="134" y="186"/>
                    <a:pt x="133" y="186"/>
                    <a:pt x="132" y="186"/>
                  </a:cubicBezTo>
                  <a:cubicBezTo>
                    <a:pt x="131" y="185"/>
                    <a:pt x="129" y="184"/>
                    <a:pt x="128" y="184"/>
                  </a:cubicBezTo>
                  <a:cubicBezTo>
                    <a:pt x="126" y="183"/>
                    <a:pt x="124" y="181"/>
                    <a:pt x="122" y="181"/>
                  </a:cubicBezTo>
                  <a:cubicBezTo>
                    <a:pt x="121" y="181"/>
                    <a:pt x="119" y="181"/>
                    <a:pt x="117" y="181"/>
                  </a:cubicBezTo>
                  <a:cubicBezTo>
                    <a:pt x="116" y="181"/>
                    <a:pt x="115" y="181"/>
                    <a:pt x="114" y="181"/>
                  </a:cubicBezTo>
                  <a:cubicBezTo>
                    <a:pt x="113" y="181"/>
                    <a:pt x="112" y="181"/>
                    <a:pt x="111" y="181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1"/>
                    <a:pt x="104" y="181"/>
                    <a:pt x="101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98" y="180"/>
                    <a:pt x="96" y="180"/>
                    <a:pt x="94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1" y="180"/>
                    <a:pt x="90" y="180"/>
                    <a:pt x="90" y="180"/>
                  </a:cubicBezTo>
                  <a:cubicBezTo>
                    <a:pt x="88" y="180"/>
                    <a:pt x="87" y="180"/>
                    <a:pt x="86" y="181"/>
                  </a:cubicBezTo>
                  <a:cubicBezTo>
                    <a:pt x="85" y="181"/>
                    <a:pt x="83" y="182"/>
                    <a:pt x="82" y="184"/>
                  </a:cubicBezTo>
                  <a:cubicBezTo>
                    <a:pt x="82" y="184"/>
                    <a:pt x="81" y="185"/>
                    <a:pt x="80" y="185"/>
                  </a:cubicBezTo>
                  <a:cubicBezTo>
                    <a:pt x="80" y="186"/>
                    <a:pt x="79" y="187"/>
                    <a:pt x="78" y="188"/>
                  </a:cubicBezTo>
                  <a:cubicBezTo>
                    <a:pt x="77" y="189"/>
                    <a:pt x="76" y="190"/>
                    <a:pt x="74" y="191"/>
                  </a:cubicBezTo>
                  <a:cubicBezTo>
                    <a:pt x="73" y="191"/>
                    <a:pt x="72" y="192"/>
                    <a:pt x="72" y="192"/>
                  </a:cubicBezTo>
                  <a:cubicBezTo>
                    <a:pt x="70" y="192"/>
                    <a:pt x="69" y="190"/>
                    <a:pt x="67" y="189"/>
                  </a:cubicBezTo>
                  <a:cubicBezTo>
                    <a:pt x="66" y="188"/>
                    <a:pt x="65" y="187"/>
                    <a:pt x="63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61" y="187"/>
                    <a:pt x="60" y="188"/>
                    <a:pt x="59" y="188"/>
                  </a:cubicBezTo>
                  <a:cubicBezTo>
                    <a:pt x="58" y="189"/>
                    <a:pt x="57" y="189"/>
                    <a:pt x="57" y="190"/>
                  </a:cubicBezTo>
                  <a:cubicBezTo>
                    <a:pt x="54" y="191"/>
                    <a:pt x="52" y="191"/>
                    <a:pt x="50" y="191"/>
                  </a:cubicBezTo>
                  <a:cubicBezTo>
                    <a:pt x="44" y="191"/>
                    <a:pt x="40" y="192"/>
                    <a:pt x="36" y="195"/>
                  </a:cubicBezTo>
                  <a:cubicBezTo>
                    <a:pt x="35" y="196"/>
                    <a:pt x="33" y="197"/>
                    <a:pt x="33" y="197"/>
                  </a:cubicBezTo>
                  <a:cubicBezTo>
                    <a:pt x="31" y="199"/>
                    <a:pt x="29" y="200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5" y="203"/>
                    <a:pt x="24" y="204"/>
                    <a:pt x="23" y="206"/>
                  </a:cubicBezTo>
                  <a:cubicBezTo>
                    <a:pt x="22" y="207"/>
                    <a:pt x="22" y="208"/>
                    <a:pt x="22" y="209"/>
                  </a:cubicBezTo>
                  <a:cubicBezTo>
                    <a:pt x="21" y="210"/>
                    <a:pt x="21" y="212"/>
                    <a:pt x="20" y="213"/>
                  </a:cubicBezTo>
                  <a:cubicBezTo>
                    <a:pt x="19" y="215"/>
                    <a:pt x="17" y="216"/>
                    <a:pt x="15" y="217"/>
                  </a:cubicBezTo>
                  <a:cubicBezTo>
                    <a:pt x="13" y="218"/>
                    <a:pt x="11" y="220"/>
                    <a:pt x="10" y="222"/>
                  </a:cubicBezTo>
                  <a:cubicBezTo>
                    <a:pt x="9" y="223"/>
                    <a:pt x="9" y="223"/>
                    <a:pt x="9" y="223"/>
                  </a:cubicBezTo>
                  <a:cubicBezTo>
                    <a:pt x="7" y="226"/>
                    <a:pt x="4" y="230"/>
                    <a:pt x="2" y="233"/>
                  </a:cubicBezTo>
                  <a:cubicBezTo>
                    <a:pt x="0" y="237"/>
                    <a:pt x="0" y="242"/>
                    <a:pt x="0" y="248"/>
                  </a:cubicBezTo>
                  <a:cubicBezTo>
                    <a:pt x="0" y="249"/>
                    <a:pt x="0" y="253"/>
                    <a:pt x="0" y="253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7" y="250"/>
                    <a:pt x="13" y="249"/>
                    <a:pt x="15" y="249"/>
                  </a:cubicBezTo>
                  <a:cubicBezTo>
                    <a:pt x="16" y="249"/>
                    <a:pt x="16" y="249"/>
                    <a:pt x="16" y="249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8" y="247"/>
                    <a:pt x="21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6" y="246"/>
                    <a:pt x="27" y="247"/>
                    <a:pt x="28" y="247"/>
                  </a:cubicBezTo>
                  <a:cubicBezTo>
                    <a:pt x="29" y="248"/>
                    <a:pt x="30" y="249"/>
                    <a:pt x="32" y="249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4" y="249"/>
                    <a:pt x="35" y="249"/>
                    <a:pt x="36" y="249"/>
                  </a:cubicBezTo>
                  <a:cubicBezTo>
                    <a:pt x="37" y="249"/>
                    <a:pt x="38" y="249"/>
                    <a:pt x="39" y="249"/>
                  </a:cubicBezTo>
                  <a:cubicBezTo>
                    <a:pt x="41" y="249"/>
                    <a:pt x="42" y="249"/>
                    <a:pt x="43" y="249"/>
                  </a:cubicBezTo>
                  <a:cubicBezTo>
                    <a:pt x="44" y="250"/>
                    <a:pt x="45" y="250"/>
                    <a:pt x="46" y="250"/>
                  </a:cubicBezTo>
                  <a:cubicBezTo>
                    <a:pt x="48" y="251"/>
                    <a:pt x="50" y="252"/>
                    <a:pt x="53" y="252"/>
                  </a:cubicBezTo>
                  <a:cubicBezTo>
                    <a:pt x="54" y="252"/>
                    <a:pt x="55" y="252"/>
                    <a:pt x="56" y="252"/>
                  </a:cubicBezTo>
                  <a:cubicBezTo>
                    <a:pt x="58" y="252"/>
                    <a:pt x="60" y="252"/>
                    <a:pt x="62" y="252"/>
                  </a:cubicBezTo>
                  <a:cubicBezTo>
                    <a:pt x="69" y="252"/>
                    <a:pt x="72" y="253"/>
                    <a:pt x="73" y="255"/>
                  </a:cubicBezTo>
                  <a:cubicBezTo>
                    <a:pt x="74" y="257"/>
                    <a:pt x="74" y="258"/>
                    <a:pt x="74" y="260"/>
                  </a:cubicBezTo>
                  <a:cubicBezTo>
                    <a:pt x="74" y="262"/>
                    <a:pt x="74" y="265"/>
                    <a:pt x="76" y="267"/>
                  </a:cubicBezTo>
                  <a:cubicBezTo>
                    <a:pt x="76" y="267"/>
                    <a:pt x="77" y="268"/>
                    <a:pt x="77" y="268"/>
                  </a:cubicBezTo>
                  <a:cubicBezTo>
                    <a:pt x="78" y="269"/>
                    <a:pt x="78" y="269"/>
                    <a:pt x="78" y="269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80" y="268"/>
                    <a:pt x="80" y="268"/>
                    <a:pt x="80" y="267"/>
                  </a:cubicBezTo>
                  <a:cubicBezTo>
                    <a:pt x="81" y="267"/>
                    <a:pt x="82" y="266"/>
                    <a:pt x="84" y="266"/>
                  </a:cubicBezTo>
                  <a:cubicBezTo>
                    <a:pt x="84" y="266"/>
                    <a:pt x="84" y="266"/>
                    <a:pt x="84" y="266"/>
                  </a:cubicBezTo>
                  <a:cubicBezTo>
                    <a:pt x="85" y="267"/>
                    <a:pt x="85" y="268"/>
                    <a:pt x="86" y="269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8" y="271"/>
                    <a:pt x="88" y="271"/>
                    <a:pt x="88" y="271"/>
                  </a:cubicBezTo>
                  <a:cubicBezTo>
                    <a:pt x="90" y="271"/>
                    <a:pt x="91" y="269"/>
                    <a:pt x="93" y="267"/>
                  </a:cubicBezTo>
                  <a:cubicBezTo>
                    <a:pt x="93" y="266"/>
                    <a:pt x="93" y="266"/>
                    <a:pt x="93" y="266"/>
                  </a:cubicBezTo>
                  <a:cubicBezTo>
                    <a:pt x="96" y="264"/>
                    <a:pt x="96" y="264"/>
                    <a:pt x="99" y="263"/>
                  </a:cubicBezTo>
                  <a:cubicBezTo>
                    <a:pt x="101" y="263"/>
                    <a:pt x="101" y="263"/>
                    <a:pt x="101" y="263"/>
                  </a:cubicBezTo>
                  <a:cubicBezTo>
                    <a:pt x="102" y="263"/>
                    <a:pt x="103" y="262"/>
                    <a:pt x="104" y="262"/>
                  </a:cubicBezTo>
                  <a:cubicBezTo>
                    <a:pt x="106" y="261"/>
                    <a:pt x="108" y="261"/>
                    <a:pt x="110" y="261"/>
                  </a:cubicBezTo>
                  <a:cubicBezTo>
                    <a:pt x="111" y="261"/>
                    <a:pt x="112" y="261"/>
                    <a:pt x="113" y="260"/>
                  </a:cubicBezTo>
                  <a:cubicBezTo>
                    <a:pt x="113" y="260"/>
                    <a:pt x="113" y="260"/>
                    <a:pt x="113" y="260"/>
                  </a:cubicBezTo>
                  <a:cubicBezTo>
                    <a:pt x="115" y="260"/>
                    <a:pt x="117" y="260"/>
                    <a:pt x="119" y="260"/>
                  </a:cubicBezTo>
                  <a:cubicBezTo>
                    <a:pt x="120" y="260"/>
                    <a:pt x="120" y="260"/>
                    <a:pt x="121" y="260"/>
                  </a:cubicBezTo>
                  <a:cubicBezTo>
                    <a:pt x="121" y="261"/>
                    <a:pt x="122" y="262"/>
                    <a:pt x="123" y="262"/>
                  </a:cubicBezTo>
                  <a:cubicBezTo>
                    <a:pt x="123" y="262"/>
                    <a:pt x="124" y="262"/>
                    <a:pt x="124" y="262"/>
                  </a:cubicBezTo>
                  <a:cubicBezTo>
                    <a:pt x="126" y="262"/>
                    <a:pt x="128" y="262"/>
                    <a:pt x="130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3" y="260"/>
                    <a:pt x="134" y="259"/>
                    <a:pt x="136" y="259"/>
                  </a:cubicBezTo>
                  <a:cubicBezTo>
                    <a:pt x="137" y="259"/>
                    <a:pt x="138" y="259"/>
                    <a:pt x="139" y="259"/>
                  </a:cubicBezTo>
                  <a:cubicBezTo>
                    <a:pt x="140" y="260"/>
                    <a:pt x="141" y="260"/>
                    <a:pt x="142" y="260"/>
                  </a:cubicBezTo>
                  <a:cubicBezTo>
                    <a:pt x="143" y="260"/>
                    <a:pt x="144" y="260"/>
                    <a:pt x="145" y="259"/>
                  </a:cubicBezTo>
                  <a:cubicBezTo>
                    <a:pt x="146" y="259"/>
                    <a:pt x="147" y="259"/>
                    <a:pt x="147" y="258"/>
                  </a:cubicBezTo>
                  <a:cubicBezTo>
                    <a:pt x="148" y="258"/>
                    <a:pt x="149" y="257"/>
                    <a:pt x="150" y="257"/>
                  </a:cubicBezTo>
                  <a:cubicBezTo>
                    <a:pt x="150" y="257"/>
                    <a:pt x="151" y="257"/>
                    <a:pt x="151" y="258"/>
                  </a:cubicBezTo>
                  <a:cubicBezTo>
                    <a:pt x="152" y="258"/>
                    <a:pt x="152" y="259"/>
                    <a:pt x="153" y="260"/>
                  </a:cubicBezTo>
                  <a:cubicBezTo>
                    <a:pt x="153" y="261"/>
                    <a:pt x="154" y="262"/>
                    <a:pt x="155" y="263"/>
                  </a:cubicBezTo>
                  <a:cubicBezTo>
                    <a:pt x="156" y="263"/>
                    <a:pt x="156" y="264"/>
                    <a:pt x="157" y="264"/>
                  </a:cubicBezTo>
                  <a:cubicBezTo>
                    <a:pt x="158" y="264"/>
                    <a:pt x="158" y="264"/>
                    <a:pt x="159" y="267"/>
                  </a:cubicBezTo>
                  <a:cubicBezTo>
                    <a:pt x="160" y="269"/>
                    <a:pt x="159" y="271"/>
                    <a:pt x="159" y="273"/>
                  </a:cubicBezTo>
                  <a:cubicBezTo>
                    <a:pt x="158" y="275"/>
                    <a:pt x="158" y="277"/>
                    <a:pt x="159" y="279"/>
                  </a:cubicBezTo>
                  <a:cubicBezTo>
                    <a:pt x="159" y="280"/>
                    <a:pt x="160" y="281"/>
                    <a:pt x="161" y="282"/>
                  </a:cubicBezTo>
                  <a:cubicBezTo>
                    <a:pt x="163" y="284"/>
                    <a:pt x="165" y="285"/>
                    <a:pt x="165" y="287"/>
                  </a:cubicBezTo>
                  <a:cubicBezTo>
                    <a:pt x="165" y="290"/>
                    <a:pt x="164" y="291"/>
                    <a:pt x="163" y="292"/>
                  </a:cubicBezTo>
                  <a:cubicBezTo>
                    <a:pt x="162" y="293"/>
                    <a:pt x="161" y="293"/>
                    <a:pt x="161" y="294"/>
                  </a:cubicBezTo>
                  <a:cubicBezTo>
                    <a:pt x="159" y="298"/>
                    <a:pt x="162" y="303"/>
                    <a:pt x="164" y="307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5" y="308"/>
                    <a:pt x="165" y="310"/>
                    <a:pt x="166" y="311"/>
                  </a:cubicBezTo>
                  <a:cubicBezTo>
                    <a:pt x="168" y="316"/>
                    <a:pt x="170" y="319"/>
                    <a:pt x="171" y="320"/>
                  </a:cubicBezTo>
                  <a:cubicBezTo>
                    <a:pt x="172" y="321"/>
                    <a:pt x="173" y="321"/>
                    <a:pt x="175" y="321"/>
                  </a:cubicBezTo>
                  <a:cubicBezTo>
                    <a:pt x="176" y="321"/>
                    <a:pt x="177" y="321"/>
                    <a:pt x="179" y="321"/>
                  </a:cubicBezTo>
                  <a:cubicBezTo>
                    <a:pt x="180" y="320"/>
                    <a:pt x="182" y="320"/>
                    <a:pt x="183" y="320"/>
                  </a:cubicBezTo>
                  <a:cubicBezTo>
                    <a:pt x="185" y="320"/>
                    <a:pt x="187" y="321"/>
                    <a:pt x="189" y="324"/>
                  </a:cubicBezTo>
                  <a:cubicBezTo>
                    <a:pt x="191" y="327"/>
                    <a:pt x="190" y="329"/>
                    <a:pt x="188" y="330"/>
                  </a:cubicBezTo>
                  <a:cubicBezTo>
                    <a:pt x="187" y="331"/>
                    <a:pt x="187" y="331"/>
                    <a:pt x="187" y="332"/>
                  </a:cubicBezTo>
                  <a:cubicBezTo>
                    <a:pt x="183" y="336"/>
                    <a:pt x="183" y="345"/>
                    <a:pt x="183" y="352"/>
                  </a:cubicBezTo>
                  <a:cubicBezTo>
                    <a:pt x="183" y="354"/>
                    <a:pt x="183" y="354"/>
                    <a:pt x="183" y="354"/>
                  </a:cubicBezTo>
                  <a:cubicBezTo>
                    <a:pt x="183" y="356"/>
                    <a:pt x="182" y="358"/>
                    <a:pt x="182" y="359"/>
                  </a:cubicBezTo>
                  <a:cubicBezTo>
                    <a:pt x="181" y="362"/>
                    <a:pt x="180" y="365"/>
                    <a:pt x="181" y="367"/>
                  </a:cubicBezTo>
                  <a:cubicBezTo>
                    <a:pt x="182" y="369"/>
                    <a:pt x="184" y="369"/>
                    <a:pt x="186" y="370"/>
                  </a:cubicBezTo>
                  <a:cubicBezTo>
                    <a:pt x="188" y="371"/>
                    <a:pt x="190" y="372"/>
                    <a:pt x="191" y="374"/>
                  </a:cubicBezTo>
                  <a:cubicBezTo>
                    <a:pt x="192" y="375"/>
                    <a:pt x="192" y="377"/>
                    <a:pt x="192" y="379"/>
                  </a:cubicBezTo>
                  <a:cubicBezTo>
                    <a:pt x="192" y="381"/>
                    <a:pt x="192" y="384"/>
                    <a:pt x="193" y="385"/>
                  </a:cubicBezTo>
                  <a:cubicBezTo>
                    <a:pt x="195" y="388"/>
                    <a:pt x="198" y="389"/>
                    <a:pt x="202" y="390"/>
                  </a:cubicBezTo>
                  <a:cubicBezTo>
                    <a:pt x="203" y="390"/>
                    <a:pt x="205" y="390"/>
                    <a:pt x="206" y="390"/>
                  </a:cubicBezTo>
                  <a:cubicBezTo>
                    <a:pt x="210" y="390"/>
                    <a:pt x="214" y="389"/>
                    <a:pt x="216" y="387"/>
                  </a:cubicBezTo>
                  <a:cubicBezTo>
                    <a:pt x="217" y="387"/>
                    <a:pt x="218" y="385"/>
                    <a:pt x="219" y="384"/>
                  </a:cubicBezTo>
                  <a:cubicBezTo>
                    <a:pt x="220" y="382"/>
                    <a:pt x="222" y="380"/>
                    <a:pt x="224" y="380"/>
                  </a:cubicBezTo>
                  <a:cubicBezTo>
                    <a:pt x="227" y="379"/>
                    <a:pt x="229" y="379"/>
                    <a:pt x="231" y="378"/>
                  </a:cubicBezTo>
                  <a:cubicBezTo>
                    <a:pt x="233" y="378"/>
                    <a:pt x="235" y="378"/>
                    <a:pt x="237" y="378"/>
                  </a:cubicBezTo>
                  <a:cubicBezTo>
                    <a:pt x="242" y="377"/>
                    <a:pt x="248" y="375"/>
                    <a:pt x="254" y="373"/>
                  </a:cubicBezTo>
                  <a:cubicBezTo>
                    <a:pt x="262" y="370"/>
                    <a:pt x="271" y="367"/>
                    <a:pt x="280" y="367"/>
                  </a:cubicBezTo>
                  <a:cubicBezTo>
                    <a:pt x="285" y="367"/>
                    <a:pt x="288" y="365"/>
                    <a:pt x="292" y="363"/>
                  </a:cubicBezTo>
                  <a:cubicBezTo>
                    <a:pt x="293" y="362"/>
                    <a:pt x="295" y="361"/>
                    <a:pt x="297" y="360"/>
                  </a:cubicBezTo>
                  <a:cubicBezTo>
                    <a:pt x="300" y="358"/>
                    <a:pt x="303" y="358"/>
                    <a:pt x="306" y="358"/>
                  </a:cubicBezTo>
                  <a:cubicBezTo>
                    <a:pt x="307" y="358"/>
                    <a:pt x="308" y="358"/>
                    <a:pt x="309" y="358"/>
                  </a:cubicBezTo>
                  <a:cubicBezTo>
                    <a:pt x="310" y="358"/>
                    <a:pt x="311" y="358"/>
                    <a:pt x="312" y="358"/>
                  </a:cubicBezTo>
                  <a:cubicBezTo>
                    <a:pt x="313" y="358"/>
                    <a:pt x="314" y="358"/>
                    <a:pt x="315" y="358"/>
                  </a:cubicBezTo>
                  <a:cubicBezTo>
                    <a:pt x="318" y="358"/>
                    <a:pt x="318" y="358"/>
                    <a:pt x="318" y="358"/>
                  </a:cubicBezTo>
                  <a:cubicBezTo>
                    <a:pt x="320" y="358"/>
                    <a:pt x="322" y="358"/>
                    <a:pt x="323" y="358"/>
                  </a:cubicBezTo>
                  <a:cubicBezTo>
                    <a:pt x="324" y="358"/>
                    <a:pt x="325" y="358"/>
                    <a:pt x="326" y="358"/>
                  </a:cubicBezTo>
                  <a:cubicBezTo>
                    <a:pt x="327" y="358"/>
                    <a:pt x="327" y="358"/>
                    <a:pt x="328" y="358"/>
                  </a:cubicBezTo>
                  <a:cubicBezTo>
                    <a:pt x="330" y="358"/>
                    <a:pt x="331" y="358"/>
                    <a:pt x="333" y="358"/>
                  </a:cubicBezTo>
                  <a:cubicBezTo>
                    <a:pt x="333" y="358"/>
                    <a:pt x="334" y="358"/>
                    <a:pt x="335" y="358"/>
                  </a:cubicBezTo>
                  <a:cubicBezTo>
                    <a:pt x="339" y="358"/>
                    <a:pt x="342" y="356"/>
                    <a:pt x="346" y="354"/>
                  </a:cubicBezTo>
                  <a:cubicBezTo>
                    <a:pt x="348" y="353"/>
                    <a:pt x="350" y="352"/>
                    <a:pt x="352" y="352"/>
                  </a:cubicBezTo>
                  <a:cubicBezTo>
                    <a:pt x="353" y="351"/>
                    <a:pt x="354" y="351"/>
                    <a:pt x="355" y="350"/>
                  </a:cubicBezTo>
                  <a:cubicBezTo>
                    <a:pt x="360" y="349"/>
                    <a:pt x="363" y="348"/>
                    <a:pt x="365" y="343"/>
                  </a:cubicBezTo>
                  <a:cubicBezTo>
                    <a:pt x="366" y="339"/>
                    <a:pt x="368" y="336"/>
                    <a:pt x="369" y="333"/>
                  </a:cubicBezTo>
                  <a:cubicBezTo>
                    <a:pt x="370" y="330"/>
                    <a:pt x="371" y="328"/>
                    <a:pt x="372" y="325"/>
                  </a:cubicBezTo>
                  <a:cubicBezTo>
                    <a:pt x="374" y="319"/>
                    <a:pt x="378" y="315"/>
                    <a:pt x="381" y="311"/>
                  </a:cubicBezTo>
                  <a:cubicBezTo>
                    <a:pt x="383" y="310"/>
                    <a:pt x="383" y="310"/>
                    <a:pt x="383" y="310"/>
                  </a:cubicBezTo>
                  <a:cubicBezTo>
                    <a:pt x="384" y="308"/>
                    <a:pt x="386" y="306"/>
                    <a:pt x="387" y="305"/>
                  </a:cubicBezTo>
                  <a:cubicBezTo>
                    <a:pt x="388" y="305"/>
                    <a:pt x="388" y="305"/>
                    <a:pt x="388" y="305"/>
                  </a:cubicBezTo>
                  <a:cubicBezTo>
                    <a:pt x="389" y="300"/>
                    <a:pt x="389" y="300"/>
                    <a:pt x="389" y="300"/>
                  </a:cubicBezTo>
                  <a:cubicBezTo>
                    <a:pt x="389" y="298"/>
                    <a:pt x="390" y="296"/>
                    <a:pt x="390" y="295"/>
                  </a:cubicBezTo>
                  <a:cubicBezTo>
                    <a:pt x="390" y="294"/>
                    <a:pt x="390" y="293"/>
                    <a:pt x="390" y="291"/>
                  </a:cubicBezTo>
                  <a:cubicBezTo>
                    <a:pt x="390" y="289"/>
                    <a:pt x="390" y="286"/>
                    <a:pt x="392" y="283"/>
                  </a:cubicBezTo>
                  <a:cubicBezTo>
                    <a:pt x="394" y="280"/>
                    <a:pt x="397" y="278"/>
                    <a:pt x="401" y="278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406" y="278"/>
                    <a:pt x="408" y="278"/>
                    <a:pt x="410" y="275"/>
                  </a:cubicBezTo>
                  <a:cubicBezTo>
                    <a:pt x="411" y="274"/>
                    <a:pt x="412" y="273"/>
                    <a:pt x="413" y="272"/>
                  </a:cubicBezTo>
                  <a:cubicBezTo>
                    <a:pt x="414" y="270"/>
                    <a:pt x="415" y="268"/>
                    <a:pt x="417" y="267"/>
                  </a:cubicBezTo>
                  <a:cubicBezTo>
                    <a:pt x="420" y="265"/>
                    <a:pt x="420" y="262"/>
                    <a:pt x="421" y="260"/>
                  </a:cubicBezTo>
                  <a:cubicBezTo>
                    <a:pt x="421" y="259"/>
                    <a:pt x="422" y="258"/>
                    <a:pt x="422" y="256"/>
                  </a:cubicBezTo>
                  <a:cubicBezTo>
                    <a:pt x="423" y="253"/>
                    <a:pt x="425" y="251"/>
                    <a:pt x="427" y="249"/>
                  </a:cubicBezTo>
                  <a:cubicBezTo>
                    <a:pt x="430" y="246"/>
                    <a:pt x="432" y="243"/>
                    <a:pt x="432" y="239"/>
                  </a:cubicBezTo>
                  <a:cubicBezTo>
                    <a:pt x="432" y="237"/>
                    <a:pt x="432" y="230"/>
                    <a:pt x="430" y="227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28" y="222"/>
                    <a:pt x="426" y="219"/>
                    <a:pt x="423" y="217"/>
                  </a:cubicBezTo>
                  <a:cubicBezTo>
                    <a:pt x="423" y="216"/>
                    <a:pt x="423" y="216"/>
                    <a:pt x="424" y="216"/>
                  </a:cubicBezTo>
                  <a:cubicBezTo>
                    <a:pt x="424" y="215"/>
                    <a:pt x="424" y="215"/>
                    <a:pt x="425" y="215"/>
                  </a:cubicBezTo>
                  <a:cubicBezTo>
                    <a:pt x="426" y="215"/>
                    <a:pt x="428" y="216"/>
                    <a:pt x="429" y="216"/>
                  </a:cubicBezTo>
                  <a:cubicBezTo>
                    <a:pt x="432" y="217"/>
                    <a:pt x="432" y="217"/>
                    <a:pt x="433" y="217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3" y="217"/>
                    <a:pt x="434" y="217"/>
                    <a:pt x="434" y="217"/>
                  </a:cubicBezTo>
                  <a:cubicBezTo>
                    <a:pt x="440" y="217"/>
                    <a:pt x="440" y="217"/>
                    <a:pt x="440" y="217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34" y="213"/>
                    <a:pt x="433" y="212"/>
                    <a:pt x="433" y="211"/>
                  </a:cubicBezTo>
                  <a:cubicBezTo>
                    <a:pt x="432" y="210"/>
                    <a:pt x="431" y="209"/>
                    <a:pt x="430" y="208"/>
                  </a:cubicBezTo>
                  <a:cubicBezTo>
                    <a:pt x="430" y="206"/>
                    <a:pt x="430" y="204"/>
                    <a:pt x="431" y="203"/>
                  </a:cubicBezTo>
                  <a:cubicBezTo>
                    <a:pt x="431" y="202"/>
                    <a:pt x="431" y="202"/>
                    <a:pt x="431" y="201"/>
                  </a:cubicBezTo>
                  <a:cubicBezTo>
                    <a:pt x="431" y="200"/>
                    <a:pt x="431" y="199"/>
                    <a:pt x="431" y="199"/>
                  </a:cubicBezTo>
                  <a:cubicBezTo>
                    <a:pt x="431" y="199"/>
                    <a:pt x="431" y="199"/>
                    <a:pt x="431" y="199"/>
                  </a:cubicBezTo>
                  <a:cubicBezTo>
                    <a:pt x="431" y="198"/>
                    <a:pt x="431" y="198"/>
                    <a:pt x="431" y="198"/>
                  </a:cubicBezTo>
                  <a:cubicBezTo>
                    <a:pt x="431" y="198"/>
                    <a:pt x="431" y="198"/>
                    <a:pt x="430" y="198"/>
                  </a:cubicBezTo>
                  <a:cubicBezTo>
                    <a:pt x="430" y="197"/>
                    <a:pt x="430" y="197"/>
                    <a:pt x="429" y="196"/>
                  </a:cubicBezTo>
                  <a:cubicBezTo>
                    <a:pt x="429" y="196"/>
                    <a:pt x="426" y="192"/>
                    <a:pt x="428" y="190"/>
                  </a:cubicBezTo>
                  <a:cubicBezTo>
                    <a:pt x="428" y="189"/>
                    <a:pt x="430" y="188"/>
                    <a:pt x="431" y="188"/>
                  </a:cubicBezTo>
                  <a:cubicBezTo>
                    <a:pt x="432" y="188"/>
                    <a:pt x="433" y="187"/>
                    <a:pt x="433" y="187"/>
                  </a:cubicBezTo>
                  <a:cubicBezTo>
                    <a:pt x="435" y="186"/>
                    <a:pt x="437" y="184"/>
                    <a:pt x="438" y="182"/>
                  </a:cubicBezTo>
                  <a:cubicBezTo>
                    <a:pt x="438" y="181"/>
                    <a:pt x="438" y="181"/>
                    <a:pt x="438" y="181"/>
                  </a:cubicBezTo>
                  <a:cubicBezTo>
                    <a:pt x="439" y="180"/>
                    <a:pt x="439" y="179"/>
                    <a:pt x="440" y="179"/>
                  </a:cubicBezTo>
                  <a:cubicBezTo>
                    <a:pt x="440" y="179"/>
                    <a:pt x="440" y="179"/>
                    <a:pt x="440" y="179"/>
                  </a:cubicBezTo>
                  <a:cubicBezTo>
                    <a:pt x="441" y="179"/>
                    <a:pt x="441" y="179"/>
                    <a:pt x="442" y="179"/>
                  </a:cubicBezTo>
                  <a:cubicBezTo>
                    <a:pt x="442" y="179"/>
                    <a:pt x="442" y="179"/>
                    <a:pt x="442" y="179"/>
                  </a:cubicBezTo>
                  <a:cubicBezTo>
                    <a:pt x="443" y="180"/>
                    <a:pt x="444" y="180"/>
                    <a:pt x="445" y="180"/>
                  </a:cubicBezTo>
                  <a:cubicBezTo>
                    <a:pt x="445" y="180"/>
                    <a:pt x="446" y="180"/>
                    <a:pt x="446" y="180"/>
                  </a:cubicBezTo>
                  <a:cubicBezTo>
                    <a:pt x="447" y="180"/>
                    <a:pt x="448" y="179"/>
                    <a:pt x="450" y="178"/>
                  </a:cubicBezTo>
                  <a:cubicBezTo>
                    <a:pt x="451" y="177"/>
                    <a:pt x="451" y="177"/>
                    <a:pt x="451" y="177"/>
                  </a:cubicBezTo>
                  <a:cubicBezTo>
                    <a:pt x="452" y="177"/>
                    <a:pt x="452" y="176"/>
                    <a:pt x="453" y="176"/>
                  </a:cubicBezTo>
                  <a:cubicBezTo>
                    <a:pt x="454" y="175"/>
                    <a:pt x="455" y="175"/>
                    <a:pt x="455" y="175"/>
                  </a:cubicBezTo>
                  <a:cubicBezTo>
                    <a:pt x="456" y="175"/>
                    <a:pt x="456" y="175"/>
                    <a:pt x="456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8" y="175"/>
                    <a:pt x="459" y="176"/>
                    <a:pt x="460" y="176"/>
                  </a:cubicBezTo>
                  <a:cubicBezTo>
                    <a:pt x="461" y="177"/>
                    <a:pt x="461" y="177"/>
                    <a:pt x="462" y="177"/>
                  </a:cubicBezTo>
                  <a:cubicBezTo>
                    <a:pt x="463" y="178"/>
                    <a:pt x="464" y="178"/>
                    <a:pt x="465" y="179"/>
                  </a:cubicBezTo>
                  <a:cubicBezTo>
                    <a:pt x="467" y="180"/>
                    <a:pt x="467" y="180"/>
                    <a:pt x="467" y="180"/>
                  </a:cubicBezTo>
                  <a:cubicBezTo>
                    <a:pt x="468" y="178"/>
                    <a:pt x="468" y="178"/>
                    <a:pt x="468" y="178"/>
                  </a:cubicBezTo>
                  <a:cubicBezTo>
                    <a:pt x="468" y="178"/>
                    <a:pt x="468" y="178"/>
                    <a:pt x="469" y="177"/>
                  </a:cubicBezTo>
                  <a:cubicBezTo>
                    <a:pt x="469" y="176"/>
                    <a:pt x="470" y="175"/>
                    <a:pt x="470" y="174"/>
                  </a:cubicBezTo>
                  <a:cubicBezTo>
                    <a:pt x="469" y="172"/>
                    <a:pt x="468" y="170"/>
                    <a:pt x="466" y="169"/>
                  </a:cubicBezTo>
                  <a:cubicBezTo>
                    <a:pt x="464" y="166"/>
                    <a:pt x="464" y="166"/>
                    <a:pt x="464" y="166"/>
                  </a:cubicBezTo>
                  <a:cubicBezTo>
                    <a:pt x="460" y="162"/>
                    <a:pt x="457" y="159"/>
                    <a:pt x="456" y="153"/>
                  </a:cubicBezTo>
                  <a:cubicBezTo>
                    <a:pt x="455" y="149"/>
                    <a:pt x="453" y="142"/>
                    <a:pt x="455" y="136"/>
                  </a:cubicBezTo>
                  <a:cubicBezTo>
                    <a:pt x="456" y="133"/>
                    <a:pt x="459" y="132"/>
                    <a:pt x="462" y="131"/>
                  </a:cubicBezTo>
                  <a:cubicBezTo>
                    <a:pt x="465" y="130"/>
                    <a:pt x="468" y="129"/>
                    <a:pt x="469" y="126"/>
                  </a:cubicBezTo>
                  <a:cubicBezTo>
                    <a:pt x="469" y="125"/>
                    <a:pt x="469" y="124"/>
                    <a:pt x="469" y="122"/>
                  </a:cubicBezTo>
                  <a:cubicBezTo>
                    <a:pt x="469" y="121"/>
                    <a:pt x="470" y="119"/>
                    <a:pt x="470" y="117"/>
                  </a:cubicBezTo>
                  <a:cubicBezTo>
                    <a:pt x="472" y="115"/>
                    <a:pt x="474" y="114"/>
                    <a:pt x="476" y="112"/>
                  </a:cubicBezTo>
                  <a:cubicBezTo>
                    <a:pt x="477" y="112"/>
                    <a:pt x="477" y="112"/>
                    <a:pt x="478" y="111"/>
                  </a:cubicBezTo>
                  <a:cubicBezTo>
                    <a:pt x="483" y="108"/>
                    <a:pt x="487" y="102"/>
                    <a:pt x="488" y="96"/>
                  </a:cubicBezTo>
                  <a:cubicBezTo>
                    <a:pt x="490" y="90"/>
                    <a:pt x="483" y="87"/>
                    <a:pt x="478" y="85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40" name="Freeform 22"/>
            <p:cNvSpPr>
              <a:spLocks noEditPoints="1"/>
            </p:cNvSpPr>
            <p:nvPr/>
          </p:nvSpPr>
          <p:spPr bwMode="auto">
            <a:xfrm>
              <a:off x="19497194" y="7153629"/>
              <a:ext cx="1086781" cy="974776"/>
            </a:xfrm>
            <a:custGeom>
              <a:avLst/>
              <a:gdLst>
                <a:gd name="T0" fmla="*/ 306 w 322"/>
                <a:gd name="T1" fmla="*/ 101 h 302"/>
                <a:gd name="T2" fmla="*/ 306 w 322"/>
                <a:gd name="T3" fmla="*/ 93 h 302"/>
                <a:gd name="T4" fmla="*/ 314 w 322"/>
                <a:gd name="T5" fmla="*/ 76 h 302"/>
                <a:gd name="T6" fmla="*/ 305 w 322"/>
                <a:gd name="T7" fmla="*/ 65 h 302"/>
                <a:gd name="T8" fmla="*/ 272 w 322"/>
                <a:gd name="T9" fmla="*/ 45 h 302"/>
                <a:gd name="T10" fmla="*/ 239 w 322"/>
                <a:gd name="T11" fmla="*/ 20 h 302"/>
                <a:gd name="T12" fmla="*/ 209 w 322"/>
                <a:gd name="T13" fmla="*/ 9 h 302"/>
                <a:gd name="T14" fmla="*/ 188 w 322"/>
                <a:gd name="T15" fmla="*/ 4 h 302"/>
                <a:gd name="T16" fmla="*/ 180 w 322"/>
                <a:gd name="T17" fmla="*/ 5 h 302"/>
                <a:gd name="T18" fmla="*/ 162 w 322"/>
                <a:gd name="T19" fmla="*/ 6 h 302"/>
                <a:gd name="T20" fmla="*/ 151 w 322"/>
                <a:gd name="T21" fmla="*/ 1 h 302"/>
                <a:gd name="T22" fmla="*/ 102 w 322"/>
                <a:gd name="T23" fmla="*/ 30 h 302"/>
                <a:gd name="T24" fmla="*/ 71 w 322"/>
                <a:gd name="T25" fmla="*/ 57 h 302"/>
                <a:gd name="T26" fmla="*/ 51 w 322"/>
                <a:gd name="T27" fmla="*/ 79 h 302"/>
                <a:gd name="T28" fmla="*/ 42 w 322"/>
                <a:gd name="T29" fmla="*/ 91 h 302"/>
                <a:gd name="T30" fmla="*/ 26 w 322"/>
                <a:gd name="T31" fmla="*/ 115 h 302"/>
                <a:gd name="T32" fmla="*/ 16 w 322"/>
                <a:gd name="T33" fmla="*/ 122 h 302"/>
                <a:gd name="T34" fmla="*/ 8 w 322"/>
                <a:gd name="T35" fmla="*/ 149 h 302"/>
                <a:gd name="T36" fmla="*/ 22 w 322"/>
                <a:gd name="T37" fmla="*/ 144 h 302"/>
                <a:gd name="T38" fmla="*/ 35 w 322"/>
                <a:gd name="T39" fmla="*/ 143 h 302"/>
                <a:gd name="T40" fmla="*/ 55 w 322"/>
                <a:gd name="T41" fmla="*/ 159 h 302"/>
                <a:gd name="T42" fmla="*/ 68 w 322"/>
                <a:gd name="T43" fmla="*/ 183 h 302"/>
                <a:gd name="T44" fmla="*/ 91 w 322"/>
                <a:gd name="T45" fmla="*/ 183 h 302"/>
                <a:gd name="T46" fmla="*/ 115 w 322"/>
                <a:gd name="T47" fmla="*/ 199 h 302"/>
                <a:gd name="T48" fmla="*/ 133 w 322"/>
                <a:gd name="T49" fmla="*/ 215 h 302"/>
                <a:gd name="T50" fmla="*/ 162 w 322"/>
                <a:gd name="T51" fmla="*/ 244 h 302"/>
                <a:gd name="T52" fmla="*/ 179 w 322"/>
                <a:gd name="T53" fmla="*/ 257 h 302"/>
                <a:gd name="T54" fmla="*/ 175 w 322"/>
                <a:gd name="T55" fmla="*/ 268 h 302"/>
                <a:gd name="T56" fmla="*/ 166 w 322"/>
                <a:gd name="T57" fmla="*/ 277 h 302"/>
                <a:gd name="T58" fmla="*/ 163 w 322"/>
                <a:gd name="T59" fmla="*/ 295 h 302"/>
                <a:gd name="T60" fmla="*/ 184 w 322"/>
                <a:gd name="T61" fmla="*/ 293 h 302"/>
                <a:gd name="T62" fmla="*/ 227 w 322"/>
                <a:gd name="T63" fmla="*/ 229 h 302"/>
                <a:gd name="T64" fmla="*/ 241 w 322"/>
                <a:gd name="T65" fmla="*/ 217 h 302"/>
                <a:gd name="T66" fmla="*/ 260 w 322"/>
                <a:gd name="T67" fmla="*/ 203 h 302"/>
                <a:gd name="T68" fmla="*/ 283 w 322"/>
                <a:gd name="T69" fmla="*/ 175 h 302"/>
                <a:gd name="T70" fmla="*/ 318 w 322"/>
                <a:gd name="T71" fmla="*/ 108 h 302"/>
                <a:gd name="T72" fmla="*/ 275 w 322"/>
                <a:gd name="T73" fmla="*/ 167 h 302"/>
                <a:gd name="T74" fmla="*/ 264 w 322"/>
                <a:gd name="T75" fmla="*/ 178 h 302"/>
                <a:gd name="T76" fmla="*/ 260 w 322"/>
                <a:gd name="T77" fmla="*/ 180 h 302"/>
                <a:gd name="T78" fmla="*/ 252 w 322"/>
                <a:gd name="T79" fmla="*/ 198 h 302"/>
                <a:gd name="T80" fmla="*/ 235 w 322"/>
                <a:gd name="T81" fmla="*/ 212 h 302"/>
                <a:gd name="T82" fmla="*/ 227 w 322"/>
                <a:gd name="T83" fmla="*/ 216 h 302"/>
                <a:gd name="T84" fmla="*/ 219 w 322"/>
                <a:gd name="T85" fmla="*/ 222 h 302"/>
                <a:gd name="T86" fmla="*/ 218 w 322"/>
                <a:gd name="T87" fmla="*/ 225 h 302"/>
                <a:gd name="T88" fmla="*/ 226 w 322"/>
                <a:gd name="T89" fmla="*/ 202 h 302"/>
                <a:gd name="T90" fmla="*/ 234 w 322"/>
                <a:gd name="T91" fmla="*/ 194 h 302"/>
                <a:gd name="T92" fmla="*/ 241 w 322"/>
                <a:gd name="T93" fmla="*/ 188 h 302"/>
                <a:gd name="T94" fmla="*/ 250 w 322"/>
                <a:gd name="T95" fmla="*/ 174 h 302"/>
                <a:gd name="T96" fmla="*/ 259 w 322"/>
                <a:gd name="T97" fmla="*/ 154 h 302"/>
                <a:gd name="T98" fmla="*/ 256 w 322"/>
                <a:gd name="T99" fmla="*/ 142 h 302"/>
                <a:gd name="T100" fmla="*/ 269 w 322"/>
                <a:gd name="T101" fmla="*/ 152 h 302"/>
                <a:gd name="T102" fmla="*/ 275 w 322"/>
                <a:gd name="T103" fmla="*/ 150 h 302"/>
                <a:gd name="T104" fmla="*/ 281 w 322"/>
                <a:gd name="T105" fmla="*/ 145 h 302"/>
                <a:gd name="T106" fmla="*/ 275 w 322"/>
                <a:gd name="T107" fmla="*/ 152 h 302"/>
                <a:gd name="T108" fmla="*/ 197 w 322"/>
                <a:gd name="T109" fmla="*/ 246 h 302"/>
                <a:gd name="T110" fmla="*/ 186 w 322"/>
                <a:gd name="T111" fmla="*/ 251 h 302"/>
                <a:gd name="T112" fmla="*/ 193 w 322"/>
                <a:gd name="T113" fmla="*/ 240 h 302"/>
                <a:gd name="T114" fmla="*/ 196 w 322"/>
                <a:gd name="T115" fmla="*/ 24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302">
                  <a:moveTo>
                    <a:pt x="319" y="102"/>
                  </a:moveTo>
                  <a:cubicBezTo>
                    <a:pt x="317" y="101"/>
                    <a:pt x="313" y="100"/>
                    <a:pt x="311" y="99"/>
                  </a:cubicBezTo>
                  <a:cubicBezTo>
                    <a:pt x="310" y="99"/>
                    <a:pt x="310" y="100"/>
                    <a:pt x="309" y="100"/>
                  </a:cubicBezTo>
                  <a:cubicBezTo>
                    <a:pt x="308" y="100"/>
                    <a:pt x="307" y="101"/>
                    <a:pt x="306" y="101"/>
                  </a:cubicBezTo>
                  <a:cubicBezTo>
                    <a:pt x="305" y="101"/>
                    <a:pt x="305" y="100"/>
                    <a:pt x="304" y="100"/>
                  </a:cubicBezTo>
                  <a:cubicBezTo>
                    <a:pt x="303" y="99"/>
                    <a:pt x="304" y="98"/>
                    <a:pt x="305" y="97"/>
                  </a:cubicBezTo>
                  <a:cubicBezTo>
                    <a:pt x="305" y="97"/>
                    <a:pt x="305" y="97"/>
                    <a:pt x="305" y="96"/>
                  </a:cubicBezTo>
                  <a:cubicBezTo>
                    <a:pt x="306" y="95"/>
                    <a:pt x="306" y="94"/>
                    <a:pt x="306" y="93"/>
                  </a:cubicBezTo>
                  <a:cubicBezTo>
                    <a:pt x="306" y="93"/>
                    <a:pt x="307" y="92"/>
                    <a:pt x="307" y="91"/>
                  </a:cubicBezTo>
                  <a:cubicBezTo>
                    <a:pt x="308" y="89"/>
                    <a:pt x="309" y="86"/>
                    <a:pt x="310" y="83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1" y="80"/>
                    <a:pt x="313" y="78"/>
                    <a:pt x="314" y="76"/>
                  </a:cubicBezTo>
                  <a:cubicBezTo>
                    <a:pt x="317" y="73"/>
                    <a:pt x="320" y="70"/>
                    <a:pt x="319" y="67"/>
                  </a:cubicBezTo>
                  <a:cubicBezTo>
                    <a:pt x="318" y="65"/>
                    <a:pt x="315" y="65"/>
                    <a:pt x="313" y="65"/>
                  </a:cubicBezTo>
                  <a:cubicBezTo>
                    <a:pt x="312" y="65"/>
                    <a:pt x="310" y="65"/>
                    <a:pt x="308" y="65"/>
                  </a:cubicBezTo>
                  <a:cubicBezTo>
                    <a:pt x="307" y="65"/>
                    <a:pt x="306" y="65"/>
                    <a:pt x="305" y="65"/>
                  </a:cubicBezTo>
                  <a:cubicBezTo>
                    <a:pt x="305" y="65"/>
                    <a:pt x="305" y="65"/>
                    <a:pt x="304" y="65"/>
                  </a:cubicBezTo>
                  <a:cubicBezTo>
                    <a:pt x="302" y="65"/>
                    <a:pt x="299" y="64"/>
                    <a:pt x="296" y="64"/>
                  </a:cubicBezTo>
                  <a:cubicBezTo>
                    <a:pt x="294" y="63"/>
                    <a:pt x="292" y="63"/>
                    <a:pt x="290" y="63"/>
                  </a:cubicBezTo>
                  <a:cubicBezTo>
                    <a:pt x="283" y="61"/>
                    <a:pt x="275" y="53"/>
                    <a:pt x="272" y="45"/>
                  </a:cubicBezTo>
                  <a:cubicBezTo>
                    <a:pt x="269" y="36"/>
                    <a:pt x="262" y="31"/>
                    <a:pt x="255" y="27"/>
                  </a:cubicBezTo>
                  <a:cubicBezTo>
                    <a:pt x="254" y="27"/>
                    <a:pt x="254" y="26"/>
                    <a:pt x="253" y="26"/>
                  </a:cubicBezTo>
                  <a:cubicBezTo>
                    <a:pt x="250" y="24"/>
                    <a:pt x="247" y="22"/>
                    <a:pt x="244" y="21"/>
                  </a:cubicBezTo>
                  <a:cubicBezTo>
                    <a:pt x="242" y="21"/>
                    <a:pt x="241" y="20"/>
                    <a:pt x="239" y="20"/>
                  </a:cubicBezTo>
                  <a:cubicBezTo>
                    <a:pt x="237" y="19"/>
                    <a:pt x="234" y="18"/>
                    <a:pt x="232" y="18"/>
                  </a:cubicBezTo>
                  <a:cubicBezTo>
                    <a:pt x="230" y="17"/>
                    <a:pt x="228" y="15"/>
                    <a:pt x="226" y="14"/>
                  </a:cubicBezTo>
                  <a:cubicBezTo>
                    <a:pt x="224" y="12"/>
                    <a:pt x="222" y="10"/>
                    <a:pt x="220" y="10"/>
                  </a:cubicBezTo>
                  <a:cubicBezTo>
                    <a:pt x="216" y="9"/>
                    <a:pt x="212" y="9"/>
                    <a:pt x="209" y="9"/>
                  </a:cubicBezTo>
                  <a:cubicBezTo>
                    <a:pt x="207" y="8"/>
                    <a:pt x="204" y="8"/>
                    <a:pt x="201" y="8"/>
                  </a:cubicBezTo>
                  <a:cubicBezTo>
                    <a:pt x="199" y="8"/>
                    <a:pt x="196" y="7"/>
                    <a:pt x="194" y="7"/>
                  </a:cubicBezTo>
                  <a:cubicBezTo>
                    <a:pt x="193" y="6"/>
                    <a:pt x="192" y="6"/>
                    <a:pt x="191" y="5"/>
                  </a:cubicBezTo>
                  <a:cubicBezTo>
                    <a:pt x="190" y="5"/>
                    <a:pt x="189" y="4"/>
                    <a:pt x="188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5" y="4"/>
                    <a:pt x="185" y="4"/>
                  </a:cubicBezTo>
                  <a:cubicBezTo>
                    <a:pt x="184" y="5"/>
                    <a:pt x="183" y="5"/>
                    <a:pt x="181" y="5"/>
                  </a:cubicBezTo>
                  <a:cubicBezTo>
                    <a:pt x="181" y="5"/>
                    <a:pt x="180" y="5"/>
                    <a:pt x="180" y="5"/>
                  </a:cubicBezTo>
                  <a:cubicBezTo>
                    <a:pt x="179" y="4"/>
                    <a:pt x="178" y="3"/>
                    <a:pt x="177" y="3"/>
                  </a:cubicBezTo>
                  <a:cubicBezTo>
                    <a:pt x="177" y="2"/>
                    <a:pt x="176" y="1"/>
                    <a:pt x="174" y="1"/>
                  </a:cubicBezTo>
                  <a:cubicBezTo>
                    <a:pt x="172" y="1"/>
                    <a:pt x="170" y="2"/>
                    <a:pt x="168" y="3"/>
                  </a:cubicBezTo>
                  <a:cubicBezTo>
                    <a:pt x="166" y="5"/>
                    <a:pt x="164" y="6"/>
                    <a:pt x="162" y="6"/>
                  </a:cubicBezTo>
                  <a:cubicBezTo>
                    <a:pt x="162" y="6"/>
                    <a:pt x="161" y="6"/>
                    <a:pt x="161" y="6"/>
                  </a:cubicBezTo>
                  <a:cubicBezTo>
                    <a:pt x="159" y="6"/>
                    <a:pt x="157" y="4"/>
                    <a:pt x="154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47" y="4"/>
                    <a:pt x="143" y="6"/>
                    <a:pt x="139" y="9"/>
                  </a:cubicBezTo>
                  <a:cubicBezTo>
                    <a:pt x="137" y="9"/>
                    <a:pt x="136" y="10"/>
                    <a:pt x="134" y="11"/>
                  </a:cubicBezTo>
                  <a:cubicBezTo>
                    <a:pt x="131" y="13"/>
                    <a:pt x="128" y="15"/>
                    <a:pt x="124" y="17"/>
                  </a:cubicBezTo>
                  <a:cubicBezTo>
                    <a:pt x="117" y="21"/>
                    <a:pt x="109" y="25"/>
                    <a:pt x="102" y="30"/>
                  </a:cubicBezTo>
                  <a:cubicBezTo>
                    <a:pt x="100" y="32"/>
                    <a:pt x="98" y="34"/>
                    <a:pt x="95" y="35"/>
                  </a:cubicBezTo>
                  <a:cubicBezTo>
                    <a:pt x="87" y="41"/>
                    <a:pt x="79" y="47"/>
                    <a:pt x="75" y="55"/>
                  </a:cubicBezTo>
                  <a:cubicBezTo>
                    <a:pt x="75" y="55"/>
                    <a:pt x="74" y="55"/>
                    <a:pt x="74" y="56"/>
                  </a:cubicBezTo>
                  <a:cubicBezTo>
                    <a:pt x="73" y="56"/>
                    <a:pt x="72" y="56"/>
                    <a:pt x="71" y="57"/>
                  </a:cubicBezTo>
                  <a:cubicBezTo>
                    <a:pt x="66" y="59"/>
                    <a:pt x="63" y="64"/>
                    <a:pt x="61" y="68"/>
                  </a:cubicBezTo>
                  <a:cubicBezTo>
                    <a:pt x="58" y="72"/>
                    <a:pt x="56" y="76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80"/>
                    <a:pt x="51" y="80"/>
                    <a:pt x="50" y="81"/>
                  </a:cubicBezTo>
                  <a:cubicBezTo>
                    <a:pt x="50" y="83"/>
                    <a:pt x="50" y="84"/>
                    <a:pt x="48" y="86"/>
                  </a:cubicBezTo>
                  <a:cubicBezTo>
                    <a:pt x="48" y="86"/>
                    <a:pt x="47" y="87"/>
                    <a:pt x="46" y="88"/>
                  </a:cubicBezTo>
                  <a:cubicBezTo>
                    <a:pt x="45" y="89"/>
                    <a:pt x="43" y="90"/>
                    <a:pt x="42" y="91"/>
                  </a:cubicBezTo>
                  <a:cubicBezTo>
                    <a:pt x="41" y="93"/>
                    <a:pt x="40" y="95"/>
                    <a:pt x="39" y="97"/>
                  </a:cubicBezTo>
                  <a:cubicBezTo>
                    <a:pt x="38" y="99"/>
                    <a:pt x="36" y="101"/>
                    <a:pt x="35" y="103"/>
                  </a:cubicBezTo>
                  <a:cubicBezTo>
                    <a:pt x="33" y="105"/>
                    <a:pt x="32" y="107"/>
                    <a:pt x="31" y="109"/>
                  </a:cubicBezTo>
                  <a:cubicBezTo>
                    <a:pt x="29" y="111"/>
                    <a:pt x="27" y="113"/>
                    <a:pt x="26" y="115"/>
                  </a:cubicBezTo>
                  <a:cubicBezTo>
                    <a:pt x="25" y="115"/>
                    <a:pt x="24" y="116"/>
                    <a:pt x="24" y="117"/>
                  </a:cubicBezTo>
                  <a:cubicBezTo>
                    <a:pt x="23" y="118"/>
                    <a:pt x="23" y="119"/>
                    <a:pt x="22" y="119"/>
                  </a:cubicBezTo>
                  <a:cubicBezTo>
                    <a:pt x="21" y="120"/>
                    <a:pt x="21" y="120"/>
                    <a:pt x="20" y="121"/>
                  </a:cubicBezTo>
                  <a:cubicBezTo>
                    <a:pt x="18" y="121"/>
                    <a:pt x="17" y="121"/>
                    <a:pt x="16" y="122"/>
                  </a:cubicBezTo>
                  <a:cubicBezTo>
                    <a:pt x="12" y="125"/>
                    <a:pt x="10" y="128"/>
                    <a:pt x="9" y="133"/>
                  </a:cubicBezTo>
                  <a:cubicBezTo>
                    <a:pt x="6" y="134"/>
                    <a:pt x="2" y="138"/>
                    <a:pt x="1" y="142"/>
                  </a:cubicBezTo>
                  <a:cubicBezTo>
                    <a:pt x="0" y="144"/>
                    <a:pt x="1" y="146"/>
                    <a:pt x="2" y="147"/>
                  </a:cubicBezTo>
                  <a:cubicBezTo>
                    <a:pt x="3" y="149"/>
                    <a:pt x="6" y="149"/>
                    <a:pt x="8" y="149"/>
                  </a:cubicBezTo>
                  <a:cubicBezTo>
                    <a:pt x="10" y="149"/>
                    <a:pt x="11" y="149"/>
                    <a:pt x="13" y="149"/>
                  </a:cubicBezTo>
                  <a:cubicBezTo>
                    <a:pt x="15" y="148"/>
                    <a:pt x="16" y="147"/>
                    <a:pt x="17" y="146"/>
                  </a:cubicBezTo>
                  <a:cubicBezTo>
                    <a:pt x="17" y="146"/>
                    <a:pt x="18" y="146"/>
                    <a:pt x="18" y="145"/>
                  </a:cubicBezTo>
                  <a:cubicBezTo>
                    <a:pt x="20" y="144"/>
                    <a:pt x="21" y="144"/>
                    <a:pt x="22" y="144"/>
                  </a:cubicBezTo>
                  <a:cubicBezTo>
                    <a:pt x="23" y="144"/>
                    <a:pt x="24" y="144"/>
                    <a:pt x="25" y="143"/>
                  </a:cubicBezTo>
                  <a:cubicBezTo>
                    <a:pt x="27" y="143"/>
                    <a:pt x="28" y="142"/>
                    <a:pt x="29" y="141"/>
                  </a:cubicBezTo>
                  <a:cubicBezTo>
                    <a:pt x="30" y="141"/>
                    <a:pt x="31" y="140"/>
                    <a:pt x="32" y="140"/>
                  </a:cubicBezTo>
                  <a:cubicBezTo>
                    <a:pt x="32" y="140"/>
                    <a:pt x="33" y="141"/>
                    <a:pt x="35" y="143"/>
                  </a:cubicBezTo>
                  <a:cubicBezTo>
                    <a:pt x="38" y="146"/>
                    <a:pt x="42" y="148"/>
                    <a:pt x="45" y="150"/>
                  </a:cubicBezTo>
                  <a:cubicBezTo>
                    <a:pt x="46" y="151"/>
                    <a:pt x="48" y="152"/>
                    <a:pt x="49" y="153"/>
                  </a:cubicBezTo>
                  <a:cubicBezTo>
                    <a:pt x="51" y="154"/>
                    <a:pt x="52" y="156"/>
                    <a:pt x="53" y="157"/>
                  </a:cubicBezTo>
                  <a:cubicBezTo>
                    <a:pt x="54" y="158"/>
                    <a:pt x="54" y="159"/>
                    <a:pt x="55" y="159"/>
                  </a:cubicBezTo>
                  <a:cubicBezTo>
                    <a:pt x="56" y="161"/>
                    <a:pt x="57" y="162"/>
                    <a:pt x="59" y="163"/>
                  </a:cubicBezTo>
                  <a:cubicBezTo>
                    <a:pt x="60" y="165"/>
                    <a:pt x="61" y="166"/>
                    <a:pt x="62" y="167"/>
                  </a:cubicBezTo>
                  <a:cubicBezTo>
                    <a:pt x="63" y="168"/>
                    <a:pt x="63" y="171"/>
                    <a:pt x="64" y="174"/>
                  </a:cubicBezTo>
                  <a:cubicBezTo>
                    <a:pt x="65" y="178"/>
                    <a:pt x="65" y="182"/>
                    <a:pt x="68" y="183"/>
                  </a:cubicBezTo>
                  <a:cubicBezTo>
                    <a:pt x="69" y="183"/>
                    <a:pt x="69" y="183"/>
                    <a:pt x="70" y="183"/>
                  </a:cubicBezTo>
                  <a:cubicBezTo>
                    <a:pt x="73" y="183"/>
                    <a:pt x="76" y="180"/>
                    <a:pt x="79" y="177"/>
                  </a:cubicBezTo>
                  <a:cubicBezTo>
                    <a:pt x="81" y="176"/>
                    <a:pt x="83" y="174"/>
                    <a:pt x="84" y="174"/>
                  </a:cubicBezTo>
                  <a:cubicBezTo>
                    <a:pt x="86" y="174"/>
                    <a:pt x="89" y="179"/>
                    <a:pt x="91" y="183"/>
                  </a:cubicBezTo>
                  <a:cubicBezTo>
                    <a:pt x="93" y="188"/>
                    <a:pt x="96" y="192"/>
                    <a:pt x="99" y="19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3" y="196"/>
                    <a:pt x="107" y="198"/>
                    <a:pt x="110" y="199"/>
                  </a:cubicBezTo>
                  <a:cubicBezTo>
                    <a:pt x="112" y="199"/>
                    <a:pt x="113" y="199"/>
                    <a:pt x="115" y="199"/>
                  </a:cubicBezTo>
                  <a:cubicBezTo>
                    <a:pt x="117" y="200"/>
                    <a:pt x="119" y="200"/>
                    <a:pt x="120" y="200"/>
                  </a:cubicBezTo>
                  <a:cubicBezTo>
                    <a:pt x="122" y="201"/>
                    <a:pt x="124" y="204"/>
                    <a:pt x="126" y="207"/>
                  </a:cubicBezTo>
                  <a:cubicBezTo>
                    <a:pt x="127" y="208"/>
                    <a:pt x="128" y="209"/>
                    <a:pt x="128" y="210"/>
                  </a:cubicBezTo>
                  <a:cubicBezTo>
                    <a:pt x="129" y="211"/>
                    <a:pt x="130" y="213"/>
                    <a:pt x="133" y="215"/>
                  </a:cubicBezTo>
                  <a:cubicBezTo>
                    <a:pt x="136" y="217"/>
                    <a:pt x="139" y="218"/>
                    <a:pt x="142" y="220"/>
                  </a:cubicBezTo>
                  <a:cubicBezTo>
                    <a:pt x="148" y="223"/>
                    <a:pt x="152" y="226"/>
                    <a:pt x="155" y="232"/>
                  </a:cubicBezTo>
                  <a:cubicBezTo>
                    <a:pt x="156" y="234"/>
                    <a:pt x="157" y="235"/>
                    <a:pt x="158" y="237"/>
                  </a:cubicBezTo>
                  <a:cubicBezTo>
                    <a:pt x="159" y="239"/>
                    <a:pt x="160" y="242"/>
                    <a:pt x="162" y="244"/>
                  </a:cubicBezTo>
                  <a:cubicBezTo>
                    <a:pt x="164" y="247"/>
                    <a:pt x="166" y="248"/>
                    <a:pt x="168" y="249"/>
                  </a:cubicBezTo>
                  <a:cubicBezTo>
                    <a:pt x="170" y="250"/>
                    <a:pt x="171" y="251"/>
                    <a:pt x="172" y="252"/>
                  </a:cubicBezTo>
                  <a:cubicBezTo>
                    <a:pt x="173" y="252"/>
                    <a:pt x="173" y="253"/>
                    <a:pt x="173" y="254"/>
                  </a:cubicBezTo>
                  <a:cubicBezTo>
                    <a:pt x="174" y="255"/>
                    <a:pt x="176" y="257"/>
                    <a:pt x="179" y="257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9" y="258"/>
                    <a:pt x="178" y="259"/>
                    <a:pt x="178" y="260"/>
                  </a:cubicBezTo>
                  <a:cubicBezTo>
                    <a:pt x="177" y="262"/>
                    <a:pt x="176" y="263"/>
                    <a:pt x="176" y="265"/>
                  </a:cubicBezTo>
                  <a:cubicBezTo>
                    <a:pt x="176" y="266"/>
                    <a:pt x="176" y="267"/>
                    <a:pt x="175" y="268"/>
                  </a:cubicBezTo>
                  <a:cubicBezTo>
                    <a:pt x="175" y="269"/>
                    <a:pt x="175" y="270"/>
                    <a:pt x="174" y="270"/>
                  </a:cubicBezTo>
                  <a:cubicBezTo>
                    <a:pt x="174" y="271"/>
                    <a:pt x="174" y="272"/>
                    <a:pt x="174" y="273"/>
                  </a:cubicBezTo>
                  <a:cubicBezTo>
                    <a:pt x="173" y="273"/>
                    <a:pt x="172" y="274"/>
                    <a:pt x="171" y="274"/>
                  </a:cubicBezTo>
                  <a:cubicBezTo>
                    <a:pt x="169" y="275"/>
                    <a:pt x="168" y="276"/>
                    <a:pt x="166" y="277"/>
                  </a:cubicBezTo>
                  <a:cubicBezTo>
                    <a:pt x="164" y="279"/>
                    <a:pt x="165" y="282"/>
                    <a:pt x="165" y="283"/>
                  </a:cubicBezTo>
                  <a:cubicBezTo>
                    <a:pt x="165" y="285"/>
                    <a:pt x="165" y="286"/>
                    <a:pt x="165" y="287"/>
                  </a:cubicBezTo>
                  <a:cubicBezTo>
                    <a:pt x="165" y="287"/>
                    <a:pt x="164" y="288"/>
                    <a:pt x="164" y="289"/>
                  </a:cubicBezTo>
                  <a:cubicBezTo>
                    <a:pt x="163" y="290"/>
                    <a:pt x="162" y="292"/>
                    <a:pt x="163" y="295"/>
                  </a:cubicBezTo>
                  <a:cubicBezTo>
                    <a:pt x="164" y="299"/>
                    <a:pt x="167" y="301"/>
                    <a:pt x="170" y="302"/>
                  </a:cubicBezTo>
                  <a:cubicBezTo>
                    <a:pt x="170" y="302"/>
                    <a:pt x="171" y="302"/>
                    <a:pt x="171" y="302"/>
                  </a:cubicBezTo>
                  <a:cubicBezTo>
                    <a:pt x="175" y="302"/>
                    <a:pt x="179" y="298"/>
                    <a:pt x="182" y="295"/>
                  </a:cubicBezTo>
                  <a:cubicBezTo>
                    <a:pt x="183" y="294"/>
                    <a:pt x="183" y="294"/>
                    <a:pt x="184" y="293"/>
                  </a:cubicBezTo>
                  <a:cubicBezTo>
                    <a:pt x="193" y="286"/>
                    <a:pt x="200" y="278"/>
                    <a:pt x="204" y="267"/>
                  </a:cubicBezTo>
                  <a:cubicBezTo>
                    <a:pt x="205" y="265"/>
                    <a:pt x="205" y="262"/>
                    <a:pt x="206" y="259"/>
                  </a:cubicBezTo>
                  <a:cubicBezTo>
                    <a:pt x="208" y="252"/>
                    <a:pt x="210" y="246"/>
                    <a:pt x="214" y="241"/>
                  </a:cubicBezTo>
                  <a:cubicBezTo>
                    <a:pt x="218" y="236"/>
                    <a:pt x="223" y="232"/>
                    <a:pt x="227" y="229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5"/>
                    <a:pt x="234" y="223"/>
                    <a:pt x="235" y="221"/>
                  </a:cubicBezTo>
                  <a:cubicBezTo>
                    <a:pt x="236" y="221"/>
                    <a:pt x="236" y="221"/>
                    <a:pt x="236" y="221"/>
                  </a:cubicBezTo>
                  <a:cubicBezTo>
                    <a:pt x="238" y="219"/>
                    <a:pt x="239" y="218"/>
                    <a:pt x="241" y="217"/>
                  </a:cubicBezTo>
                  <a:cubicBezTo>
                    <a:pt x="242" y="217"/>
                    <a:pt x="244" y="216"/>
                    <a:pt x="245" y="215"/>
                  </a:cubicBezTo>
                  <a:cubicBezTo>
                    <a:pt x="247" y="214"/>
                    <a:pt x="250" y="211"/>
                    <a:pt x="252" y="209"/>
                  </a:cubicBezTo>
                  <a:cubicBezTo>
                    <a:pt x="253" y="208"/>
                    <a:pt x="253" y="208"/>
                    <a:pt x="253" y="208"/>
                  </a:cubicBezTo>
                  <a:cubicBezTo>
                    <a:pt x="255" y="206"/>
                    <a:pt x="258" y="205"/>
                    <a:pt x="260" y="203"/>
                  </a:cubicBezTo>
                  <a:cubicBezTo>
                    <a:pt x="263" y="201"/>
                    <a:pt x="266" y="199"/>
                    <a:pt x="268" y="196"/>
                  </a:cubicBezTo>
                  <a:cubicBezTo>
                    <a:pt x="271" y="193"/>
                    <a:pt x="274" y="189"/>
                    <a:pt x="276" y="185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79" y="180"/>
                    <a:pt x="281" y="178"/>
                    <a:pt x="283" y="175"/>
                  </a:cubicBezTo>
                  <a:cubicBezTo>
                    <a:pt x="285" y="174"/>
                    <a:pt x="285" y="174"/>
                    <a:pt x="285" y="174"/>
                  </a:cubicBezTo>
                  <a:cubicBezTo>
                    <a:pt x="289" y="169"/>
                    <a:pt x="292" y="163"/>
                    <a:pt x="295" y="155"/>
                  </a:cubicBezTo>
                  <a:cubicBezTo>
                    <a:pt x="298" y="145"/>
                    <a:pt x="301" y="137"/>
                    <a:pt x="304" y="129"/>
                  </a:cubicBezTo>
                  <a:cubicBezTo>
                    <a:pt x="307" y="121"/>
                    <a:pt x="312" y="113"/>
                    <a:pt x="318" y="108"/>
                  </a:cubicBezTo>
                  <a:cubicBezTo>
                    <a:pt x="322" y="104"/>
                    <a:pt x="322" y="104"/>
                    <a:pt x="322" y="104"/>
                  </a:cubicBezTo>
                  <a:lnTo>
                    <a:pt x="319" y="102"/>
                  </a:lnTo>
                  <a:close/>
                  <a:moveTo>
                    <a:pt x="275" y="159"/>
                  </a:moveTo>
                  <a:cubicBezTo>
                    <a:pt x="276" y="162"/>
                    <a:pt x="276" y="165"/>
                    <a:pt x="275" y="167"/>
                  </a:cubicBezTo>
                  <a:cubicBezTo>
                    <a:pt x="273" y="170"/>
                    <a:pt x="270" y="172"/>
                    <a:pt x="266" y="173"/>
                  </a:cubicBezTo>
                  <a:cubicBezTo>
                    <a:pt x="265" y="173"/>
                    <a:pt x="265" y="173"/>
                    <a:pt x="265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4" y="175"/>
                    <a:pt x="264" y="177"/>
                    <a:pt x="264" y="178"/>
                  </a:cubicBezTo>
                  <a:cubicBezTo>
                    <a:pt x="264" y="179"/>
                    <a:pt x="264" y="180"/>
                    <a:pt x="264" y="181"/>
                  </a:cubicBezTo>
                  <a:cubicBezTo>
                    <a:pt x="264" y="181"/>
                    <a:pt x="263" y="181"/>
                    <a:pt x="263" y="181"/>
                  </a:cubicBezTo>
                  <a:cubicBezTo>
                    <a:pt x="263" y="181"/>
                    <a:pt x="262" y="180"/>
                    <a:pt x="261" y="180"/>
                  </a:cubicBezTo>
                  <a:cubicBezTo>
                    <a:pt x="261" y="180"/>
                    <a:pt x="260" y="180"/>
                    <a:pt x="260" y="180"/>
                  </a:cubicBezTo>
                  <a:cubicBezTo>
                    <a:pt x="260" y="180"/>
                    <a:pt x="256" y="181"/>
                    <a:pt x="255" y="183"/>
                  </a:cubicBezTo>
                  <a:cubicBezTo>
                    <a:pt x="254" y="185"/>
                    <a:pt x="254" y="187"/>
                    <a:pt x="255" y="190"/>
                  </a:cubicBezTo>
                  <a:cubicBezTo>
                    <a:pt x="255" y="191"/>
                    <a:pt x="255" y="192"/>
                    <a:pt x="255" y="193"/>
                  </a:cubicBezTo>
                  <a:cubicBezTo>
                    <a:pt x="255" y="195"/>
                    <a:pt x="254" y="196"/>
                    <a:pt x="252" y="198"/>
                  </a:cubicBezTo>
                  <a:cubicBezTo>
                    <a:pt x="251" y="199"/>
                    <a:pt x="250" y="200"/>
                    <a:pt x="248" y="200"/>
                  </a:cubicBezTo>
                  <a:cubicBezTo>
                    <a:pt x="247" y="201"/>
                    <a:pt x="246" y="201"/>
                    <a:pt x="245" y="202"/>
                  </a:cubicBezTo>
                  <a:cubicBezTo>
                    <a:pt x="242" y="204"/>
                    <a:pt x="241" y="206"/>
                    <a:pt x="239" y="209"/>
                  </a:cubicBezTo>
                  <a:cubicBezTo>
                    <a:pt x="238" y="211"/>
                    <a:pt x="238" y="211"/>
                    <a:pt x="235" y="212"/>
                  </a:cubicBezTo>
                  <a:cubicBezTo>
                    <a:pt x="235" y="212"/>
                    <a:pt x="235" y="212"/>
                    <a:pt x="235" y="212"/>
                  </a:cubicBezTo>
                  <a:cubicBezTo>
                    <a:pt x="233" y="213"/>
                    <a:pt x="232" y="214"/>
                    <a:pt x="232" y="215"/>
                  </a:cubicBezTo>
                  <a:cubicBezTo>
                    <a:pt x="230" y="216"/>
                    <a:pt x="230" y="217"/>
                    <a:pt x="228" y="217"/>
                  </a:cubicBezTo>
                  <a:cubicBezTo>
                    <a:pt x="228" y="217"/>
                    <a:pt x="228" y="216"/>
                    <a:pt x="227" y="216"/>
                  </a:cubicBezTo>
                  <a:cubicBezTo>
                    <a:pt x="227" y="216"/>
                    <a:pt x="226" y="216"/>
                    <a:pt x="225" y="216"/>
                  </a:cubicBezTo>
                  <a:cubicBezTo>
                    <a:pt x="224" y="216"/>
                    <a:pt x="223" y="217"/>
                    <a:pt x="222" y="217"/>
                  </a:cubicBezTo>
                  <a:cubicBezTo>
                    <a:pt x="221" y="218"/>
                    <a:pt x="221" y="218"/>
                    <a:pt x="220" y="219"/>
                  </a:cubicBezTo>
                  <a:cubicBezTo>
                    <a:pt x="220" y="220"/>
                    <a:pt x="220" y="221"/>
                    <a:pt x="219" y="222"/>
                  </a:cubicBezTo>
                  <a:cubicBezTo>
                    <a:pt x="219" y="222"/>
                    <a:pt x="219" y="223"/>
                    <a:pt x="219" y="223"/>
                  </a:cubicBezTo>
                  <a:cubicBezTo>
                    <a:pt x="219" y="224"/>
                    <a:pt x="219" y="224"/>
                    <a:pt x="219" y="224"/>
                  </a:cubicBezTo>
                  <a:cubicBezTo>
                    <a:pt x="218" y="224"/>
                    <a:pt x="218" y="225"/>
                    <a:pt x="218" y="226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17" y="222"/>
                    <a:pt x="217" y="217"/>
                    <a:pt x="218" y="215"/>
                  </a:cubicBezTo>
                  <a:cubicBezTo>
                    <a:pt x="219" y="214"/>
                    <a:pt x="220" y="213"/>
                    <a:pt x="221" y="212"/>
                  </a:cubicBezTo>
                  <a:cubicBezTo>
                    <a:pt x="222" y="211"/>
                    <a:pt x="223" y="210"/>
                    <a:pt x="224" y="209"/>
                  </a:cubicBezTo>
                  <a:cubicBezTo>
                    <a:pt x="225" y="207"/>
                    <a:pt x="226" y="204"/>
                    <a:pt x="226" y="202"/>
                  </a:cubicBezTo>
                  <a:cubicBezTo>
                    <a:pt x="226" y="201"/>
                    <a:pt x="226" y="201"/>
                    <a:pt x="226" y="201"/>
                  </a:cubicBezTo>
                  <a:cubicBezTo>
                    <a:pt x="227" y="198"/>
                    <a:pt x="227" y="196"/>
                    <a:pt x="229" y="195"/>
                  </a:cubicBezTo>
                  <a:cubicBezTo>
                    <a:pt x="230" y="195"/>
                    <a:pt x="232" y="194"/>
                    <a:pt x="233" y="194"/>
                  </a:cubicBezTo>
                  <a:cubicBezTo>
                    <a:pt x="234" y="194"/>
                    <a:pt x="234" y="194"/>
                    <a:pt x="234" y="194"/>
                  </a:cubicBezTo>
                  <a:cubicBezTo>
                    <a:pt x="234" y="194"/>
                    <a:pt x="235" y="194"/>
                    <a:pt x="235" y="194"/>
                  </a:cubicBezTo>
                  <a:cubicBezTo>
                    <a:pt x="237" y="194"/>
                    <a:pt x="238" y="194"/>
                    <a:pt x="239" y="193"/>
                  </a:cubicBezTo>
                  <a:cubicBezTo>
                    <a:pt x="241" y="192"/>
                    <a:pt x="241" y="190"/>
                    <a:pt x="241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86"/>
                    <a:pt x="243" y="186"/>
                    <a:pt x="244" y="186"/>
                  </a:cubicBezTo>
                  <a:cubicBezTo>
                    <a:pt x="246" y="184"/>
                    <a:pt x="247" y="181"/>
                    <a:pt x="248" y="179"/>
                  </a:cubicBezTo>
                  <a:cubicBezTo>
                    <a:pt x="249" y="177"/>
                    <a:pt x="249" y="175"/>
                    <a:pt x="250" y="174"/>
                  </a:cubicBezTo>
                  <a:cubicBezTo>
                    <a:pt x="252" y="172"/>
                    <a:pt x="252" y="170"/>
                    <a:pt x="253" y="167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3" y="165"/>
                    <a:pt x="255" y="163"/>
                    <a:pt x="256" y="161"/>
                  </a:cubicBezTo>
                  <a:cubicBezTo>
                    <a:pt x="257" y="159"/>
                    <a:pt x="259" y="157"/>
                    <a:pt x="259" y="154"/>
                  </a:cubicBezTo>
                  <a:cubicBezTo>
                    <a:pt x="259" y="152"/>
                    <a:pt x="259" y="149"/>
                    <a:pt x="258" y="147"/>
                  </a:cubicBezTo>
                  <a:cubicBezTo>
                    <a:pt x="257" y="146"/>
                    <a:pt x="257" y="146"/>
                    <a:pt x="256" y="145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3"/>
                    <a:pt x="256" y="142"/>
                    <a:pt x="256" y="142"/>
                  </a:cubicBezTo>
                  <a:cubicBezTo>
                    <a:pt x="257" y="142"/>
                    <a:pt x="257" y="142"/>
                    <a:pt x="257" y="143"/>
                  </a:cubicBezTo>
                  <a:cubicBezTo>
                    <a:pt x="258" y="143"/>
                    <a:pt x="259" y="145"/>
                    <a:pt x="260" y="146"/>
                  </a:cubicBezTo>
                  <a:cubicBezTo>
                    <a:pt x="261" y="149"/>
                    <a:pt x="263" y="152"/>
                    <a:pt x="267" y="152"/>
                  </a:cubicBezTo>
                  <a:cubicBezTo>
                    <a:pt x="267" y="152"/>
                    <a:pt x="268" y="152"/>
                    <a:pt x="269" y="152"/>
                  </a:cubicBezTo>
                  <a:cubicBezTo>
                    <a:pt x="270" y="151"/>
                    <a:pt x="271" y="151"/>
                    <a:pt x="272" y="150"/>
                  </a:cubicBezTo>
                  <a:cubicBezTo>
                    <a:pt x="273" y="150"/>
                    <a:pt x="273" y="150"/>
                    <a:pt x="274" y="150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6" y="150"/>
                    <a:pt x="277" y="150"/>
                    <a:pt x="279" y="148"/>
                  </a:cubicBezTo>
                  <a:cubicBezTo>
                    <a:pt x="279" y="148"/>
                    <a:pt x="280" y="147"/>
                    <a:pt x="280" y="146"/>
                  </a:cubicBezTo>
                  <a:cubicBezTo>
                    <a:pt x="280" y="145"/>
                    <a:pt x="281" y="145"/>
                    <a:pt x="280" y="145"/>
                  </a:cubicBezTo>
                  <a:cubicBezTo>
                    <a:pt x="280" y="145"/>
                    <a:pt x="281" y="145"/>
                    <a:pt x="281" y="145"/>
                  </a:cubicBezTo>
                  <a:cubicBezTo>
                    <a:pt x="282" y="146"/>
                    <a:pt x="282" y="149"/>
                    <a:pt x="282" y="151"/>
                  </a:cubicBezTo>
                  <a:cubicBezTo>
                    <a:pt x="281" y="152"/>
                    <a:pt x="281" y="152"/>
                    <a:pt x="279" y="152"/>
                  </a:cubicBezTo>
                  <a:cubicBezTo>
                    <a:pt x="279" y="152"/>
                    <a:pt x="278" y="152"/>
                    <a:pt x="277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6"/>
                    <a:pt x="275" y="157"/>
                    <a:pt x="275" y="159"/>
                  </a:cubicBezTo>
                  <a:close/>
                  <a:moveTo>
                    <a:pt x="196" y="241"/>
                  </a:moveTo>
                  <a:cubicBezTo>
                    <a:pt x="196" y="243"/>
                    <a:pt x="197" y="245"/>
                    <a:pt x="197" y="246"/>
                  </a:cubicBezTo>
                  <a:cubicBezTo>
                    <a:pt x="197" y="253"/>
                    <a:pt x="194" y="260"/>
                    <a:pt x="190" y="260"/>
                  </a:cubicBezTo>
                  <a:cubicBezTo>
                    <a:pt x="189" y="260"/>
                    <a:pt x="187" y="259"/>
                    <a:pt x="186" y="258"/>
                  </a:cubicBezTo>
                  <a:cubicBezTo>
                    <a:pt x="185" y="257"/>
                    <a:pt x="184" y="256"/>
                    <a:pt x="182" y="256"/>
                  </a:cubicBezTo>
                  <a:cubicBezTo>
                    <a:pt x="184" y="255"/>
                    <a:pt x="185" y="253"/>
                    <a:pt x="186" y="251"/>
                  </a:cubicBezTo>
                  <a:cubicBezTo>
                    <a:pt x="186" y="250"/>
                    <a:pt x="186" y="249"/>
                    <a:pt x="187" y="248"/>
                  </a:cubicBezTo>
                  <a:cubicBezTo>
                    <a:pt x="187" y="248"/>
                    <a:pt x="188" y="247"/>
                    <a:pt x="188" y="247"/>
                  </a:cubicBezTo>
                  <a:cubicBezTo>
                    <a:pt x="189" y="247"/>
                    <a:pt x="189" y="246"/>
                    <a:pt x="190" y="246"/>
                  </a:cubicBezTo>
                  <a:cubicBezTo>
                    <a:pt x="192" y="244"/>
                    <a:pt x="193" y="242"/>
                    <a:pt x="193" y="240"/>
                  </a:cubicBezTo>
                  <a:cubicBezTo>
                    <a:pt x="193" y="239"/>
                    <a:pt x="194" y="238"/>
                    <a:pt x="194" y="237"/>
                  </a:cubicBezTo>
                  <a:cubicBezTo>
                    <a:pt x="194" y="237"/>
                    <a:pt x="195" y="237"/>
                    <a:pt x="195" y="237"/>
                  </a:cubicBezTo>
                  <a:cubicBezTo>
                    <a:pt x="195" y="237"/>
                    <a:pt x="195" y="237"/>
                    <a:pt x="195" y="238"/>
                  </a:cubicBezTo>
                  <a:cubicBezTo>
                    <a:pt x="195" y="239"/>
                    <a:pt x="195" y="240"/>
                    <a:pt x="196" y="241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41" name="Freeform 23"/>
            <p:cNvSpPr>
              <a:spLocks/>
            </p:cNvSpPr>
            <p:nvPr/>
          </p:nvSpPr>
          <p:spPr bwMode="auto">
            <a:xfrm>
              <a:off x="21289138" y="6284664"/>
              <a:ext cx="583488" cy="369013"/>
            </a:xfrm>
            <a:custGeom>
              <a:avLst/>
              <a:gdLst>
                <a:gd name="T0" fmla="*/ 169 w 173"/>
                <a:gd name="T1" fmla="*/ 23 h 114"/>
                <a:gd name="T2" fmla="*/ 147 w 173"/>
                <a:gd name="T3" fmla="*/ 18 h 114"/>
                <a:gd name="T4" fmla="*/ 138 w 173"/>
                <a:gd name="T5" fmla="*/ 6 h 114"/>
                <a:gd name="T6" fmla="*/ 135 w 173"/>
                <a:gd name="T7" fmla="*/ 0 h 114"/>
                <a:gd name="T8" fmla="*/ 134 w 173"/>
                <a:gd name="T9" fmla="*/ 0 h 114"/>
                <a:gd name="T10" fmla="*/ 129 w 173"/>
                <a:gd name="T11" fmla="*/ 5 h 114"/>
                <a:gd name="T12" fmla="*/ 119 w 173"/>
                <a:gd name="T13" fmla="*/ 20 h 114"/>
                <a:gd name="T14" fmla="*/ 111 w 173"/>
                <a:gd name="T15" fmla="*/ 38 h 114"/>
                <a:gd name="T16" fmla="*/ 98 w 173"/>
                <a:gd name="T17" fmla="*/ 47 h 114"/>
                <a:gd name="T18" fmla="*/ 81 w 173"/>
                <a:gd name="T19" fmla="*/ 54 h 114"/>
                <a:gd name="T20" fmla="*/ 74 w 173"/>
                <a:gd name="T21" fmla="*/ 53 h 114"/>
                <a:gd name="T22" fmla="*/ 70 w 173"/>
                <a:gd name="T23" fmla="*/ 53 h 114"/>
                <a:gd name="T24" fmla="*/ 61 w 173"/>
                <a:gd name="T25" fmla="*/ 54 h 114"/>
                <a:gd name="T26" fmla="*/ 55 w 173"/>
                <a:gd name="T27" fmla="*/ 54 h 114"/>
                <a:gd name="T28" fmla="*/ 43 w 173"/>
                <a:gd name="T29" fmla="*/ 55 h 114"/>
                <a:gd name="T30" fmla="*/ 26 w 173"/>
                <a:gd name="T31" fmla="*/ 62 h 114"/>
                <a:gd name="T32" fmla="*/ 6 w 173"/>
                <a:gd name="T33" fmla="*/ 66 h 114"/>
                <a:gd name="T34" fmla="*/ 11 w 173"/>
                <a:gd name="T35" fmla="*/ 75 h 114"/>
                <a:gd name="T36" fmla="*/ 20 w 173"/>
                <a:gd name="T37" fmla="*/ 74 h 114"/>
                <a:gd name="T38" fmla="*/ 24 w 173"/>
                <a:gd name="T39" fmla="*/ 73 h 114"/>
                <a:gd name="T40" fmla="*/ 28 w 173"/>
                <a:gd name="T41" fmla="*/ 83 h 114"/>
                <a:gd name="T42" fmla="*/ 11 w 173"/>
                <a:gd name="T43" fmla="*/ 89 h 114"/>
                <a:gd name="T44" fmla="*/ 4 w 173"/>
                <a:gd name="T45" fmla="*/ 107 h 114"/>
                <a:gd name="T46" fmla="*/ 7 w 173"/>
                <a:gd name="T47" fmla="*/ 112 h 114"/>
                <a:gd name="T48" fmla="*/ 9 w 173"/>
                <a:gd name="T49" fmla="*/ 114 h 114"/>
                <a:gd name="T50" fmla="*/ 14 w 173"/>
                <a:gd name="T51" fmla="*/ 113 h 114"/>
                <a:gd name="T52" fmla="*/ 15 w 173"/>
                <a:gd name="T53" fmla="*/ 110 h 114"/>
                <a:gd name="T54" fmla="*/ 10 w 173"/>
                <a:gd name="T55" fmla="*/ 104 h 114"/>
                <a:gd name="T56" fmla="*/ 8 w 173"/>
                <a:gd name="T57" fmla="*/ 104 h 114"/>
                <a:gd name="T58" fmla="*/ 17 w 173"/>
                <a:gd name="T59" fmla="*/ 100 h 114"/>
                <a:gd name="T60" fmla="*/ 20 w 173"/>
                <a:gd name="T61" fmla="*/ 99 h 114"/>
                <a:gd name="T62" fmla="*/ 22 w 173"/>
                <a:gd name="T63" fmla="*/ 100 h 114"/>
                <a:gd name="T64" fmla="*/ 27 w 173"/>
                <a:gd name="T65" fmla="*/ 101 h 114"/>
                <a:gd name="T66" fmla="*/ 37 w 173"/>
                <a:gd name="T67" fmla="*/ 97 h 114"/>
                <a:gd name="T68" fmla="*/ 42 w 173"/>
                <a:gd name="T69" fmla="*/ 97 h 114"/>
                <a:gd name="T70" fmla="*/ 50 w 173"/>
                <a:gd name="T71" fmla="*/ 97 h 114"/>
                <a:gd name="T72" fmla="*/ 69 w 173"/>
                <a:gd name="T73" fmla="*/ 97 h 114"/>
                <a:gd name="T74" fmla="*/ 80 w 173"/>
                <a:gd name="T75" fmla="*/ 100 h 114"/>
                <a:gd name="T76" fmla="*/ 94 w 173"/>
                <a:gd name="T77" fmla="*/ 99 h 114"/>
                <a:gd name="T78" fmla="*/ 110 w 173"/>
                <a:gd name="T79" fmla="*/ 101 h 114"/>
                <a:gd name="T80" fmla="*/ 123 w 173"/>
                <a:gd name="T81" fmla="*/ 91 h 114"/>
                <a:gd name="T82" fmla="*/ 167 w 173"/>
                <a:gd name="T83" fmla="*/ 56 h 114"/>
                <a:gd name="T84" fmla="*/ 167 w 173"/>
                <a:gd name="T85" fmla="*/ 41 h 114"/>
                <a:gd name="T86" fmla="*/ 171 w 173"/>
                <a:gd name="T87" fmla="*/ 27 h 114"/>
                <a:gd name="T88" fmla="*/ 171 w 173"/>
                <a:gd name="T8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114">
                  <a:moveTo>
                    <a:pt x="171" y="24"/>
                  </a:moveTo>
                  <a:cubicBezTo>
                    <a:pt x="170" y="24"/>
                    <a:pt x="169" y="23"/>
                    <a:pt x="169" y="23"/>
                  </a:cubicBezTo>
                  <a:cubicBezTo>
                    <a:pt x="166" y="22"/>
                    <a:pt x="164" y="21"/>
                    <a:pt x="161" y="21"/>
                  </a:cubicBezTo>
                  <a:cubicBezTo>
                    <a:pt x="156" y="20"/>
                    <a:pt x="151" y="19"/>
                    <a:pt x="147" y="18"/>
                  </a:cubicBezTo>
                  <a:cubicBezTo>
                    <a:pt x="141" y="16"/>
                    <a:pt x="139" y="11"/>
                    <a:pt x="138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8" y="3"/>
                    <a:pt x="137" y="1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1"/>
                    <a:pt x="132" y="1"/>
                    <a:pt x="129" y="5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4" y="10"/>
                    <a:pt x="120" y="14"/>
                    <a:pt x="119" y="20"/>
                  </a:cubicBezTo>
                  <a:cubicBezTo>
                    <a:pt x="118" y="23"/>
                    <a:pt x="116" y="25"/>
                    <a:pt x="115" y="28"/>
                  </a:cubicBezTo>
                  <a:cubicBezTo>
                    <a:pt x="114" y="31"/>
                    <a:pt x="112" y="34"/>
                    <a:pt x="111" y="38"/>
                  </a:cubicBezTo>
                  <a:cubicBezTo>
                    <a:pt x="110" y="43"/>
                    <a:pt x="106" y="45"/>
                    <a:pt x="102" y="46"/>
                  </a:cubicBezTo>
                  <a:cubicBezTo>
                    <a:pt x="100" y="46"/>
                    <a:pt x="99" y="47"/>
                    <a:pt x="98" y="47"/>
                  </a:cubicBezTo>
                  <a:cubicBezTo>
                    <a:pt x="96" y="48"/>
                    <a:pt x="94" y="49"/>
                    <a:pt x="92" y="50"/>
                  </a:cubicBezTo>
                  <a:cubicBezTo>
                    <a:pt x="89" y="51"/>
                    <a:pt x="85" y="53"/>
                    <a:pt x="81" y="54"/>
                  </a:cubicBezTo>
                  <a:cubicBezTo>
                    <a:pt x="80" y="54"/>
                    <a:pt x="79" y="54"/>
                    <a:pt x="79" y="54"/>
                  </a:cubicBezTo>
                  <a:cubicBezTo>
                    <a:pt x="77" y="54"/>
                    <a:pt x="76" y="54"/>
                    <a:pt x="74" y="53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0" y="53"/>
                    <a:pt x="70" y="53"/>
                  </a:cubicBezTo>
                  <a:cubicBezTo>
                    <a:pt x="68" y="53"/>
                    <a:pt x="66" y="53"/>
                    <a:pt x="64" y="53"/>
                  </a:cubicBezTo>
                  <a:cubicBezTo>
                    <a:pt x="63" y="53"/>
                    <a:pt x="62" y="54"/>
                    <a:pt x="61" y="54"/>
                  </a:cubicBezTo>
                  <a:cubicBezTo>
                    <a:pt x="60" y="54"/>
                    <a:pt x="59" y="54"/>
                    <a:pt x="58" y="54"/>
                  </a:cubicBezTo>
                  <a:cubicBezTo>
                    <a:pt x="57" y="54"/>
                    <a:pt x="56" y="54"/>
                    <a:pt x="55" y="54"/>
                  </a:cubicBezTo>
                  <a:cubicBezTo>
                    <a:pt x="54" y="54"/>
                    <a:pt x="53" y="54"/>
                    <a:pt x="52" y="54"/>
                  </a:cubicBezTo>
                  <a:cubicBezTo>
                    <a:pt x="50" y="54"/>
                    <a:pt x="46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0"/>
                    <a:pt x="31" y="62"/>
                    <a:pt x="26" y="62"/>
                  </a:cubicBezTo>
                  <a:cubicBezTo>
                    <a:pt x="19" y="62"/>
                    <a:pt x="13" y="64"/>
                    <a:pt x="8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3"/>
                    <a:pt x="11" y="75"/>
                  </a:cubicBezTo>
                  <a:cubicBezTo>
                    <a:pt x="12" y="75"/>
                    <a:pt x="13" y="75"/>
                    <a:pt x="14" y="75"/>
                  </a:cubicBezTo>
                  <a:cubicBezTo>
                    <a:pt x="16" y="75"/>
                    <a:pt x="18" y="75"/>
                    <a:pt x="20" y="74"/>
                  </a:cubicBezTo>
                  <a:cubicBezTo>
                    <a:pt x="20" y="74"/>
                    <a:pt x="21" y="74"/>
                    <a:pt x="22" y="73"/>
                  </a:cubicBezTo>
                  <a:cubicBezTo>
                    <a:pt x="23" y="73"/>
                    <a:pt x="24" y="73"/>
                    <a:pt x="24" y="73"/>
                  </a:cubicBezTo>
                  <a:cubicBezTo>
                    <a:pt x="27" y="73"/>
                    <a:pt x="29" y="74"/>
                    <a:pt x="30" y="76"/>
                  </a:cubicBezTo>
                  <a:cubicBezTo>
                    <a:pt x="31" y="77"/>
                    <a:pt x="32" y="80"/>
                    <a:pt x="28" y="83"/>
                  </a:cubicBezTo>
                  <a:cubicBezTo>
                    <a:pt x="25" y="86"/>
                    <a:pt x="21" y="87"/>
                    <a:pt x="17" y="87"/>
                  </a:cubicBezTo>
                  <a:cubicBezTo>
                    <a:pt x="15" y="88"/>
                    <a:pt x="13" y="88"/>
                    <a:pt x="11" y="89"/>
                  </a:cubicBezTo>
                  <a:cubicBezTo>
                    <a:pt x="7" y="91"/>
                    <a:pt x="0" y="96"/>
                    <a:pt x="1" y="101"/>
                  </a:cubicBezTo>
                  <a:cubicBezTo>
                    <a:pt x="1" y="103"/>
                    <a:pt x="2" y="105"/>
                    <a:pt x="4" y="107"/>
                  </a:cubicBezTo>
                  <a:cubicBezTo>
                    <a:pt x="4" y="107"/>
                    <a:pt x="5" y="108"/>
                    <a:pt x="5" y="109"/>
                  </a:cubicBezTo>
                  <a:cubicBezTo>
                    <a:pt x="6" y="110"/>
                    <a:pt x="6" y="111"/>
                    <a:pt x="7" y="112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1" y="113"/>
                    <a:pt x="12" y="113"/>
                  </a:cubicBezTo>
                  <a:cubicBezTo>
                    <a:pt x="12" y="113"/>
                    <a:pt x="13" y="113"/>
                    <a:pt x="14" y="113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08"/>
                    <a:pt x="14" y="106"/>
                    <a:pt x="11" y="105"/>
                  </a:cubicBezTo>
                  <a:cubicBezTo>
                    <a:pt x="11" y="104"/>
                    <a:pt x="10" y="104"/>
                    <a:pt x="10" y="104"/>
                  </a:cubicBezTo>
                  <a:cubicBezTo>
                    <a:pt x="9" y="104"/>
                    <a:pt x="9" y="104"/>
                    <a:pt x="8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9" y="103"/>
                    <a:pt x="13" y="101"/>
                    <a:pt x="14" y="101"/>
                  </a:cubicBezTo>
                  <a:cubicBezTo>
                    <a:pt x="15" y="100"/>
                    <a:pt x="16" y="100"/>
                    <a:pt x="17" y="100"/>
                  </a:cubicBezTo>
                  <a:cubicBezTo>
                    <a:pt x="17" y="100"/>
                    <a:pt x="17" y="99"/>
                    <a:pt x="18" y="99"/>
                  </a:cubicBezTo>
                  <a:cubicBezTo>
                    <a:pt x="19" y="99"/>
                    <a:pt x="19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99"/>
                    <a:pt x="21" y="99"/>
                    <a:pt x="22" y="100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6" y="101"/>
                    <a:pt x="26" y="101"/>
                    <a:pt x="27" y="101"/>
                  </a:cubicBezTo>
                  <a:cubicBezTo>
                    <a:pt x="30" y="101"/>
                    <a:pt x="32" y="100"/>
                    <a:pt x="34" y="99"/>
                  </a:cubicBezTo>
                  <a:cubicBezTo>
                    <a:pt x="35" y="98"/>
                    <a:pt x="36" y="98"/>
                    <a:pt x="37" y="97"/>
                  </a:cubicBezTo>
                  <a:cubicBezTo>
                    <a:pt x="38" y="97"/>
                    <a:pt x="39" y="97"/>
                    <a:pt x="40" y="97"/>
                  </a:cubicBezTo>
                  <a:cubicBezTo>
                    <a:pt x="40" y="97"/>
                    <a:pt x="41" y="97"/>
                    <a:pt x="42" y="97"/>
                  </a:cubicBezTo>
                  <a:cubicBezTo>
                    <a:pt x="43" y="97"/>
                    <a:pt x="44" y="97"/>
                    <a:pt x="45" y="97"/>
                  </a:cubicBezTo>
                  <a:cubicBezTo>
                    <a:pt x="47" y="97"/>
                    <a:pt x="48" y="97"/>
                    <a:pt x="50" y="97"/>
                  </a:cubicBezTo>
                  <a:cubicBezTo>
                    <a:pt x="53" y="96"/>
                    <a:pt x="56" y="95"/>
                    <a:pt x="60" y="95"/>
                  </a:cubicBezTo>
                  <a:cubicBezTo>
                    <a:pt x="63" y="95"/>
                    <a:pt x="66" y="96"/>
                    <a:pt x="69" y="97"/>
                  </a:cubicBezTo>
                  <a:cubicBezTo>
                    <a:pt x="72" y="99"/>
                    <a:pt x="75" y="100"/>
                    <a:pt x="79" y="100"/>
                  </a:cubicBezTo>
                  <a:cubicBezTo>
                    <a:pt x="79" y="100"/>
                    <a:pt x="79" y="100"/>
                    <a:pt x="80" y="100"/>
                  </a:cubicBezTo>
                  <a:cubicBezTo>
                    <a:pt x="83" y="100"/>
                    <a:pt x="86" y="100"/>
                    <a:pt x="90" y="100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6" y="99"/>
                    <a:pt x="99" y="100"/>
                    <a:pt x="102" y="100"/>
                  </a:cubicBezTo>
                  <a:cubicBezTo>
                    <a:pt x="105" y="101"/>
                    <a:pt x="107" y="101"/>
                    <a:pt x="110" y="101"/>
                  </a:cubicBezTo>
                  <a:cubicBezTo>
                    <a:pt x="113" y="101"/>
                    <a:pt x="115" y="101"/>
                    <a:pt x="117" y="100"/>
                  </a:cubicBezTo>
                  <a:cubicBezTo>
                    <a:pt x="123" y="99"/>
                    <a:pt x="123" y="95"/>
                    <a:pt x="123" y="91"/>
                  </a:cubicBezTo>
                  <a:cubicBezTo>
                    <a:pt x="123" y="76"/>
                    <a:pt x="136" y="71"/>
                    <a:pt x="149" y="68"/>
                  </a:cubicBezTo>
                  <a:cubicBezTo>
                    <a:pt x="155" y="67"/>
                    <a:pt x="165" y="65"/>
                    <a:pt x="167" y="56"/>
                  </a:cubicBezTo>
                  <a:cubicBezTo>
                    <a:pt x="168" y="51"/>
                    <a:pt x="168" y="47"/>
                    <a:pt x="168" y="45"/>
                  </a:cubicBezTo>
                  <a:cubicBezTo>
                    <a:pt x="168" y="43"/>
                    <a:pt x="168" y="42"/>
                    <a:pt x="167" y="41"/>
                  </a:cubicBezTo>
                  <a:cubicBezTo>
                    <a:pt x="167" y="37"/>
                    <a:pt x="167" y="33"/>
                    <a:pt x="169" y="30"/>
                  </a:cubicBezTo>
                  <a:cubicBezTo>
                    <a:pt x="170" y="29"/>
                    <a:pt x="171" y="28"/>
                    <a:pt x="171" y="27"/>
                  </a:cubicBezTo>
                  <a:cubicBezTo>
                    <a:pt x="173" y="26"/>
                    <a:pt x="173" y="26"/>
                    <a:pt x="173" y="26"/>
                  </a:cubicBezTo>
                  <a:lnTo>
                    <a:pt x="171" y="24"/>
                  </a:ln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47" name="Freeform 29"/>
            <p:cNvSpPr>
              <a:spLocks/>
            </p:cNvSpPr>
            <p:nvPr/>
          </p:nvSpPr>
          <p:spPr bwMode="auto">
            <a:xfrm>
              <a:off x="20141520" y="6094205"/>
              <a:ext cx="1251319" cy="814739"/>
            </a:xfrm>
            <a:custGeom>
              <a:avLst/>
              <a:gdLst>
                <a:gd name="T0" fmla="*/ 360 w 371"/>
                <a:gd name="T1" fmla="*/ 133 h 252"/>
                <a:gd name="T2" fmla="*/ 346 w 371"/>
                <a:gd name="T3" fmla="*/ 125 h 252"/>
                <a:gd name="T4" fmla="*/ 310 w 371"/>
                <a:gd name="T5" fmla="*/ 134 h 252"/>
                <a:gd name="T6" fmla="*/ 288 w 371"/>
                <a:gd name="T7" fmla="*/ 144 h 252"/>
                <a:gd name="T8" fmla="*/ 272 w 371"/>
                <a:gd name="T9" fmla="*/ 125 h 252"/>
                <a:gd name="T10" fmla="*/ 268 w 371"/>
                <a:gd name="T11" fmla="*/ 106 h 252"/>
                <a:gd name="T12" fmla="*/ 269 w 371"/>
                <a:gd name="T13" fmla="*/ 75 h 252"/>
                <a:gd name="T14" fmla="*/ 251 w 371"/>
                <a:gd name="T15" fmla="*/ 65 h 252"/>
                <a:gd name="T16" fmla="*/ 246 w 371"/>
                <a:gd name="T17" fmla="*/ 48 h 252"/>
                <a:gd name="T18" fmla="*/ 244 w 371"/>
                <a:gd name="T19" fmla="*/ 33 h 252"/>
                <a:gd name="T20" fmla="*/ 243 w 371"/>
                <a:gd name="T21" fmla="*/ 18 h 252"/>
                <a:gd name="T22" fmla="*/ 237 w 371"/>
                <a:gd name="T23" fmla="*/ 12 h 252"/>
                <a:gd name="T24" fmla="*/ 231 w 371"/>
                <a:gd name="T25" fmla="*/ 14 h 252"/>
                <a:gd name="T26" fmla="*/ 217 w 371"/>
                <a:gd name="T27" fmla="*/ 14 h 252"/>
                <a:gd name="T28" fmla="*/ 207 w 371"/>
                <a:gd name="T29" fmla="*/ 15 h 252"/>
                <a:gd name="T30" fmla="*/ 196 w 371"/>
                <a:gd name="T31" fmla="*/ 15 h 252"/>
                <a:gd name="T32" fmla="*/ 180 w 371"/>
                <a:gd name="T33" fmla="*/ 21 h 252"/>
                <a:gd name="T34" fmla="*/ 171 w 371"/>
                <a:gd name="T35" fmla="*/ 22 h 252"/>
                <a:gd name="T36" fmla="*/ 164 w 371"/>
                <a:gd name="T37" fmla="*/ 23 h 252"/>
                <a:gd name="T38" fmla="*/ 159 w 371"/>
                <a:gd name="T39" fmla="*/ 9 h 252"/>
                <a:gd name="T40" fmla="*/ 132 w 371"/>
                <a:gd name="T41" fmla="*/ 5 h 252"/>
                <a:gd name="T42" fmla="*/ 119 w 371"/>
                <a:gd name="T43" fmla="*/ 4 h 252"/>
                <a:gd name="T44" fmla="*/ 110 w 371"/>
                <a:gd name="T45" fmla="*/ 0 h 252"/>
                <a:gd name="T46" fmla="*/ 102 w 371"/>
                <a:gd name="T47" fmla="*/ 3 h 252"/>
                <a:gd name="T48" fmla="*/ 100 w 371"/>
                <a:gd name="T49" fmla="*/ 3 h 252"/>
                <a:gd name="T50" fmla="*/ 87 w 371"/>
                <a:gd name="T51" fmla="*/ 10 h 252"/>
                <a:gd name="T52" fmla="*/ 76 w 371"/>
                <a:gd name="T53" fmla="*/ 23 h 252"/>
                <a:gd name="T54" fmla="*/ 54 w 371"/>
                <a:gd name="T55" fmla="*/ 51 h 252"/>
                <a:gd name="T56" fmla="*/ 44 w 371"/>
                <a:gd name="T57" fmla="*/ 76 h 252"/>
                <a:gd name="T58" fmla="*/ 15 w 371"/>
                <a:gd name="T59" fmla="*/ 110 h 252"/>
                <a:gd name="T60" fmla="*/ 3 w 371"/>
                <a:gd name="T61" fmla="*/ 123 h 252"/>
                <a:gd name="T62" fmla="*/ 19 w 371"/>
                <a:gd name="T63" fmla="*/ 123 h 252"/>
                <a:gd name="T64" fmla="*/ 31 w 371"/>
                <a:gd name="T65" fmla="*/ 125 h 252"/>
                <a:gd name="T66" fmla="*/ 51 w 371"/>
                <a:gd name="T67" fmla="*/ 127 h 252"/>
                <a:gd name="T68" fmla="*/ 68 w 371"/>
                <a:gd name="T69" fmla="*/ 129 h 252"/>
                <a:gd name="T70" fmla="*/ 105 w 371"/>
                <a:gd name="T71" fmla="*/ 142 h 252"/>
                <a:gd name="T72" fmla="*/ 124 w 371"/>
                <a:gd name="T73" fmla="*/ 142 h 252"/>
                <a:gd name="T74" fmla="*/ 142 w 371"/>
                <a:gd name="T75" fmla="*/ 175 h 252"/>
                <a:gd name="T76" fmla="*/ 151 w 371"/>
                <a:gd name="T77" fmla="*/ 201 h 252"/>
                <a:gd name="T78" fmla="*/ 151 w 371"/>
                <a:gd name="T79" fmla="*/ 219 h 252"/>
                <a:gd name="T80" fmla="*/ 185 w 371"/>
                <a:gd name="T81" fmla="*/ 226 h 252"/>
                <a:gd name="T82" fmla="*/ 193 w 371"/>
                <a:gd name="T83" fmla="*/ 240 h 252"/>
                <a:gd name="T84" fmla="*/ 204 w 371"/>
                <a:gd name="T85" fmla="*/ 251 h 252"/>
                <a:gd name="T86" fmla="*/ 210 w 371"/>
                <a:gd name="T87" fmla="*/ 239 h 252"/>
                <a:gd name="T88" fmla="*/ 231 w 371"/>
                <a:gd name="T89" fmla="*/ 227 h 252"/>
                <a:gd name="T90" fmla="*/ 250 w 371"/>
                <a:gd name="T91" fmla="*/ 213 h 252"/>
                <a:gd name="T92" fmla="*/ 263 w 371"/>
                <a:gd name="T93" fmla="*/ 210 h 252"/>
                <a:gd name="T94" fmla="*/ 277 w 371"/>
                <a:gd name="T95" fmla="*/ 197 h 252"/>
                <a:gd name="T96" fmla="*/ 286 w 371"/>
                <a:gd name="T97" fmla="*/ 192 h 252"/>
                <a:gd name="T98" fmla="*/ 307 w 371"/>
                <a:gd name="T99" fmla="*/ 191 h 252"/>
                <a:gd name="T100" fmla="*/ 316 w 371"/>
                <a:gd name="T101" fmla="*/ 186 h 252"/>
                <a:gd name="T102" fmla="*/ 328 w 371"/>
                <a:gd name="T103" fmla="*/ 178 h 252"/>
                <a:gd name="T104" fmla="*/ 343 w 371"/>
                <a:gd name="T105" fmla="*/ 173 h 252"/>
                <a:gd name="T106" fmla="*/ 343 w 371"/>
                <a:gd name="T107" fmla="*/ 166 h 252"/>
                <a:gd name="T108" fmla="*/ 368 w 371"/>
                <a:gd name="T109" fmla="*/ 1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1" h="252">
                  <a:moveTo>
                    <a:pt x="370" y="135"/>
                  </a:moveTo>
                  <a:cubicBezTo>
                    <a:pt x="369" y="133"/>
                    <a:pt x="367" y="132"/>
                    <a:pt x="364" y="132"/>
                  </a:cubicBezTo>
                  <a:cubicBezTo>
                    <a:pt x="364" y="132"/>
                    <a:pt x="363" y="132"/>
                    <a:pt x="362" y="133"/>
                  </a:cubicBezTo>
                  <a:cubicBezTo>
                    <a:pt x="361" y="133"/>
                    <a:pt x="361" y="133"/>
                    <a:pt x="360" y="133"/>
                  </a:cubicBezTo>
                  <a:cubicBezTo>
                    <a:pt x="358" y="134"/>
                    <a:pt x="356" y="135"/>
                    <a:pt x="354" y="135"/>
                  </a:cubicBezTo>
                  <a:cubicBezTo>
                    <a:pt x="353" y="135"/>
                    <a:pt x="352" y="135"/>
                    <a:pt x="351" y="134"/>
                  </a:cubicBezTo>
                  <a:cubicBezTo>
                    <a:pt x="349" y="133"/>
                    <a:pt x="347" y="131"/>
                    <a:pt x="346" y="127"/>
                  </a:cubicBezTo>
                  <a:cubicBezTo>
                    <a:pt x="346" y="125"/>
                    <a:pt x="346" y="125"/>
                    <a:pt x="346" y="125"/>
                  </a:cubicBezTo>
                  <a:cubicBezTo>
                    <a:pt x="340" y="127"/>
                    <a:pt x="340" y="127"/>
                    <a:pt x="340" y="127"/>
                  </a:cubicBezTo>
                  <a:cubicBezTo>
                    <a:pt x="334" y="129"/>
                    <a:pt x="329" y="131"/>
                    <a:pt x="323" y="132"/>
                  </a:cubicBezTo>
                  <a:cubicBezTo>
                    <a:pt x="321" y="133"/>
                    <a:pt x="319" y="133"/>
                    <a:pt x="317" y="133"/>
                  </a:cubicBezTo>
                  <a:cubicBezTo>
                    <a:pt x="315" y="133"/>
                    <a:pt x="313" y="133"/>
                    <a:pt x="310" y="134"/>
                  </a:cubicBezTo>
                  <a:cubicBezTo>
                    <a:pt x="308" y="135"/>
                    <a:pt x="307" y="136"/>
                    <a:pt x="305" y="138"/>
                  </a:cubicBezTo>
                  <a:cubicBezTo>
                    <a:pt x="304" y="140"/>
                    <a:pt x="303" y="141"/>
                    <a:pt x="302" y="142"/>
                  </a:cubicBezTo>
                  <a:cubicBezTo>
                    <a:pt x="300" y="143"/>
                    <a:pt x="296" y="144"/>
                    <a:pt x="292" y="144"/>
                  </a:cubicBezTo>
                  <a:cubicBezTo>
                    <a:pt x="291" y="144"/>
                    <a:pt x="289" y="144"/>
                    <a:pt x="288" y="144"/>
                  </a:cubicBezTo>
                  <a:cubicBezTo>
                    <a:pt x="284" y="144"/>
                    <a:pt x="281" y="142"/>
                    <a:pt x="279" y="140"/>
                  </a:cubicBezTo>
                  <a:cubicBezTo>
                    <a:pt x="277" y="138"/>
                    <a:pt x="277" y="136"/>
                    <a:pt x="277" y="133"/>
                  </a:cubicBezTo>
                  <a:cubicBezTo>
                    <a:pt x="277" y="131"/>
                    <a:pt x="277" y="129"/>
                    <a:pt x="276" y="128"/>
                  </a:cubicBezTo>
                  <a:cubicBezTo>
                    <a:pt x="275" y="126"/>
                    <a:pt x="274" y="125"/>
                    <a:pt x="272" y="125"/>
                  </a:cubicBezTo>
                  <a:cubicBezTo>
                    <a:pt x="270" y="124"/>
                    <a:pt x="268" y="123"/>
                    <a:pt x="267" y="121"/>
                  </a:cubicBezTo>
                  <a:cubicBezTo>
                    <a:pt x="266" y="119"/>
                    <a:pt x="267" y="116"/>
                    <a:pt x="267" y="113"/>
                  </a:cubicBezTo>
                  <a:cubicBezTo>
                    <a:pt x="268" y="111"/>
                    <a:pt x="268" y="110"/>
                    <a:pt x="268" y="108"/>
                  </a:cubicBezTo>
                  <a:cubicBezTo>
                    <a:pt x="268" y="108"/>
                    <a:pt x="268" y="107"/>
                    <a:pt x="268" y="106"/>
                  </a:cubicBezTo>
                  <a:cubicBezTo>
                    <a:pt x="268" y="99"/>
                    <a:pt x="269" y="90"/>
                    <a:pt x="272" y="86"/>
                  </a:cubicBezTo>
                  <a:cubicBezTo>
                    <a:pt x="273" y="85"/>
                    <a:pt x="273" y="85"/>
                    <a:pt x="274" y="84"/>
                  </a:cubicBezTo>
                  <a:cubicBezTo>
                    <a:pt x="276" y="82"/>
                    <a:pt x="276" y="81"/>
                    <a:pt x="275" y="78"/>
                  </a:cubicBezTo>
                  <a:cubicBezTo>
                    <a:pt x="273" y="76"/>
                    <a:pt x="272" y="75"/>
                    <a:pt x="269" y="75"/>
                  </a:cubicBezTo>
                  <a:cubicBezTo>
                    <a:pt x="268" y="75"/>
                    <a:pt x="266" y="75"/>
                    <a:pt x="265" y="75"/>
                  </a:cubicBezTo>
                  <a:cubicBezTo>
                    <a:pt x="263" y="75"/>
                    <a:pt x="262" y="76"/>
                    <a:pt x="261" y="76"/>
                  </a:cubicBezTo>
                  <a:cubicBezTo>
                    <a:pt x="259" y="76"/>
                    <a:pt x="258" y="75"/>
                    <a:pt x="257" y="75"/>
                  </a:cubicBezTo>
                  <a:cubicBezTo>
                    <a:pt x="255" y="74"/>
                    <a:pt x="253" y="70"/>
                    <a:pt x="251" y="65"/>
                  </a:cubicBezTo>
                  <a:cubicBezTo>
                    <a:pt x="251" y="65"/>
                    <a:pt x="251" y="65"/>
                    <a:pt x="251" y="65"/>
                  </a:cubicBezTo>
                  <a:cubicBezTo>
                    <a:pt x="251" y="64"/>
                    <a:pt x="250" y="63"/>
                    <a:pt x="250" y="62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7" y="57"/>
                    <a:pt x="244" y="52"/>
                    <a:pt x="246" y="48"/>
                  </a:cubicBezTo>
                  <a:cubicBezTo>
                    <a:pt x="247" y="47"/>
                    <a:pt x="248" y="46"/>
                    <a:pt x="249" y="46"/>
                  </a:cubicBezTo>
                  <a:cubicBezTo>
                    <a:pt x="250" y="44"/>
                    <a:pt x="251" y="44"/>
                    <a:pt x="251" y="41"/>
                  </a:cubicBezTo>
                  <a:cubicBezTo>
                    <a:pt x="250" y="39"/>
                    <a:pt x="249" y="38"/>
                    <a:pt x="247" y="36"/>
                  </a:cubicBezTo>
                  <a:cubicBezTo>
                    <a:pt x="246" y="35"/>
                    <a:pt x="245" y="34"/>
                    <a:pt x="244" y="33"/>
                  </a:cubicBezTo>
                  <a:cubicBezTo>
                    <a:pt x="243" y="31"/>
                    <a:pt x="244" y="29"/>
                    <a:pt x="244" y="26"/>
                  </a:cubicBezTo>
                  <a:cubicBezTo>
                    <a:pt x="245" y="25"/>
                    <a:pt x="245" y="23"/>
                    <a:pt x="245" y="21"/>
                  </a:cubicBezTo>
                  <a:cubicBezTo>
                    <a:pt x="244" y="20"/>
                    <a:pt x="244" y="19"/>
                    <a:pt x="244" y="19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2" y="18"/>
                    <a:pt x="242" y="18"/>
                    <a:pt x="242" y="18"/>
                  </a:cubicBezTo>
                  <a:cubicBezTo>
                    <a:pt x="242" y="18"/>
                    <a:pt x="241" y="18"/>
                    <a:pt x="240" y="17"/>
                  </a:cubicBezTo>
                  <a:cubicBezTo>
                    <a:pt x="239" y="16"/>
                    <a:pt x="239" y="15"/>
                    <a:pt x="239" y="14"/>
                  </a:cubicBezTo>
                  <a:cubicBezTo>
                    <a:pt x="238" y="13"/>
                    <a:pt x="238" y="12"/>
                    <a:pt x="237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5" y="12"/>
                    <a:pt x="234" y="12"/>
                    <a:pt x="233" y="13"/>
                  </a:cubicBezTo>
                  <a:cubicBezTo>
                    <a:pt x="233" y="13"/>
                    <a:pt x="232" y="14"/>
                    <a:pt x="231" y="14"/>
                  </a:cubicBezTo>
                  <a:cubicBezTo>
                    <a:pt x="230" y="14"/>
                    <a:pt x="229" y="14"/>
                    <a:pt x="228" y="14"/>
                  </a:cubicBezTo>
                  <a:cubicBezTo>
                    <a:pt x="227" y="14"/>
                    <a:pt x="226" y="14"/>
                    <a:pt x="225" y="14"/>
                  </a:cubicBezTo>
                  <a:cubicBezTo>
                    <a:pt x="224" y="14"/>
                    <a:pt x="223" y="14"/>
                    <a:pt x="222" y="14"/>
                  </a:cubicBezTo>
                  <a:cubicBezTo>
                    <a:pt x="220" y="14"/>
                    <a:pt x="219" y="14"/>
                    <a:pt x="217" y="14"/>
                  </a:cubicBezTo>
                  <a:cubicBezTo>
                    <a:pt x="217" y="15"/>
                    <a:pt x="217" y="15"/>
                    <a:pt x="216" y="15"/>
                  </a:cubicBezTo>
                  <a:cubicBezTo>
                    <a:pt x="214" y="16"/>
                    <a:pt x="212" y="17"/>
                    <a:pt x="210" y="17"/>
                  </a:cubicBezTo>
                  <a:cubicBezTo>
                    <a:pt x="210" y="17"/>
                    <a:pt x="209" y="17"/>
                    <a:pt x="209" y="17"/>
                  </a:cubicBezTo>
                  <a:cubicBezTo>
                    <a:pt x="208" y="16"/>
                    <a:pt x="207" y="16"/>
                    <a:pt x="207" y="15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3" y="14"/>
                    <a:pt x="201" y="14"/>
                    <a:pt x="199" y="15"/>
                  </a:cubicBezTo>
                  <a:cubicBezTo>
                    <a:pt x="198" y="15"/>
                    <a:pt x="197" y="15"/>
                    <a:pt x="196" y="15"/>
                  </a:cubicBezTo>
                  <a:cubicBezTo>
                    <a:pt x="194" y="15"/>
                    <a:pt x="192" y="16"/>
                    <a:pt x="191" y="16"/>
                  </a:cubicBezTo>
                  <a:cubicBezTo>
                    <a:pt x="189" y="17"/>
                    <a:pt x="188" y="17"/>
                    <a:pt x="187" y="1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2" y="18"/>
                    <a:pt x="182" y="18"/>
                    <a:pt x="180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7" y="23"/>
                    <a:pt x="176" y="25"/>
                    <a:pt x="173" y="25"/>
                  </a:cubicBezTo>
                  <a:cubicBezTo>
                    <a:pt x="173" y="25"/>
                    <a:pt x="172" y="25"/>
                    <a:pt x="172" y="25"/>
                  </a:cubicBezTo>
                  <a:cubicBezTo>
                    <a:pt x="171" y="24"/>
                    <a:pt x="171" y="23"/>
                    <a:pt x="171" y="22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7" y="21"/>
                    <a:pt x="167" y="21"/>
                    <a:pt x="166" y="22"/>
                  </a:cubicBezTo>
                  <a:cubicBezTo>
                    <a:pt x="166" y="22"/>
                    <a:pt x="165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2" y="22"/>
                    <a:pt x="162" y="21"/>
                  </a:cubicBezTo>
                  <a:cubicBezTo>
                    <a:pt x="160" y="19"/>
                    <a:pt x="160" y="17"/>
                    <a:pt x="160" y="14"/>
                  </a:cubicBezTo>
                  <a:cubicBezTo>
                    <a:pt x="160" y="12"/>
                    <a:pt x="160" y="11"/>
                    <a:pt x="159" y="9"/>
                  </a:cubicBezTo>
                  <a:cubicBezTo>
                    <a:pt x="158" y="7"/>
                    <a:pt x="155" y="6"/>
                    <a:pt x="147" y="6"/>
                  </a:cubicBezTo>
                  <a:cubicBezTo>
                    <a:pt x="145" y="6"/>
                    <a:pt x="143" y="6"/>
                    <a:pt x="142" y="6"/>
                  </a:cubicBezTo>
                  <a:cubicBezTo>
                    <a:pt x="141" y="6"/>
                    <a:pt x="139" y="6"/>
                    <a:pt x="139" y="6"/>
                  </a:cubicBezTo>
                  <a:cubicBezTo>
                    <a:pt x="136" y="6"/>
                    <a:pt x="134" y="5"/>
                    <a:pt x="132" y="5"/>
                  </a:cubicBezTo>
                  <a:cubicBezTo>
                    <a:pt x="131" y="4"/>
                    <a:pt x="130" y="4"/>
                    <a:pt x="129" y="4"/>
                  </a:cubicBezTo>
                  <a:cubicBezTo>
                    <a:pt x="128" y="3"/>
                    <a:pt x="127" y="3"/>
                    <a:pt x="125" y="3"/>
                  </a:cubicBezTo>
                  <a:cubicBezTo>
                    <a:pt x="124" y="3"/>
                    <a:pt x="123" y="3"/>
                    <a:pt x="122" y="3"/>
                  </a:cubicBezTo>
                  <a:cubicBezTo>
                    <a:pt x="121" y="3"/>
                    <a:pt x="120" y="4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6" y="3"/>
                    <a:pt x="115" y="3"/>
                    <a:pt x="114" y="2"/>
                  </a:cubicBezTo>
                  <a:cubicBezTo>
                    <a:pt x="113" y="1"/>
                    <a:pt x="112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7" y="0"/>
                    <a:pt x="103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3"/>
                    <a:pt x="89" y="5"/>
                    <a:pt x="87" y="8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1"/>
                    <a:pt x="87" y="12"/>
                    <a:pt x="88" y="13"/>
                  </a:cubicBezTo>
                  <a:cubicBezTo>
                    <a:pt x="89" y="14"/>
                    <a:pt x="90" y="16"/>
                    <a:pt x="89" y="17"/>
                  </a:cubicBezTo>
                  <a:cubicBezTo>
                    <a:pt x="88" y="19"/>
                    <a:pt x="84" y="21"/>
                    <a:pt x="79" y="22"/>
                  </a:cubicBezTo>
                  <a:cubicBezTo>
                    <a:pt x="78" y="22"/>
                    <a:pt x="77" y="23"/>
                    <a:pt x="76" y="23"/>
                  </a:cubicBezTo>
                  <a:cubicBezTo>
                    <a:pt x="71" y="25"/>
                    <a:pt x="67" y="27"/>
                    <a:pt x="64" y="31"/>
                  </a:cubicBezTo>
                  <a:cubicBezTo>
                    <a:pt x="62" y="34"/>
                    <a:pt x="61" y="37"/>
                    <a:pt x="60" y="40"/>
                  </a:cubicBezTo>
                  <a:cubicBezTo>
                    <a:pt x="59" y="42"/>
                    <a:pt x="59" y="43"/>
                    <a:pt x="58" y="45"/>
                  </a:cubicBezTo>
                  <a:cubicBezTo>
                    <a:pt x="58" y="47"/>
                    <a:pt x="56" y="49"/>
                    <a:pt x="54" y="51"/>
                  </a:cubicBezTo>
                  <a:cubicBezTo>
                    <a:pt x="53" y="53"/>
                    <a:pt x="52" y="54"/>
                    <a:pt x="51" y="56"/>
                  </a:cubicBezTo>
                  <a:cubicBezTo>
                    <a:pt x="50" y="58"/>
                    <a:pt x="50" y="61"/>
                    <a:pt x="50" y="63"/>
                  </a:cubicBezTo>
                  <a:cubicBezTo>
                    <a:pt x="49" y="65"/>
                    <a:pt x="49" y="68"/>
                    <a:pt x="47" y="70"/>
                  </a:cubicBezTo>
                  <a:cubicBezTo>
                    <a:pt x="46" y="72"/>
                    <a:pt x="45" y="74"/>
                    <a:pt x="44" y="76"/>
                  </a:cubicBezTo>
                  <a:cubicBezTo>
                    <a:pt x="43" y="78"/>
                    <a:pt x="41" y="80"/>
                    <a:pt x="40" y="82"/>
                  </a:cubicBezTo>
                  <a:cubicBezTo>
                    <a:pt x="37" y="85"/>
                    <a:pt x="35" y="89"/>
                    <a:pt x="33" y="92"/>
                  </a:cubicBezTo>
                  <a:cubicBezTo>
                    <a:pt x="30" y="98"/>
                    <a:pt x="26" y="104"/>
                    <a:pt x="21" y="107"/>
                  </a:cubicBezTo>
                  <a:cubicBezTo>
                    <a:pt x="20" y="108"/>
                    <a:pt x="17" y="109"/>
                    <a:pt x="15" y="110"/>
                  </a:cubicBezTo>
                  <a:cubicBezTo>
                    <a:pt x="13" y="111"/>
                    <a:pt x="11" y="112"/>
                    <a:pt x="9" y="114"/>
                  </a:cubicBezTo>
                  <a:cubicBezTo>
                    <a:pt x="6" y="115"/>
                    <a:pt x="4" y="117"/>
                    <a:pt x="2" y="12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4" y="124"/>
                    <a:pt x="7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2" y="125"/>
                    <a:pt x="13" y="124"/>
                    <a:pt x="14" y="124"/>
                  </a:cubicBezTo>
                  <a:cubicBezTo>
                    <a:pt x="16" y="124"/>
                    <a:pt x="17" y="123"/>
                    <a:pt x="19" y="123"/>
                  </a:cubicBezTo>
                  <a:cubicBezTo>
                    <a:pt x="20" y="123"/>
                    <a:pt x="21" y="124"/>
                    <a:pt x="22" y="124"/>
                  </a:cubicBezTo>
                  <a:cubicBezTo>
                    <a:pt x="23" y="124"/>
                    <a:pt x="24" y="124"/>
                    <a:pt x="25" y="125"/>
                  </a:cubicBezTo>
                  <a:cubicBezTo>
                    <a:pt x="26" y="125"/>
                    <a:pt x="27" y="126"/>
                    <a:pt x="28" y="126"/>
                  </a:cubicBezTo>
                  <a:cubicBezTo>
                    <a:pt x="29" y="126"/>
                    <a:pt x="30" y="125"/>
                    <a:pt x="31" y="125"/>
                  </a:cubicBezTo>
                  <a:cubicBezTo>
                    <a:pt x="31" y="124"/>
                    <a:pt x="32" y="124"/>
                    <a:pt x="33" y="124"/>
                  </a:cubicBezTo>
                  <a:cubicBezTo>
                    <a:pt x="34" y="123"/>
                    <a:pt x="36" y="123"/>
                    <a:pt x="38" y="123"/>
                  </a:cubicBezTo>
                  <a:cubicBezTo>
                    <a:pt x="40" y="123"/>
                    <a:pt x="43" y="124"/>
                    <a:pt x="44" y="124"/>
                  </a:cubicBezTo>
                  <a:cubicBezTo>
                    <a:pt x="47" y="125"/>
                    <a:pt x="49" y="126"/>
                    <a:pt x="51" y="127"/>
                  </a:cubicBezTo>
                  <a:cubicBezTo>
                    <a:pt x="53" y="128"/>
                    <a:pt x="56" y="129"/>
                    <a:pt x="58" y="129"/>
                  </a:cubicBezTo>
                  <a:cubicBezTo>
                    <a:pt x="59" y="130"/>
                    <a:pt x="60" y="130"/>
                    <a:pt x="61" y="130"/>
                  </a:cubicBezTo>
                  <a:cubicBezTo>
                    <a:pt x="62" y="130"/>
                    <a:pt x="63" y="130"/>
                    <a:pt x="64" y="129"/>
                  </a:cubicBezTo>
                  <a:cubicBezTo>
                    <a:pt x="66" y="129"/>
                    <a:pt x="67" y="129"/>
                    <a:pt x="68" y="129"/>
                  </a:cubicBezTo>
                  <a:cubicBezTo>
                    <a:pt x="70" y="129"/>
                    <a:pt x="72" y="130"/>
                    <a:pt x="73" y="130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0" y="134"/>
                    <a:pt x="84" y="137"/>
                    <a:pt x="88" y="138"/>
                  </a:cubicBezTo>
                  <a:cubicBezTo>
                    <a:pt x="93" y="140"/>
                    <a:pt x="100" y="142"/>
                    <a:pt x="105" y="142"/>
                  </a:cubicBezTo>
                  <a:cubicBezTo>
                    <a:pt x="106" y="142"/>
                    <a:pt x="107" y="142"/>
                    <a:pt x="108" y="142"/>
                  </a:cubicBezTo>
                  <a:cubicBezTo>
                    <a:pt x="110" y="142"/>
                    <a:pt x="112" y="142"/>
                    <a:pt x="114" y="142"/>
                  </a:cubicBezTo>
                  <a:cubicBezTo>
                    <a:pt x="115" y="142"/>
                    <a:pt x="117" y="142"/>
                    <a:pt x="119" y="142"/>
                  </a:cubicBezTo>
                  <a:cubicBezTo>
                    <a:pt x="121" y="142"/>
                    <a:pt x="123" y="142"/>
                    <a:pt x="124" y="142"/>
                  </a:cubicBezTo>
                  <a:cubicBezTo>
                    <a:pt x="127" y="143"/>
                    <a:pt x="131" y="147"/>
                    <a:pt x="134" y="149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9" y="154"/>
                    <a:pt x="140" y="161"/>
                    <a:pt x="140" y="167"/>
                  </a:cubicBezTo>
                  <a:cubicBezTo>
                    <a:pt x="140" y="170"/>
                    <a:pt x="141" y="172"/>
                    <a:pt x="142" y="175"/>
                  </a:cubicBezTo>
                  <a:cubicBezTo>
                    <a:pt x="142" y="178"/>
                    <a:pt x="142" y="179"/>
                    <a:pt x="141" y="181"/>
                  </a:cubicBezTo>
                  <a:cubicBezTo>
                    <a:pt x="141" y="182"/>
                    <a:pt x="140" y="183"/>
                    <a:pt x="140" y="184"/>
                  </a:cubicBezTo>
                  <a:cubicBezTo>
                    <a:pt x="140" y="188"/>
                    <a:pt x="147" y="197"/>
                    <a:pt x="150" y="200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2" y="202"/>
                    <a:pt x="154" y="204"/>
                    <a:pt x="155" y="206"/>
                  </a:cubicBezTo>
                  <a:cubicBezTo>
                    <a:pt x="155" y="209"/>
                    <a:pt x="154" y="210"/>
                    <a:pt x="153" y="211"/>
                  </a:cubicBezTo>
                  <a:cubicBezTo>
                    <a:pt x="152" y="212"/>
                    <a:pt x="152" y="212"/>
                    <a:pt x="151" y="213"/>
                  </a:cubicBezTo>
                  <a:cubicBezTo>
                    <a:pt x="150" y="215"/>
                    <a:pt x="150" y="217"/>
                    <a:pt x="151" y="219"/>
                  </a:cubicBezTo>
                  <a:cubicBezTo>
                    <a:pt x="152" y="221"/>
                    <a:pt x="155" y="223"/>
                    <a:pt x="166" y="223"/>
                  </a:cubicBezTo>
                  <a:cubicBezTo>
                    <a:pt x="168" y="223"/>
                    <a:pt x="170" y="223"/>
                    <a:pt x="173" y="223"/>
                  </a:cubicBezTo>
                  <a:cubicBezTo>
                    <a:pt x="174" y="223"/>
                    <a:pt x="175" y="223"/>
                    <a:pt x="176" y="223"/>
                  </a:cubicBezTo>
                  <a:cubicBezTo>
                    <a:pt x="179" y="223"/>
                    <a:pt x="181" y="223"/>
                    <a:pt x="185" y="226"/>
                  </a:cubicBezTo>
                  <a:cubicBezTo>
                    <a:pt x="185" y="227"/>
                    <a:pt x="185" y="229"/>
                    <a:pt x="184" y="231"/>
                  </a:cubicBezTo>
                  <a:cubicBezTo>
                    <a:pt x="183" y="233"/>
                    <a:pt x="182" y="235"/>
                    <a:pt x="183" y="237"/>
                  </a:cubicBezTo>
                  <a:cubicBezTo>
                    <a:pt x="184" y="239"/>
                    <a:pt x="187" y="239"/>
                    <a:pt x="189" y="239"/>
                  </a:cubicBezTo>
                  <a:cubicBezTo>
                    <a:pt x="191" y="239"/>
                    <a:pt x="192" y="239"/>
                    <a:pt x="193" y="240"/>
                  </a:cubicBezTo>
                  <a:cubicBezTo>
                    <a:pt x="195" y="241"/>
                    <a:pt x="196" y="243"/>
                    <a:pt x="197" y="244"/>
                  </a:cubicBezTo>
                  <a:cubicBezTo>
                    <a:pt x="198" y="246"/>
                    <a:pt x="199" y="247"/>
                    <a:pt x="200" y="248"/>
                  </a:cubicBezTo>
                  <a:cubicBezTo>
                    <a:pt x="201" y="249"/>
                    <a:pt x="201" y="249"/>
                    <a:pt x="202" y="250"/>
                  </a:cubicBezTo>
                  <a:cubicBezTo>
                    <a:pt x="203" y="250"/>
                    <a:pt x="203" y="250"/>
                    <a:pt x="204" y="251"/>
                  </a:cubicBezTo>
                  <a:cubicBezTo>
                    <a:pt x="206" y="252"/>
                    <a:pt x="206" y="252"/>
                    <a:pt x="206" y="252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7" y="249"/>
                    <a:pt x="207" y="247"/>
                    <a:pt x="208" y="246"/>
                  </a:cubicBezTo>
                  <a:cubicBezTo>
                    <a:pt x="208" y="244"/>
                    <a:pt x="209" y="241"/>
                    <a:pt x="210" y="239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13" y="236"/>
                    <a:pt x="215" y="234"/>
                    <a:pt x="217" y="233"/>
                  </a:cubicBezTo>
                  <a:cubicBezTo>
                    <a:pt x="220" y="231"/>
                    <a:pt x="223" y="230"/>
                    <a:pt x="226" y="229"/>
                  </a:cubicBezTo>
                  <a:cubicBezTo>
                    <a:pt x="227" y="228"/>
                    <a:pt x="229" y="227"/>
                    <a:pt x="231" y="227"/>
                  </a:cubicBezTo>
                  <a:cubicBezTo>
                    <a:pt x="233" y="226"/>
                    <a:pt x="235" y="224"/>
                    <a:pt x="237" y="223"/>
                  </a:cubicBezTo>
                  <a:cubicBezTo>
                    <a:pt x="238" y="223"/>
                    <a:pt x="239" y="222"/>
                    <a:pt x="240" y="221"/>
                  </a:cubicBezTo>
                  <a:cubicBezTo>
                    <a:pt x="241" y="220"/>
                    <a:pt x="242" y="220"/>
                    <a:pt x="243" y="219"/>
                  </a:cubicBezTo>
                  <a:cubicBezTo>
                    <a:pt x="246" y="217"/>
                    <a:pt x="248" y="216"/>
                    <a:pt x="250" y="213"/>
                  </a:cubicBezTo>
                  <a:cubicBezTo>
                    <a:pt x="252" y="212"/>
                    <a:pt x="252" y="212"/>
                    <a:pt x="255" y="212"/>
                  </a:cubicBezTo>
                  <a:cubicBezTo>
                    <a:pt x="256" y="212"/>
                    <a:pt x="258" y="211"/>
                    <a:pt x="259" y="211"/>
                  </a:cubicBezTo>
                  <a:cubicBezTo>
                    <a:pt x="260" y="211"/>
                    <a:pt x="261" y="211"/>
                    <a:pt x="261" y="210"/>
                  </a:cubicBezTo>
                  <a:cubicBezTo>
                    <a:pt x="262" y="210"/>
                    <a:pt x="263" y="210"/>
                    <a:pt x="263" y="210"/>
                  </a:cubicBezTo>
                  <a:cubicBezTo>
                    <a:pt x="265" y="210"/>
                    <a:pt x="266" y="210"/>
                    <a:pt x="268" y="209"/>
                  </a:cubicBezTo>
                  <a:cubicBezTo>
                    <a:pt x="271" y="207"/>
                    <a:pt x="273" y="204"/>
                    <a:pt x="275" y="201"/>
                  </a:cubicBezTo>
                  <a:cubicBezTo>
                    <a:pt x="275" y="200"/>
                    <a:pt x="275" y="200"/>
                    <a:pt x="276" y="199"/>
                  </a:cubicBezTo>
                  <a:cubicBezTo>
                    <a:pt x="276" y="198"/>
                    <a:pt x="276" y="197"/>
                    <a:pt x="277" y="197"/>
                  </a:cubicBezTo>
                  <a:cubicBezTo>
                    <a:pt x="277" y="196"/>
                    <a:pt x="278" y="196"/>
                    <a:pt x="279" y="196"/>
                  </a:cubicBezTo>
                  <a:cubicBezTo>
                    <a:pt x="279" y="195"/>
                    <a:pt x="280" y="195"/>
                    <a:pt x="280" y="195"/>
                  </a:cubicBezTo>
                  <a:cubicBezTo>
                    <a:pt x="281" y="195"/>
                    <a:pt x="282" y="194"/>
                    <a:pt x="283" y="193"/>
                  </a:cubicBezTo>
                  <a:cubicBezTo>
                    <a:pt x="284" y="192"/>
                    <a:pt x="285" y="192"/>
                    <a:pt x="286" y="192"/>
                  </a:cubicBezTo>
                  <a:cubicBezTo>
                    <a:pt x="288" y="192"/>
                    <a:pt x="289" y="191"/>
                    <a:pt x="291" y="190"/>
                  </a:cubicBezTo>
                  <a:cubicBezTo>
                    <a:pt x="292" y="190"/>
                    <a:pt x="294" y="189"/>
                    <a:pt x="295" y="189"/>
                  </a:cubicBezTo>
                  <a:cubicBezTo>
                    <a:pt x="296" y="189"/>
                    <a:pt x="296" y="189"/>
                    <a:pt x="296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07" y="191"/>
                    <a:pt x="308" y="191"/>
                    <a:pt x="308" y="191"/>
                  </a:cubicBezTo>
                  <a:cubicBezTo>
                    <a:pt x="309" y="191"/>
                    <a:pt x="311" y="192"/>
                    <a:pt x="312" y="192"/>
                  </a:cubicBezTo>
                  <a:cubicBezTo>
                    <a:pt x="313" y="192"/>
                    <a:pt x="314" y="191"/>
                    <a:pt x="315" y="190"/>
                  </a:cubicBezTo>
                  <a:cubicBezTo>
                    <a:pt x="316" y="189"/>
                    <a:pt x="316" y="187"/>
                    <a:pt x="316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6" y="186"/>
                    <a:pt x="316" y="186"/>
                    <a:pt x="316" y="185"/>
                  </a:cubicBezTo>
                  <a:cubicBezTo>
                    <a:pt x="318" y="184"/>
                    <a:pt x="319" y="183"/>
                    <a:pt x="321" y="182"/>
                  </a:cubicBezTo>
                  <a:cubicBezTo>
                    <a:pt x="324" y="181"/>
                    <a:pt x="326" y="179"/>
                    <a:pt x="328" y="178"/>
                  </a:cubicBezTo>
                  <a:cubicBezTo>
                    <a:pt x="330" y="176"/>
                    <a:pt x="332" y="175"/>
                    <a:pt x="334" y="174"/>
                  </a:cubicBezTo>
                  <a:cubicBezTo>
                    <a:pt x="335" y="173"/>
                    <a:pt x="337" y="173"/>
                    <a:pt x="339" y="173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341" y="173"/>
                    <a:pt x="342" y="173"/>
                    <a:pt x="343" y="173"/>
                  </a:cubicBezTo>
                  <a:cubicBezTo>
                    <a:pt x="347" y="173"/>
                    <a:pt x="347" y="173"/>
                    <a:pt x="347" y="173"/>
                  </a:cubicBezTo>
                  <a:cubicBezTo>
                    <a:pt x="346" y="170"/>
                    <a:pt x="346" y="170"/>
                    <a:pt x="346" y="170"/>
                  </a:cubicBezTo>
                  <a:cubicBezTo>
                    <a:pt x="346" y="170"/>
                    <a:pt x="345" y="169"/>
                    <a:pt x="345" y="168"/>
                  </a:cubicBezTo>
                  <a:cubicBezTo>
                    <a:pt x="345" y="168"/>
                    <a:pt x="344" y="167"/>
                    <a:pt x="343" y="166"/>
                  </a:cubicBezTo>
                  <a:cubicBezTo>
                    <a:pt x="342" y="164"/>
                    <a:pt x="341" y="162"/>
                    <a:pt x="340" y="160"/>
                  </a:cubicBezTo>
                  <a:cubicBezTo>
                    <a:pt x="340" y="155"/>
                    <a:pt x="346" y="150"/>
                    <a:pt x="351" y="148"/>
                  </a:cubicBezTo>
                  <a:cubicBezTo>
                    <a:pt x="353" y="147"/>
                    <a:pt x="355" y="146"/>
                    <a:pt x="357" y="146"/>
                  </a:cubicBezTo>
                  <a:cubicBezTo>
                    <a:pt x="361" y="145"/>
                    <a:pt x="365" y="144"/>
                    <a:pt x="368" y="142"/>
                  </a:cubicBezTo>
                  <a:cubicBezTo>
                    <a:pt x="371" y="139"/>
                    <a:pt x="370" y="136"/>
                    <a:pt x="370" y="135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52" name="Freeform 34"/>
            <p:cNvSpPr>
              <a:spLocks/>
            </p:cNvSpPr>
            <p:nvPr/>
          </p:nvSpPr>
          <p:spPr bwMode="auto">
            <a:xfrm>
              <a:off x="20010166" y="6998882"/>
              <a:ext cx="768767" cy="486727"/>
            </a:xfrm>
            <a:custGeom>
              <a:avLst/>
              <a:gdLst>
                <a:gd name="T0" fmla="*/ 219 w 228"/>
                <a:gd name="T1" fmla="*/ 68 h 151"/>
                <a:gd name="T2" fmla="*/ 217 w 228"/>
                <a:gd name="T3" fmla="*/ 68 h 151"/>
                <a:gd name="T4" fmla="*/ 216 w 228"/>
                <a:gd name="T5" fmla="*/ 62 h 151"/>
                <a:gd name="T6" fmla="*/ 217 w 228"/>
                <a:gd name="T7" fmla="*/ 57 h 151"/>
                <a:gd name="T8" fmla="*/ 215 w 228"/>
                <a:gd name="T9" fmla="*/ 42 h 151"/>
                <a:gd name="T10" fmla="*/ 215 w 228"/>
                <a:gd name="T11" fmla="*/ 28 h 151"/>
                <a:gd name="T12" fmla="*/ 219 w 228"/>
                <a:gd name="T13" fmla="*/ 11 h 151"/>
                <a:gd name="T14" fmla="*/ 218 w 228"/>
                <a:gd name="T15" fmla="*/ 2 h 151"/>
                <a:gd name="T16" fmla="*/ 216 w 228"/>
                <a:gd name="T17" fmla="*/ 1 h 151"/>
                <a:gd name="T18" fmla="*/ 200 w 228"/>
                <a:gd name="T19" fmla="*/ 2 h 151"/>
                <a:gd name="T20" fmla="*/ 182 w 228"/>
                <a:gd name="T21" fmla="*/ 11 h 151"/>
                <a:gd name="T22" fmla="*/ 171 w 228"/>
                <a:gd name="T23" fmla="*/ 10 h 151"/>
                <a:gd name="T24" fmla="*/ 165 w 228"/>
                <a:gd name="T25" fmla="*/ 4 h 151"/>
                <a:gd name="T26" fmla="*/ 154 w 228"/>
                <a:gd name="T27" fmla="*/ 4 h 151"/>
                <a:gd name="T28" fmla="*/ 143 w 228"/>
                <a:gd name="T29" fmla="*/ 5 h 151"/>
                <a:gd name="T30" fmla="*/ 139 w 228"/>
                <a:gd name="T31" fmla="*/ 3 h 151"/>
                <a:gd name="T32" fmla="*/ 137 w 228"/>
                <a:gd name="T33" fmla="*/ 3 h 151"/>
                <a:gd name="T34" fmla="*/ 132 w 228"/>
                <a:gd name="T35" fmla="*/ 8 h 151"/>
                <a:gd name="T36" fmla="*/ 124 w 228"/>
                <a:gd name="T37" fmla="*/ 13 h 151"/>
                <a:gd name="T38" fmla="*/ 117 w 228"/>
                <a:gd name="T39" fmla="*/ 12 h 151"/>
                <a:gd name="T40" fmla="*/ 111 w 228"/>
                <a:gd name="T41" fmla="*/ 17 h 151"/>
                <a:gd name="T42" fmla="*/ 108 w 228"/>
                <a:gd name="T43" fmla="*/ 22 h 151"/>
                <a:gd name="T44" fmla="*/ 102 w 228"/>
                <a:gd name="T45" fmla="*/ 29 h 151"/>
                <a:gd name="T46" fmla="*/ 82 w 228"/>
                <a:gd name="T47" fmla="*/ 26 h 151"/>
                <a:gd name="T48" fmla="*/ 70 w 228"/>
                <a:gd name="T49" fmla="*/ 20 h 151"/>
                <a:gd name="T50" fmla="*/ 56 w 228"/>
                <a:gd name="T51" fmla="*/ 18 h 151"/>
                <a:gd name="T52" fmla="*/ 41 w 228"/>
                <a:gd name="T53" fmla="*/ 16 h 151"/>
                <a:gd name="T54" fmla="*/ 28 w 228"/>
                <a:gd name="T55" fmla="*/ 13 h 151"/>
                <a:gd name="T56" fmla="*/ 23 w 228"/>
                <a:gd name="T57" fmla="*/ 10 h 151"/>
                <a:gd name="T58" fmla="*/ 20 w 228"/>
                <a:gd name="T59" fmla="*/ 11 h 151"/>
                <a:gd name="T60" fmla="*/ 10 w 228"/>
                <a:gd name="T61" fmla="*/ 10 h 151"/>
                <a:gd name="T62" fmla="*/ 4 w 228"/>
                <a:gd name="T63" fmla="*/ 7 h 151"/>
                <a:gd name="T64" fmla="*/ 4 w 228"/>
                <a:gd name="T65" fmla="*/ 16 h 151"/>
                <a:gd name="T66" fmla="*/ 1 w 228"/>
                <a:gd name="T67" fmla="*/ 46 h 151"/>
                <a:gd name="T68" fmla="*/ 3 w 228"/>
                <a:gd name="T69" fmla="*/ 49 h 151"/>
                <a:gd name="T70" fmla="*/ 10 w 228"/>
                <a:gd name="T71" fmla="*/ 54 h 151"/>
                <a:gd name="T72" fmla="*/ 23 w 228"/>
                <a:gd name="T73" fmla="*/ 48 h 151"/>
                <a:gd name="T74" fmla="*/ 26 w 228"/>
                <a:gd name="T75" fmla="*/ 50 h 151"/>
                <a:gd name="T76" fmla="*/ 30 w 228"/>
                <a:gd name="T77" fmla="*/ 53 h 151"/>
                <a:gd name="T78" fmla="*/ 35 w 228"/>
                <a:gd name="T79" fmla="*/ 52 h 151"/>
                <a:gd name="T80" fmla="*/ 39 w 228"/>
                <a:gd name="T81" fmla="*/ 53 h 151"/>
                <a:gd name="T82" fmla="*/ 50 w 228"/>
                <a:gd name="T83" fmla="*/ 56 h 151"/>
                <a:gd name="T84" fmla="*/ 68 w 228"/>
                <a:gd name="T85" fmla="*/ 57 h 151"/>
                <a:gd name="T86" fmla="*/ 80 w 228"/>
                <a:gd name="T87" fmla="*/ 65 h 151"/>
                <a:gd name="T88" fmla="*/ 92 w 228"/>
                <a:gd name="T89" fmla="*/ 69 h 151"/>
                <a:gd name="T90" fmla="*/ 103 w 228"/>
                <a:gd name="T91" fmla="*/ 75 h 151"/>
                <a:gd name="T92" fmla="*/ 138 w 228"/>
                <a:gd name="T93" fmla="*/ 110 h 151"/>
                <a:gd name="T94" fmla="*/ 153 w 228"/>
                <a:gd name="T95" fmla="*/ 113 h 151"/>
                <a:gd name="T96" fmla="*/ 157 w 228"/>
                <a:gd name="T97" fmla="*/ 113 h 151"/>
                <a:gd name="T98" fmla="*/ 167 w 228"/>
                <a:gd name="T99" fmla="*/ 115 h 151"/>
                <a:gd name="T100" fmla="*/ 159 w 228"/>
                <a:gd name="T101" fmla="*/ 129 h 151"/>
                <a:gd name="T102" fmla="*/ 155 w 228"/>
                <a:gd name="T103" fmla="*/ 139 h 151"/>
                <a:gd name="T104" fmla="*/ 154 w 228"/>
                <a:gd name="T105" fmla="*/ 144 h 151"/>
                <a:gd name="T106" fmla="*/ 149 w 228"/>
                <a:gd name="T107" fmla="*/ 150 h 151"/>
                <a:gd name="T108" fmla="*/ 159 w 228"/>
                <a:gd name="T109" fmla="*/ 147 h 151"/>
                <a:gd name="T110" fmla="*/ 170 w 228"/>
                <a:gd name="T111" fmla="*/ 151 h 151"/>
                <a:gd name="T112" fmla="*/ 187 w 228"/>
                <a:gd name="T113" fmla="*/ 134 h 151"/>
                <a:gd name="T114" fmla="*/ 201 w 228"/>
                <a:gd name="T115" fmla="*/ 126 h 151"/>
                <a:gd name="T116" fmla="*/ 209 w 228"/>
                <a:gd name="T117" fmla="*/ 114 h 151"/>
                <a:gd name="T118" fmla="*/ 213 w 228"/>
                <a:gd name="T119" fmla="*/ 101 h 151"/>
                <a:gd name="T120" fmla="*/ 224 w 228"/>
                <a:gd name="T121" fmla="*/ 7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51">
                  <a:moveTo>
                    <a:pt x="224" y="70"/>
                  </a:moveTo>
                  <a:cubicBezTo>
                    <a:pt x="223" y="68"/>
                    <a:pt x="221" y="68"/>
                    <a:pt x="219" y="68"/>
                  </a:cubicBezTo>
                  <a:cubicBezTo>
                    <a:pt x="219" y="68"/>
                    <a:pt x="218" y="68"/>
                    <a:pt x="218" y="68"/>
                  </a:cubicBezTo>
                  <a:cubicBezTo>
                    <a:pt x="218" y="68"/>
                    <a:pt x="217" y="68"/>
                    <a:pt x="217" y="68"/>
                  </a:cubicBezTo>
                  <a:cubicBezTo>
                    <a:pt x="216" y="68"/>
                    <a:pt x="216" y="68"/>
                    <a:pt x="216" y="68"/>
                  </a:cubicBezTo>
                  <a:cubicBezTo>
                    <a:pt x="215" y="67"/>
                    <a:pt x="216" y="64"/>
                    <a:pt x="216" y="62"/>
                  </a:cubicBezTo>
                  <a:cubicBezTo>
                    <a:pt x="216" y="61"/>
                    <a:pt x="217" y="60"/>
                    <a:pt x="217" y="59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7" y="54"/>
                    <a:pt x="217" y="51"/>
                    <a:pt x="217" y="47"/>
                  </a:cubicBezTo>
                  <a:cubicBezTo>
                    <a:pt x="216" y="46"/>
                    <a:pt x="216" y="44"/>
                    <a:pt x="215" y="42"/>
                  </a:cubicBezTo>
                  <a:cubicBezTo>
                    <a:pt x="214" y="40"/>
                    <a:pt x="213" y="38"/>
                    <a:pt x="213" y="35"/>
                  </a:cubicBezTo>
                  <a:cubicBezTo>
                    <a:pt x="213" y="33"/>
                    <a:pt x="214" y="31"/>
                    <a:pt x="215" y="28"/>
                  </a:cubicBezTo>
                  <a:cubicBezTo>
                    <a:pt x="216" y="27"/>
                    <a:pt x="216" y="26"/>
                    <a:pt x="217" y="24"/>
                  </a:cubicBezTo>
                  <a:cubicBezTo>
                    <a:pt x="218" y="19"/>
                    <a:pt x="219" y="15"/>
                    <a:pt x="219" y="11"/>
                  </a:cubicBezTo>
                  <a:cubicBezTo>
                    <a:pt x="220" y="9"/>
                    <a:pt x="219" y="6"/>
                    <a:pt x="219" y="4"/>
                  </a:cubicBezTo>
                  <a:cubicBezTo>
                    <a:pt x="219" y="3"/>
                    <a:pt x="218" y="3"/>
                    <a:pt x="218" y="2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1" y="1"/>
                    <a:pt x="206" y="2"/>
                    <a:pt x="201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6" y="3"/>
                    <a:pt x="193" y="5"/>
                    <a:pt x="190" y="7"/>
                  </a:cubicBezTo>
                  <a:cubicBezTo>
                    <a:pt x="188" y="8"/>
                    <a:pt x="185" y="10"/>
                    <a:pt x="182" y="11"/>
                  </a:cubicBezTo>
                  <a:cubicBezTo>
                    <a:pt x="180" y="12"/>
                    <a:pt x="179" y="12"/>
                    <a:pt x="177" y="12"/>
                  </a:cubicBezTo>
                  <a:cubicBezTo>
                    <a:pt x="175" y="12"/>
                    <a:pt x="173" y="11"/>
                    <a:pt x="171" y="10"/>
                  </a:cubicBezTo>
                  <a:cubicBezTo>
                    <a:pt x="170" y="10"/>
                    <a:pt x="169" y="8"/>
                    <a:pt x="168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4" y="3"/>
                    <a:pt x="162" y="3"/>
                    <a:pt x="161" y="3"/>
                  </a:cubicBezTo>
                  <a:cubicBezTo>
                    <a:pt x="159" y="3"/>
                    <a:pt x="156" y="4"/>
                    <a:pt x="154" y="4"/>
                  </a:cubicBezTo>
                  <a:cubicBezTo>
                    <a:pt x="152" y="5"/>
                    <a:pt x="149" y="6"/>
                    <a:pt x="147" y="6"/>
                  </a:cubicBezTo>
                  <a:cubicBezTo>
                    <a:pt x="146" y="6"/>
                    <a:pt x="144" y="5"/>
                    <a:pt x="143" y="5"/>
                  </a:cubicBezTo>
                  <a:cubicBezTo>
                    <a:pt x="142" y="4"/>
                    <a:pt x="141" y="4"/>
                    <a:pt x="141" y="3"/>
                  </a:cubicBezTo>
                  <a:cubicBezTo>
                    <a:pt x="140" y="3"/>
                    <a:pt x="140" y="3"/>
                    <a:pt x="139" y="3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7" y="3"/>
                    <a:pt x="136" y="4"/>
                    <a:pt x="135" y="5"/>
                  </a:cubicBezTo>
                  <a:cubicBezTo>
                    <a:pt x="134" y="5"/>
                    <a:pt x="133" y="6"/>
                    <a:pt x="132" y="8"/>
                  </a:cubicBezTo>
                  <a:cubicBezTo>
                    <a:pt x="130" y="10"/>
                    <a:pt x="128" y="11"/>
                    <a:pt x="126" y="12"/>
                  </a:cubicBezTo>
                  <a:cubicBezTo>
                    <a:pt x="125" y="13"/>
                    <a:pt x="125" y="13"/>
                    <a:pt x="124" y="13"/>
                  </a:cubicBezTo>
                  <a:cubicBezTo>
                    <a:pt x="123" y="13"/>
                    <a:pt x="122" y="13"/>
                    <a:pt x="120" y="12"/>
                  </a:cubicBezTo>
                  <a:cubicBezTo>
                    <a:pt x="119" y="12"/>
                    <a:pt x="118" y="12"/>
                    <a:pt x="117" y="12"/>
                  </a:cubicBezTo>
                  <a:cubicBezTo>
                    <a:pt x="116" y="12"/>
                    <a:pt x="115" y="12"/>
                    <a:pt x="114" y="13"/>
                  </a:cubicBezTo>
                  <a:cubicBezTo>
                    <a:pt x="113" y="14"/>
                    <a:pt x="112" y="15"/>
                    <a:pt x="111" y="17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08" y="20"/>
                    <a:pt x="108" y="21"/>
                    <a:pt x="108" y="22"/>
                  </a:cubicBezTo>
                  <a:cubicBezTo>
                    <a:pt x="108" y="23"/>
                    <a:pt x="108" y="24"/>
                    <a:pt x="107" y="25"/>
                  </a:cubicBezTo>
                  <a:cubicBezTo>
                    <a:pt x="106" y="28"/>
                    <a:pt x="105" y="29"/>
                    <a:pt x="102" y="29"/>
                  </a:cubicBezTo>
                  <a:cubicBezTo>
                    <a:pt x="100" y="29"/>
                    <a:pt x="99" y="29"/>
                    <a:pt x="97" y="28"/>
                  </a:cubicBezTo>
                  <a:cubicBezTo>
                    <a:pt x="92" y="27"/>
                    <a:pt x="88" y="26"/>
                    <a:pt x="82" y="26"/>
                  </a:cubicBezTo>
                  <a:cubicBezTo>
                    <a:pt x="78" y="25"/>
                    <a:pt x="76" y="24"/>
                    <a:pt x="74" y="23"/>
                  </a:cubicBezTo>
                  <a:cubicBezTo>
                    <a:pt x="73" y="22"/>
                    <a:pt x="72" y="21"/>
                    <a:pt x="70" y="20"/>
                  </a:cubicBezTo>
                  <a:cubicBezTo>
                    <a:pt x="68" y="19"/>
                    <a:pt x="65" y="19"/>
                    <a:pt x="62" y="18"/>
                  </a:cubicBezTo>
                  <a:cubicBezTo>
                    <a:pt x="60" y="18"/>
                    <a:pt x="58" y="18"/>
                    <a:pt x="56" y="18"/>
                  </a:cubicBezTo>
                  <a:cubicBezTo>
                    <a:pt x="52" y="17"/>
                    <a:pt x="48" y="16"/>
                    <a:pt x="45" y="16"/>
                  </a:cubicBezTo>
                  <a:cubicBezTo>
                    <a:pt x="44" y="16"/>
                    <a:pt x="43" y="16"/>
                    <a:pt x="41" y="16"/>
                  </a:cubicBezTo>
                  <a:cubicBezTo>
                    <a:pt x="40" y="16"/>
                    <a:pt x="39" y="16"/>
                    <a:pt x="38" y="16"/>
                  </a:cubicBezTo>
                  <a:cubicBezTo>
                    <a:pt x="34" y="16"/>
                    <a:pt x="31" y="15"/>
                    <a:pt x="28" y="13"/>
                  </a:cubicBezTo>
                  <a:cubicBezTo>
                    <a:pt x="28" y="12"/>
                    <a:pt x="27" y="12"/>
                    <a:pt x="27" y="11"/>
                  </a:cubicBezTo>
                  <a:cubicBezTo>
                    <a:pt x="26" y="11"/>
                    <a:pt x="25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0"/>
                    <a:pt x="21" y="10"/>
                    <a:pt x="20" y="11"/>
                  </a:cubicBezTo>
                  <a:cubicBezTo>
                    <a:pt x="19" y="11"/>
                    <a:pt x="17" y="12"/>
                    <a:pt x="16" y="12"/>
                  </a:cubicBezTo>
                  <a:cubicBezTo>
                    <a:pt x="14" y="12"/>
                    <a:pt x="12" y="11"/>
                    <a:pt x="10" y="10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4"/>
                    <a:pt x="4" y="16"/>
                  </a:cubicBezTo>
                  <a:cubicBezTo>
                    <a:pt x="3" y="24"/>
                    <a:pt x="3" y="29"/>
                    <a:pt x="4" y="37"/>
                  </a:cubicBezTo>
                  <a:cubicBezTo>
                    <a:pt x="4" y="40"/>
                    <a:pt x="3" y="43"/>
                    <a:pt x="1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51"/>
                    <a:pt x="7" y="53"/>
                    <a:pt x="9" y="54"/>
                  </a:cubicBezTo>
                  <a:cubicBezTo>
                    <a:pt x="9" y="54"/>
                    <a:pt x="10" y="54"/>
                    <a:pt x="10" y="54"/>
                  </a:cubicBezTo>
                  <a:cubicBezTo>
                    <a:pt x="12" y="54"/>
                    <a:pt x="14" y="52"/>
                    <a:pt x="16" y="51"/>
                  </a:cubicBezTo>
                  <a:cubicBezTo>
                    <a:pt x="18" y="50"/>
                    <a:pt x="20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5" y="49"/>
                    <a:pt x="26" y="50"/>
                  </a:cubicBezTo>
                  <a:cubicBezTo>
                    <a:pt x="26" y="51"/>
                    <a:pt x="27" y="52"/>
                    <a:pt x="28" y="52"/>
                  </a:cubicBezTo>
                  <a:cubicBezTo>
                    <a:pt x="28" y="52"/>
                    <a:pt x="29" y="53"/>
                    <a:pt x="30" y="53"/>
                  </a:cubicBezTo>
                  <a:cubicBezTo>
                    <a:pt x="30" y="53"/>
                    <a:pt x="31" y="52"/>
                    <a:pt x="32" y="52"/>
                  </a:cubicBezTo>
                  <a:cubicBezTo>
                    <a:pt x="33" y="52"/>
                    <a:pt x="34" y="52"/>
                    <a:pt x="35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2"/>
                    <a:pt x="38" y="52"/>
                    <a:pt x="39" y="53"/>
                  </a:cubicBezTo>
                  <a:cubicBezTo>
                    <a:pt x="40" y="53"/>
                    <a:pt x="41" y="54"/>
                    <a:pt x="42" y="54"/>
                  </a:cubicBezTo>
                  <a:cubicBezTo>
                    <a:pt x="44" y="55"/>
                    <a:pt x="47" y="55"/>
                    <a:pt x="50" y="56"/>
                  </a:cubicBezTo>
                  <a:cubicBezTo>
                    <a:pt x="52" y="56"/>
                    <a:pt x="54" y="56"/>
                    <a:pt x="57" y="56"/>
                  </a:cubicBezTo>
                  <a:cubicBezTo>
                    <a:pt x="60" y="56"/>
                    <a:pt x="64" y="56"/>
                    <a:pt x="68" y="57"/>
                  </a:cubicBezTo>
                  <a:cubicBezTo>
                    <a:pt x="70" y="58"/>
                    <a:pt x="72" y="60"/>
                    <a:pt x="74" y="61"/>
                  </a:cubicBezTo>
                  <a:cubicBezTo>
                    <a:pt x="76" y="63"/>
                    <a:pt x="78" y="64"/>
                    <a:pt x="80" y="65"/>
                  </a:cubicBezTo>
                  <a:cubicBezTo>
                    <a:pt x="82" y="66"/>
                    <a:pt x="85" y="67"/>
                    <a:pt x="87" y="67"/>
                  </a:cubicBezTo>
                  <a:cubicBezTo>
                    <a:pt x="89" y="68"/>
                    <a:pt x="90" y="68"/>
                    <a:pt x="92" y="69"/>
                  </a:cubicBezTo>
                  <a:cubicBezTo>
                    <a:pt x="95" y="70"/>
                    <a:pt x="98" y="72"/>
                    <a:pt x="101" y="73"/>
                  </a:cubicBezTo>
                  <a:cubicBezTo>
                    <a:pt x="101" y="73"/>
                    <a:pt x="103" y="74"/>
                    <a:pt x="103" y="75"/>
                  </a:cubicBezTo>
                  <a:cubicBezTo>
                    <a:pt x="110" y="79"/>
                    <a:pt x="118" y="84"/>
                    <a:pt x="121" y="93"/>
                  </a:cubicBezTo>
                  <a:cubicBezTo>
                    <a:pt x="123" y="100"/>
                    <a:pt x="131" y="109"/>
                    <a:pt x="138" y="110"/>
                  </a:cubicBezTo>
                  <a:cubicBezTo>
                    <a:pt x="140" y="110"/>
                    <a:pt x="142" y="111"/>
                    <a:pt x="144" y="111"/>
                  </a:cubicBezTo>
                  <a:cubicBezTo>
                    <a:pt x="147" y="112"/>
                    <a:pt x="150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3"/>
                    <a:pt x="155" y="113"/>
                    <a:pt x="157" y="113"/>
                  </a:cubicBezTo>
                  <a:cubicBezTo>
                    <a:pt x="158" y="113"/>
                    <a:pt x="160" y="112"/>
                    <a:pt x="161" y="112"/>
                  </a:cubicBezTo>
                  <a:cubicBezTo>
                    <a:pt x="166" y="112"/>
                    <a:pt x="167" y="114"/>
                    <a:pt x="167" y="115"/>
                  </a:cubicBezTo>
                  <a:cubicBezTo>
                    <a:pt x="168" y="118"/>
                    <a:pt x="165" y="122"/>
                    <a:pt x="162" y="125"/>
                  </a:cubicBezTo>
                  <a:cubicBezTo>
                    <a:pt x="161" y="126"/>
                    <a:pt x="160" y="128"/>
                    <a:pt x="159" y="129"/>
                  </a:cubicBezTo>
                  <a:cubicBezTo>
                    <a:pt x="158" y="131"/>
                    <a:pt x="158" y="131"/>
                    <a:pt x="158" y="131"/>
                  </a:cubicBezTo>
                  <a:cubicBezTo>
                    <a:pt x="157" y="134"/>
                    <a:pt x="156" y="137"/>
                    <a:pt x="155" y="139"/>
                  </a:cubicBezTo>
                  <a:cubicBezTo>
                    <a:pt x="155" y="140"/>
                    <a:pt x="155" y="141"/>
                    <a:pt x="155" y="141"/>
                  </a:cubicBezTo>
                  <a:cubicBezTo>
                    <a:pt x="154" y="142"/>
                    <a:pt x="154" y="143"/>
                    <a:pt x="154" y="144"/>
                  </a:cubicBezTo>
                  <a:cubicBezTo>
                    <a:pt x="154" y="145"/>
                    <a:pt x="154" y="145"/>
                    <a:pt x="153" y="145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57" y="147"/>
                    <a:pt x="158" y="147"/>
                    <a:pt x="159" y="147"/>
                  </a:cubicBezTo>
                  <a:cubicBezTo>
                    <a:pt x="160" y="147"/>
                    <a:pt x="165" y="149"/>
                    <a:pt x="169" y="151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73" y="148"/>
                    <a:pt x="173" y="148"/>
                    <a:pt x="173" y="148"/>
                  </a:cubicBezTo>
                  <a:cubicBezTo>
                    <a:pt x="178" y="143"/>
                    <a:pt x="183" y="139"/>
                    <a:pt x="187" y="134"/>
                  </a:cubicBezTo>
                  <a:cubicBezTo>
                    <a:pt x="189" y="131"/>
                    <a:pt x="192" y="130"/>
                    <a:pt x="195" y="129"/>
                  </a:cubicBezTo>
                  <a:cubicBezTo>
                    <a:pt x="197" y="128"/>
                    <a:pt x="199" y="127"/>
                    <a:pt x="201" y="126"/>
                  </a:cubicBezTo>
                  <a:cubicBezTo>
                    <a:pt x="204" y="124"/>
                    <a:pt x="205" y="122"/>
                    <a:pt x="206" y="119"/>
                  </a:cubicBezTo>
                  <a:cubicBezTo>
                    <a:pt x="207" y="117"/>
                    <a:pt x="208" y="115"/>
                    <a:pt x="209" y="114"/>
                  </a:cubicBezTo>
                  <a:cubicBezTo>
                    <a:pt x="209" y="112"/>
                    <a:pt x="210" y="111"/>
                    <a:pt x="211" y="109"/>
                  </a:cubicBezTo>
                  <a:cubicBezTo>
                    <a:pt x="212" y="106"/>
                    <a:pt x="213" y="103"/>
                    <a:pt x="213" y="101"/>
                  </a:cubicBezTo>
                  <a:cubicBezTo>
                    <a:pt x="215" y="95"/>
                    <a:pt x="217" y="89"/>
                    <a:pt x="221" y="84"/>
                  </a:cubicBezTo>
                  <a:cubicBezTo>
                    <a:pt x="221" y="84"/>
                    <a:pt x="228" y="75"/>
                    <a:pt x="224" y="70"/>
                  </a:cubicBez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253" name="Freeform 35"/>
            <p:cNvSpPr>
              <a:spLocks/>
            </p:cNvSpPr>
            <p:nvPr/>
          </p:nvSpPr>
          <p:spPr bwMode="auto">
            <a:xfrm>
              <a:off x="19914761" y="6488348"/>
              <a:ext cx="918095" cy="604440"/>
            </a:xfrm>
            <a:custGeom>
              <a:avLst/>
              <a:gdLst>
                <a:gd name="T0" fmla="*/ 269 w 272"/>
                <a:gd name="T1" fmla="*/ 128 h 187"/>
                <a:gd name="T2" fmla="*/ 260 w 272"/>
                <a:gd name="T3" fmla="*/ 118 h 187"/>
                <a:gd name="T4" fmla="*/ 251 w 272"/>
                <a:gd name="T5" fmla="*/ 109 h 187"/>
                <a:gd name="T6" fmla="*/ 251 w 272"/>
                <a:gd name="T7" fmla="*/ 103 h 187"/>
                <a:gd name="T8" fmla="*/ 233 w 272"/>
                <a:gd name="T9" fmla="*/ 101 h 187"/>
                <a:gd name="T10" fmla="*/ 220 w 272"/>
                <a:gd name="T11" fmla="*/ 89 h 187"/>
                <a:gd name="T12" fmla="*/ 217 w 272"/>
                <a:gd name="T13" fmla="*/ 78 h 187"/>
                <a:gd name="T14" fmla="*/ 208 w 272"/>
                <a:gd name="T15" fmla="*/ 53 h 187"/>
                <a:gd name="T16" fmla="*/ 200 w 272"/>
                <a:gd name="T17" fmla="*/ 27 h 187"/>
                <a:gd name="T18" fmla="*/ 181 w 272"/>
                <a:gd name="T19" fmla="*/ 20 h 187"/>
                <a:gd name="T20" fmla="*/ 155 w 272"/>
                <a:gd name="T21" fmla="*/ 17 h 187"/>
                <a:gd name="T22" fmla="*/ 135 w 272"/>
                <a:gd name="T23" fmla="*/ 8 h 187"/>
                <a:gd name="T24" fmla="*/ 125 w 272"/>
                <a:gd name="T25" fmla="*/ 8 h 187"/>
                <a:gd name="T26" fmla="*/ 105 w 272"/>
                <a:gd name="T27" fmla="*/ 2 h 187"/>
                <a:gd name="T28" fmla="*/ 95 w 272"/>
                <a:gd name="T29" fmla="*/ 4 h 187"/>
                <a:gd name="T30" fmla="*/ 86 w 272"/>
                <a:gd name="T31" fmla="*/ 2 h 187"/>
                <a:gd name="T32" fmla="*/ 76 w 272"/>
                <a:gd name="T33" fmla="*/ 3 h 187"/>
                <a:gd name="T34" fmla="*/ 65 w 272"/>
                <a:gd name="T35" fmla="*/ 1 h 187"/>
                <a:gd name="T36" fmla="*/ 53 w 272"/>
                <a:gd name="T37" fmla="*/ 12 h 187"/>
                <a:gd name="T38" fmla="*/ 38 w 272"/>
                <a:gd name="T39" fmla="*/ 26 h 187"/>
                <a:gd name="T40" fmla="*/ 28 w 272"/>
                <a:gd name="T41" fmla="*/ 40 h 187"/>
                <a:gd name="T42" fmla="*/ 20 w 272"/>
                <a:gd name="T43" fmla="*/ 67 h 187"/>
                <a:gd name="T44" fmla="*/ 8 w 272"/>
                <a:gd name="T45" fmla="*/ 69 h 187"/>
                <a:gd name="T46" fmla="*/ 7 w 272"/>
                <a:gd name="T47" fmla="*/ 78 h 187"/>
                <a:gd name="T48" fmla="*/ 4 w 272"/>
                <a:gd name="T49" fmla="*/ 107 h 187"/>
                <a:gd name="T50" fmla="*/ 11 w 272"/>
                <a:gd name="T51" fmla="*/ 137 h 187"/>
                <a:gd name="T52" fmla="*/ 22 w 272"/>
                <a:gd name="T53" fmla="*/ 138 h 187"/>
                <a:gd name="T54" fmla="*/ 30 w 272"/>
                <a:gd name="T55" fmla="*/ 160 h 187"/>
                <a:gd name="T56" fmla="*/ 33 w 272"/>
                <a:gd name="T57" fmla="*/ 165 h 187"/>
                <a:gd name="T58" fmla="*/ 47 w 272"/>
                <a:gd name="T59" fmla="*/ 168 h 187"/>
                <a:gd name="T60" fmla="*/ 51 w 272"/>
                <a:gd name="T61" fmla="*/ 167 h 187"/>
                <a:gd name="T62" fmla="*/ 66 w 272"/>
                <a:gd name="T63" fmla="*/ 174 h 187"/>
                <a:gd name="T64" fmla="*/ 84 w 272"/>
                <a:gd name="T65" fmla="*/ 175 h 187"/>
                <a:gd name="T66" fmla="*/ 102 w 272"/>
                <a:gd name="T67" fmla="*/ 180 h 187"/>
                <a:gd name="T68" fmla="*/ 130 w 272"/>
                <a:gd name="T69" fmla="*/ 187 h 187"/>
                <a:gd name="T70" fmla="*/ 137 w 272"/>
                <a:gd name="T71" fmla="*/ 176 h 187"/>
                <a:gd name="T72" fmla="*/ 145 w 272"/>
                <a:gd name="T73" fmla="*/ 170 h 187"/>
                <a:gd name="T74" fmla="*/ 154 w 272"/>
                <a:gd name="T75" fmla="*/ 170 h 187"/>
                <a:gd name="T76" fmla="*/ 167 w 272"/>
                <a:gd name="T77" fmla="*/ 160 h 187"/>
                <a:gd name="T78" fmla="*/ 175 w 272"/>
                <a:gd name="T79" fmla="*/ 163 h 187"/>
                <a:gd name="T80" fmla="*/ 193 w 272"/>
                <a:gd name="T81" fmla="*/ 162 h 187"/>
                <a:gd name="T82" fmla="*/ 205 w 272"/>
                <a:gd name="T83" fmla="*/ 169 h 187"/>
                <a:gd name="T84" fmla="*/ 228 w 272"/>
                <a:gd name="T85" fmla="*/ 160 h 187"/>
                <a:gd name="T86" fmla="*/ 246 w 272"/>
                <a:gd name="T87" fmla="*/ 158 h 187"/>
                <a:gd name="T88" fmla="*/ 250 w 272"/>
                <a:gd name="T89" fmla="*/ 152 h 187"/>
                <a:gd name="T90" fmla="*/ 251 w 272"/>
                <a:gd name="T91" fmla="*/ 139 h 187"/>
                <a:gd name="T92" fmla="*/ 258 w 272"/>
                <a:gd name="T93" fmla="*/ 133 h 187"/>
                <a:gd name="T94" fmla="*/ 272 w 272"/>
                <a:gd name="T95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2" h="187">
                  <a:moveTo>
                    <a:pt x="272" y="130"/>
                  </a:moveTo>
                  <a:cubicBezTo>
                    <a:pt x="271" y="130"/>
                    <a:pt x="271" y="130"/>
                    <a:pt x="271" y="130"/>
                  </a:cubicBezTo>
                  <a:cubicBezTo>
                    <a:pt x="271" y="129"/>
                    <a:pt x="270" y="129"/>
                    <a:pt x="269" y="128"/>
                  </a:cubicBezTo>
                  <a:cubicBezTo>
                    <a:pt x="268" y="128"/>
                    <a:pt x="267" y="127"/>
                    <a:pt x="267" y="126"/>
                  </a:cubicBezTo>
                  <a:cubicBezTo>
                    <a:pt x="266" y="125"/>
                    <a:pt x="265" y="124"/>
                    <a:pt x="264" y="123"/>
                  </a:cubicBezTo>
                  <a:cubicBezTo>
                    <a:pt x="263" y="121"/>
                    <a:pt x="262" y="119"/>
                    <a:pt x="260" y="118"/>
                  </a:cubicBezTo>
                  <a:cubicBezTo>
                    <a:pt x="259" y="118"/>
                    <a:pt x="258" y="118"/>
                    <a:pt x="256" y="118"/>
                  </a:cubicBezTo>
                  <a:cubicBezTo>
                    <a:pt x="253" y="117"/>
                    <a:pt x="251" y="117"/>
                    <a:pt x="250" y="115"/>
                  </a:cubicBezTo>
                  <a:cubicBezTo>
                    <a:pt x="249" y="113"/>
                    <a:pt x="250" y="111"/>
                    <a:pt x="251" y="109"/>
                  </a:cubicBezTo>
                  <a:cubicBezTo>
                    <a:pt x="251" y="107"/>
                    <a:pt x="251" y="106"/>
                    <a:pt x="252" y="105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48" y="101"/>
                    <a:pt x="246" y="101"/>
                    <a:pt x="243" y="101"/>
                  </a:cubicBezTo>
                  <a:cubicBezTo>
                    <a:pt x="242" y="101"/>
                    <a:pt x="241" y="101"/>
                    <a:pt x="240" y="101"/>
                  </a:cubicBezTo>
                  <a:cubicBezTo>
                    <a:pt x="238" y="101"/>
                    <a:pt x="235" y="101"/>
                    <a:pt x="233" y="101"/>
                  </a:cubicBezTo>
                  <a:cubicBezTo>
                    <a:pt x="222" y="101"/>
                    <a:pt x="218" y="99"/>
                    <a:pt x="217" y="97"/>
                  </a:cubicBezTo>
                  <a:cubicBezTo>
                    <a:pt x="216" y="95"/>
                    <a:pt x="216" y="93"/>
                    <a:pt x="218" y="91"/>
                  </a:cubicBezTo>
                  <a:cubicBezTo>
                    <a:pt x="219" y="90"/>
                    <a:pt x="219" y="89"/>
                    <a:pt x="220" y="89"/>
                  </a:cubicBezTo>
                  <a:cubicBezTo>
                    <a:pt x="221" y="87"/>
                    <a:pt x="222" y="86"/>
                    <a:pt x="221" y="84"/>
                  </a:cubicBezTo>
                  <a:cubicBezTo>
                    <a:pt x="221" y="82"/>
                    <a:pt x="219" y="80"/>
                    <a:pt x="218" y="79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2" y="73"/>
                    <a:pt x="207" y="66"/>
                    <a:pt x="207" y="62"/>
                  </a:cubicBezTo>
                  <a:cubicBezTo>
                    <a:pt x="207" y="61"/>
                    <a:pt x="207" y="60"/>
                    <a:pt x="208" y="59"/>
                  </a:cubicBezTo>
                  <a:cubicBezTo>
                    <a:pt x="208" y="57"/>
                    <a:pt x="209" y="56"/>
                    <a:pt x="208" y="53"/>
                  </a:cubicBezTo>
                  <a:cubicBezTo>
                    <a:pt x="207" y="51"/>
                    <a:pt x="207" y="48"/>
                    <a:pt x="207" y="45"/>
                  </a:cubicBezTo>
                  <a:cubicBezTo>
                    <a:pt x="206" y="39"/>
                    <a:pt x="206" y="33"/>
                    <a:pt x="202" y="29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4"/>
                    <a:pt x="194" y="21"/>
                    <a:pt x="191" y="21"/>
                  </a:cubicBezTo>
                  <a:cubicBezTo>
                    <a:pt x="189" y="20"/>
                    <a:pt x="188" y="20"/>
                    <a:pt x="186" y="20"/>
                  </a:cubicBezTo>
                  <a:cubicBezTo>
                    <a:pt x="184" y="20"/>
                    <a:pt x="182" y="20"/>
                    <a:pt x="181" y="20"/>
                  </a:cubicBezTo>
                  <a:cubicBezTo>
                    <a:pt x="179" y="21"/>
                    <a:pt x="177" y="21"/>
                    <a:pt x="175" y="21"/>
                  </a:cubicBezTo>
                  <a:cubicBezTo>
                    <a:pt x="174" y="21"/>
                    <a:pt x="173" y="21"/>
                    <a:pt x="172" y="21"/>
                  </a:cubicBezTo>
                  <a:cubicBezTo>
                    <a:pt x="167" y="20"/>
                    <a:pt x="160" y="18"/>
                    <a:pt x="155" y="17"/>
                  </a:cubicBezTo>
                  <a:cubicBezTo>
                    <a:pt x="151" y="15"/>
                    <a:pt x="147" y="13"/>
                    <a:pt x="143" y="10"/>
                  </a:cubicBezTo>
                  <a:cubicBezTo>
                    <a:pt x="142" y="10"/>
                    <a:pt x="141" y="9"/>
                    <a:pt x="140" y="9"/>
                  </a:cubicBezTo>
                  <a:cubicBezTo>
                    <a:pt x="139" y="8"/>
                    <a:pt x="137" y="8"/>
                    <a:pt x="135" y="8"/>
                  </a:cubicBezTo>
                  <a:cubicBezTo>
                    <a:pt x="134" y="8"/>
                    <a:pt x="133" y="8"/>
                    <a:pt x="132" y="8"/>
                  </a:cubicBezTo>
                  <a:cubicBezTo>
                    <a:pt x="130" y="8"/>
                    <a:pt x="129" y="8"/>
                    <a:pt x="128" y="8"/>
                  </a:cubicBezTo>
                  <a:cubicBezTo>
                    <a:pt x="127" y="8"/>
                    <a:pt x="126" y="8"/>
                    <a:pt x="125" y="8"/>
                  </a:cubicBezTo>
                  <a:cubicBezTo>
                    <a:pt x="122" y="7"/>
                    <a:pt x="120" y="6"/>
                    <a:pt x="118" y="5"/>
                  </a:cubicBezTo>
                  <a:cubicBezTo>
                    <a:pt x="116" y="4"/>
                    <a:pt x="114" y="3"/>
                    <a:pt x="111" y="2"/>
                  </a:cubicBezTo>
                  <a:cubicBezTo>
                    <a:pt x="110" y="2"/>
                    <a:pt x="107" y="2"/>
                    <a:pt x="105" y="2"/>
                  </a:cubicBezTo>
                  <a:cubicBezTo>
                    <a:pt x="104" y="2"/>
                    <a:pt x="102" y="2"/>
                    <a:pt x="100" y="2"/>
                  </a:cubicBezTo>
                  <a:cubicBezTo>
                    <a:pt x="99" y="2"/>
                    <a:pt x="98" y="3"/>
                    <a:pt x="98" y="3"/>
                  </a:cubicBezTo>
                  <a:cubicBezTo>
                    <a:pt x="97" y="4"/>
                    <a:pt x="96" y="4"/>
                    <a:pt x="95" y="4"/>
                  </a:cubicBezTo>
                  <a:cubicBezTo>
                    <a:pt x="94" y="4"/>
                    <a:pt x="93" y="4"/>
                    <a:pt x="91" y="3"/>
                  </a:cubicBezTo>
                  <a:cubicBezTo>
                    <a:pt x="90" y="3"/>
                    <a:pt x="90" y="2"/>
                    <a:pt x="89" y="2"/>
                  </a:cubicBezTo>
                  <a:cubicBezTo>
                    <a:pt x="88" y="2"/>
                    <a:pt x="87" y="2"/>
                    <a:pt x="86" y="2"/>
                  </a:cubicBezTo>
                  <a:cubicBezTo>
                    <a:pt x="84" y="2"/>
                    <a:pt x="83" y="2"/>
                    <a:pt x="81" y="3"/>
                  </a:cubicBezTo>
                  <a:cubicBezTo>
                    <a:pt x="80" y="3"/>
                    <a:pt x="79" y="3"/>
                    <a:pt x="77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3" y="3"/>
                    <a:pt x="71" y="2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2"/>
                    <a:pt x="64" y="2"/>
                    <a:pt x="63" y="3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9" y="7"/>
                    <a:pt x="56" y="10"/>
                    <a:pt x="53" y="12"/>
                  </a:cubicBezTo>
                  <a:cubicBezTo>
                    <a:pt x="51" y="12"/>
                    <a:pt x="49" y="13"/>
                    <a:pt x="48" y="13"/>
                  </a:cubicBezTo>
                  <a:cubicBezTo>
                    <a:pt x="45" y="14"/>
                    <a:pt x="42" y="15"/>
                    <a:pt x="40" y="18"/>
                  </a:cubicBezTo>
                  <a:cubicBezTo>
                    <a:pt x="38" y="20"/>
                    <a:pt x="38" y="23"/>
                    <a:pt x="38" y="26"/>
                  </a:cubicBezTo>
                  <a:cubicBezTo>
                    <a:pt x="38" y="28"/>
                    <a:pt x="38" y="30"/>
                    <a:pt x="37" y="32"/>
                  </a:cubicBezTo>
                  <a:cubicBezTo>
                    <a:pt x="35" y="35"/>
                    <a:pt x="33" y="37"/>
                    <a:pt x="31" y="38"/>
                  </a:cubicBezTo>
                  <a:cubicBezTo>
                    <a:pt x="30" y="39"/>
                    <a:pt x="29" y="39"/>
                    <a:pt x="28" y="40"/>
                  </a:cubicBezTo>
                  <a:cubicBezTo>
                    <a:pt x="25" y="42"/>
                    <a:pt x="23" y="48"/>
                    <a:pt x="22" y="52"/>
                  </a:cubicBezTo>
                  <a:cubicBezTo>
                    <a:pt x="22" y="54"/>
                    <a:pt x="22" y="56"/>
                    <a:pt x="22" y="58"/>
                  </a:cubicBezTo>
                  <a:cubicBezTo>
                    <a:pt x="21" y="61"/>
                    <a:pt x="21" y="64"/>
                    <a:pt x="20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6" y="67"/>
                    <a:pt x="14" y="68"/>
                    <a:pt x="11" y="68"/>
                  </a:cubicBezTo>
                  <a:cubicBezTo>
                    <a:pt x="10" y="68"/>
                    <a:pt x="9" y="69"/>
                    <a:pt x="8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3"/>
                    <a:pt x="7" y="75"/>
                    <a:pt x="7" y="78"/>
                  </a:cubicBezTo>
                  <a:cubicBezTo>
                    <a:pt x="7" y="83"/>
                    <a:pt x="6" y="87"/>
                    <a:pt x="5" y="92"/>
                  </a:cubicBezTo>
                  <a:cubicBezTo>
                    <a:pt x="4" y="95"/>
                    <a:pt x="4" y="98"/>
                    <a:pt x="4" y="100"/>
                  </a:cubicBezTo>
                  <a:cubicBezTo>
                    <a:pt x="4" y="102"/>
                    <a:pt x="4" y="105"/>
                    <a:pt x="4" y="107"/>
                  </a:cubicBezTo>
                  <a:cubicBezTo>
                    <a:pt x="3" y="109"/>
                    <a:pt x="3" y="111"/>
                    <a:pt x="2" y="113"/>
                  </a:cubicBezTo>
                  <a:cubicBezTo>
                    <a:pt x="1" y="118"/>
                    <a:pt x="0" y="124"/>
                    <a:pt x="1" y="129"/>
                  </a:cubicBezTo>
                  <a:cubicBezTo>
                    <a:pt x="2" y="136"/>
                    <a:pt x="7" y="137"/>
                    <a:pt x="11" y="137"/>
                  </a:cubicBezTo>
                  <a:cubicBezTo>
                    <a:pt x="12" y="137"/>
                    <a:pt x="13" y="137"/>
                    <a:pt x="14" y="137"/>
                  </a:cubicBezTo>
                  <a:cubicBezTo>
                    <a:pt x="14" y="137"/>
                    <a:pt x="15" y="137"/>
                    <a:pt x="16" y="137"/>
                  </a:cubicBezTo>
                  <a:cubicBezTo>
                    <a:pt x="19" y="137"/>
                    <a:pt x="20" y="137"/>
                    <a:pt x="22" y="138"/>
                  </a:cubicBezTo>
                  <a:cubicBezTo>
                    <a:pt x="25" y="140"/>
                    <a:pt x="26" y="145"/>
                    <a:pt x="27" y="150"/>
                  </a:cubicBezTo>
                  <a:cubicBezTo>
                    <a:pt x="27" y="153"/>
                    <a:pt x="28" y="156"/>
                    <a:pt x="29" y="158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1"/>
                    <a:pt x="31" y="163"/>
                    <a:pt x="32" y="16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5" y="166"/>
                    <a:pt x="37" y="167"/>
                    <a:pt x="39" y="167"/>
                  </a:cubicBezTo>
                  <a:cubicBezTo>
                    <a:pt x="40" y="168"/>
                    <a:pt x="42" y="169"/>
                    <a:pt x="44" y="169"/>
                  </a:cubicBezTo>
                  <a:cubicBezTo>
                    <a:pt x="45" y="169"/>
                    <a:pt x="46" y="169"/>
                    <a:pt x="47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8" y="168"/>
                    <a:pt x="49" y="168"/>
                    <a:pt x="50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3" y="167"/>
                    <a:pt x="54" y="168"/>
                    <a:pt x="55" y="169"/>
                  </a:cubicBezTo>
                  <a:cubicBezTo>
                    <a:pt x="55" y="170"/>
                    <a:pt x="56" y="170"/>
                    <a:pt x="56" y="170"/>
                  </a:cubicBezTo>
                  <a:cubicBezTo>
                    <a:pt x="59" y="173"/>
                    <a:pt x="62" y="174"/>
                    <a:pt x="66" y="174"/>
                  </a:cubicBezTo>
                  <a:cubicBezTo>
                    <a:pt x="67" y="174"/>
                    <a:pt x="68" y="174"/>
                    <a:pt x="69" y="173"/>
                  </a:cubicBezTo>
                  <a:cubicBezTo>
                    <a:pt x="71" y="173"/>
                    <a:pt x="72" y="173"/>
                    <a:pt x="73" y="173"/>
                  </a:cubicBezTo>
                  <a:cubicBezTo>
                    <a:pt x="76" y="173"/>
                    <a:pt x="80" y="174"/>
                    <a:pt x="84" y="175"/>
                  </a:cubicBezTo>
                  <a:cubicBezTo>
                    <a:pt x="86" y="176"/>
                    <a:pt x="88" y="176"/>
                    <a:pt x="90" y="176"/>
                  </a:cubicBezTo>
                  <a:cubicBezTo>
                    <a:pt x="93" y="176"/>
                    <a:pt x="96" y="176"/>
                    <a:pt x="98" y="178"/>
                  </a:cubicBezTo>
                  <a:cubicBezTo>
                    <a:pt x="100" y="179"/>
                    <a:pt x="101" y="179"/>
                    <a:pt x="102" y="180"/>
                  </a:cubicBezTo>
                  <a:cubicBezTo>
                    <a:pt x="104" y="182"/>
                    <a:pt x="106" y="183"/>
                    <a:pt x="110" y="183"/>
                  </a:cubicBezTo>
                  <a:cubicBezTo>
                    <a:pt x="116" y="184"/>
                    <a:pt x="120" y="184"/>
                    <a:pt x="125" y="186"/>
                  </a:cubicBezTo>
                  <a:cubicBezTo>
                    <a:pt x="127" y="187"/>
                    <a:pt x="128" y="187"/>
                    <a:pt x="130" y="187"/>
                  </a:cubicBezTo>
                  <a:cubicBezTo>
                    <a:pt x="134" y="187"/>
                    <a:pt x="135" y="184"/>
                    <a:pt x="135" y="183"/>
                  </a:cubicBezTo>
                  <a:cubicBezTo>
                    <a:pt x="135" y="182"/>
                    <a:pt x="136" y="181"/>
                    <a:pt x="136" y="180"/>
                  </a:cubicBezTo>
                  <a:cubicBezTo>
                    <a:pt x="136" y="179"/>
                    <a:pt x="136" y="178"/>
                    <a:pt x="137" y="176"/>
                  </a:cubicBezTo>
                  <a:cubicBezTo>
                    <a:pt x="138" y="176"/>
                    <a:pt x="138" y="175"/>
                    <a:pt x="139" y="175"/>
                  </a:cubicBezTo>
                  <a:cubicBezTo>
                    <a:pt x="140" y="173"/>
                    <a:pt x="141" y="171"/>
                    <a:pt x="142" y="171"/>
                  </a:cubicBezTo>
                  <a:cubicBezTo>
                    <a:pt x="143" y="170"/>
                    <a:pt x="144" y="170"/>
                    <a:pt x="145" y="170"/>
                  </a:cubicBezTo>
                  <a:cubicBezTo>
                    <a:pt x="146" y="170"/>
                    <a:pt x="148" y="170"/>
                    <a:pt x="149" y="170"/>
                  </a:cubicBezTo>
                  <a:cubicBezTo>
                    <a:pt x="150" y="170"/>
                    <a:pt x="151" y="170"/>
                    <a:pt x="152" y="170"/>
                  </a:cubicBezTo>
                  <a:cubicBezTo>
                    <a:pt x="152" y="170"/>
                    <a:pt x="153" y="170"/>
                    <a:pt x="154" y="170"/>
                  </a:cubicBezTo>
                  <a:cubicBezTo>
                    <a:pt x="156" y="169"/>
                    <a:pt x="158" y="167"/>
                    <a:pt x="159" y="165"/>
                  </a:cubicBezTo>
                  <a:cubicBezTo>
                    <a:pt x="161" y="164"/>
                    <a:pt x="162" y="163"/>
                    <a:pt x="163" y="162"/>
                  </a:cubicBezTo>
                  <a:cubicBezTo>
                    <a:pt x="165" y="161"/>
                    <a:pt x="166" y="160"/>
                    <a:pt x="167" y="160"/>
                  </a:cubicBezTo>
                  <a:cubicBezTo>
                    <a:pt x="167" y="160"/>
                    <a:pt x="168" y="161"/>
                    <a:pt x="169" y="161"/>
                  </a:cubicBezTo>
                  <a:cubicBezTo>
                    <a:pt x="170" y="162"/>
                    <a:pt x="170" y="162"/>
                    <a:pt x="171" y="163"/>
                  </a:cubicBezTo>
                  <a:cubicBezTo>
                    <a:pt x="172" y="163"/>
                    <a:pt x="174" y="163"/>
                    <a:pt x="175" y="163"/>
                  </a:cubicBezTo>
                  <a:cubicBezTo>
                    <a:pt x="177" y="163"/>
                    <a:pt x="180" y="163"/>
                    <a:pt x="182" y="162"/>
                  </a:cubicBezTo>
                  <a:cubicBezTo>
                    <a:pt x="184" y="161"/>
                    <a:pt x="186" y="161"/>
                    <a:pt x="189" y="161"/>
                  </a:cubicBezTo>
                  <a:cubicBezTo>
                    <a:pt x="190" y="161"/>
                    <a:pt x="192" y="161"/>
                    <a:pt x="193" y="162"/>
                  </a:cubicBezTo>
                  <a:cubicBezTo>
                    <a:pt x="194" y="162"/>
                    <a:pt x="195" y="164"/>
                    <a:pt x="197" y="165"/>
                  </a:cubicBezTo>
                  <a:cubicBezTo>
                    <a:pt x="197" y="166"/>
                    <a:pt x="198" y="167"/>
                    <a:pt x="200" y="168"/>
                  </a:cubicBezTo>
                  <a:cubicBezTo>
                    <a:pt x="201" y="169"/>
                    <a:pt x="203" y="169"/>
                    <a:pt x="205" y="169"/>
                  </a:cubicBezTo>
                  <a:cubicBezTo>
                    <a:pt x="207" y="169"/>
                    <a:pt x="208" y="169"/>
                    <a:pt x="210" y="169"/>
                  </a:cubicBezTo>
                  <a:cubicBezTo>
                    <a:pt x="213" y="168"/>
                    <a:pt x="215" y="166"/>
                    <a:pt x="218" y="164"/>
                  </a:cubicBezTo>
                  <a:cubicBezTo>
                    <a:pt x="221" y="162"/>
                    <a:pt x="224" y="160"/>
                    <a:pt x="228" y="160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4" y="159"/>
                    <a:pt x="239" y="158"/>
                    <a:pt x="244" y="158"/>
                  </a:cubicBezTo>
                  <a:cubicBezTo>
                    <a:pt x="246" y="158"/>
                    <a:pt x="246" y="158"/>
                    <a:pt x="246" y="158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46" y="156"/>
                    <a:pt x="247" y="156"/>
                    <a:pt x="247" y="155"/>
                  </a:cubicBezTo>
                  <a:cubicBezTo>
                    <a:pt x="248" y="154"/>
                    <a:pt x="249" y="154"/>
                    <a:pt x="250" y="152"/>
                  </a:cubicBezTo>
                  <a:cubicBezTo>
                    <a:pt x="251" y="150"/>
                    <a:pt x="250" y="148"/>
                    <a:pt x="250" y="146"/>
                  </a:cubicBezTo>
                  <a:cubicBezTo>
                    <a:pt x="250" y="146"/>
                    <a:pt x="249" y="145"/>
                    <a:pt x="249" y="144"/>
                  </a:cubicBezTo>
                  <a:cubicBezTo>
                    <a:pt x="249" y="142"/>
                    <a:pt x="250" y="141"/>
                    <a:pt x="251" y="139"/>
                  </a:cubicBezTo>
                  <a:cubicBezTo>
                    <a:pt x="252" y="137"/>
                    <a:pt x="253" y="136"/>
                    <a:pt x="253" y="134"/>
                  </a:cubicBezTo>
                  <a:cubicBezTo>
                    <a:pt x="254" y="132"/>
                    <a:pt x="255" y="131"/>
                    <a:pt x="255" y="131"/>
                  </a:cubicBezTo>
                  <a:cubicBezTo>
                    <a:pt x="256" y="131"/>
                    <a:pt x="257" y="132"/>
                    <a:pt x="258" y="133"/>
                  </a:cubicBezTo>
                  <a:cubicBezTo>
                    <a:pt x="260" y="134"/>
                    <a:pt x="262" y="136"/>
                    <a:pt x="265" y="136"/>
                  </a:cubicBezTo>
                  <a:cubicBezTo>
                    <a:pt x="268" y="136"/>
                    <a:pt x="270" y="135"/>
                    <a:pt x="272" y="133"/>
                  </a:cubicBezTo>
                  <a:cubicBezTo>
                    <a:pt x="272" y="131"/>
                    <a:pt x="272" y="131"/>
                    <a:pt x="272" y="131"/>
                  </a:cubicBezTo>
                  <a:lnTo>
                    <a:pt x="272" y="130"/>
                  </a:lnTo>
                  <a:close/>
                </a:path>
              </a:pathLst>
            </a:custGeom>
            <a:grpFill/>
            <a:ln w="12700" cap="rnd">
              <a:solidFill>
                <a:srgbClr val="1E284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</p:grpSp>
      <p:sp>
        <p:nvSpPr>
          <p:cNvPr id="157" name="Freeform: Shape 22"/>
          <p:cNvSpPr/>
          <p:nvPr/>
        </p:nvSpPr>
        <p:spPr>
          <a:xfrm flipH="1" flipV="1">
            <a:off x="8775723" y="6535163"/>
            <a:ext cx="3427080" cy="332165"/>
          </a:xfrm>
          <a:custGeom>
            <a:avLst/>
            <a:gdLst>
              <a:gd name="connsiteX0" fmla="*/ 0 w 3427080"/>
              <a:gd name="connsiteY0" fmla="*/ 332165 h 332165"/>
              <a:gd name="connsiteX1" fmla="*/ 3091623 w 3427080"/>
              <a:gd name="connsiteY1" fmla="*/ 332165 h 332165"/>
              <a:gd name="connsiteX2" fmla="*/ 3427080 w 3427080"/>
              <a:gd name="connsiteY2" fmla="*/ 0 h 332165"/>
              <a:gd name="connsiteX3" fmla="*/ 0 w 3427080"/>
              <a:gd name="connsiteY3" fmla="*/ 0 h 3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080" h="332165">
                <a:moveTo>
                  <a:pt x="0" y="332165"/>
                </a:moveTo>
                <a:lnTo>
                  <a:pt x="3091623" y="332165"/>
                </a:lnTo>
                <a:lnTo>
                  <a:pt x="3427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1E2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8" name="TextBox 3"/>
          <p:cNvSpPr txBox="1"/>
          <p:nvPr/>
        </p:nvSpPr>
        <p:spPr>
          <a:xfrm>
            <a:off x="9237765" y="6545037"/>
            <a:ext cx="300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pt-BR" sz="14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TATICCA</a:t>
            </a: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.COM.BR</a:t>
            </a:r>
            <a:endParaRPr lang="pt-BR" sz="1400" i="1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0" name="TextBox 3"/>
          <p:cNvSpPr txBox="1"/>
          <p:nvPr/>
        </p:nvSpPr>
        <p:spPr>
          <a:xfrm>
            <a:off x="1462834" y="1646072"/>
            <a:ext cx="346736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ATUANDO EM TODO O </a:t>
            </a:r>
            <a:r>
              <a:rPr lang="pt-BR" sz="3300" dirty="0">
                <a:solidFill>
                  <a:srgbClr val="53C1A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BRASIL</a:t>
            </a:r>
          </a:p>
        </p:txBody>
      </p:sp>
      <p:sp>
        <p:nvSpPr>
          <p:cNvPr id="182" name="TextBox 3"/>
          <p:cNvSpPr txBox="1"/>
          <p:nvPr/>
        </p:nvSpPr>
        <p:spPr>
          <a:xfrm>
            <a:off x="465278" y="2583881"/>
            <a:ext cx="4500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i="1" dirty="0">
              <a:solidFill>
                <a:srgbClr val="1E2845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pt-BR" sz="2400" i="1" dirty="0">
                <a:solidFill>
                  <a:srgbClr val="1E284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Integrada com </a:t>
            </a:r>
            <a:r>
              <a:rPr lang="pt-BR" sz="2400" b="1" i="1" dirty="0">
                <a:solidFill>
                  <a:srgbClr val="27AD8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presença marcante </a:t>
            </a:r>
            <a:r>
              <a:rPr lang="pt-BR" sz="2400" i="1" dirty="0">
                <a:solidFill>
                  <a:srgbClr val="1E284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 mais de</a:t>
            </a:r>
            <a:r>
              <a:rPr lang="pt-BR" sz="2400" b="1" i="1" dirty="0">
                <a:solidFill>
                  <a:srgbClr val="27AD8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83 países</a:t>
            </a:r>
            <a:r>
              <a:rPr lang="pt-BR" sz="2400" i="1" dirty="0">
                <a:solidFill>
                  <a:srgbClr val="1E284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pt-BR" sz="2400" dirty="0">
              <a:solidFill>
                <a:srgbClr val="1E2845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7648765" y="1809262"/>
            <a:ext cx="1705382" cy="1414959"/>
            <a:chOff x="7648765" y="1809262"/>
            <a:chExt cx="1705382" cy="1414959"/>
          </a:xfrm>
        </p:grpSpPr>
        <p:sp>
          <p:nvSpPr>
            <p:cNvPr id="10" name="Retângulo Arredondado 9"/>
            <p:cNvSpPr/>
            <p:nvPr/>
          </p:nvSpPr>
          <p:spPr>
            <a:xfrm>
              <a:off x="7648765" y="2030695"/>
              <a:ext cx="738875" cy="183394"/>
            </a:xfrm>
            <a:prstGeom prst="roundRect">
              <a:avLst/>
            </a:prstGeom>
            <a:solidFill>
              <a:srgbClr val="1E284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BRASÍLIA</a:t>
              </a:r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8184323" y="1809262"/>
              <a:ext cx="1169824" cy="1414959"/>
              <a:chOff x="7635001" y="-4020690"/>
              <a:chExt cx="1942098" cy="2349062"/>
            </a:xfrm>
          </p:grpSpPr>
          <p:sp>
            <p:nvSpPr>
              <p:cNvPr id="134" name="Прямоугольник 562"/>
              <p:cNvSpPr/>
              <p:nvPr/>
            </p:nvSpPr>
            <p:spPr>
              <a:xfrm rot="16483327" flipH="1" flipV="1">
                <a:off x="8658534" y="-2227319"/>
                <a:ext cx="683648" cy="427734"/>
              </a:xfrm>
              <a:custGeom>
                <a:avLst/>
                <a:gdLst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277424 w 277424"/>
                  <a:gd name="connsiteY2" fmla="*/ 406832 h 406832"/>
                  <a:gd name="connsiteX3" fmla="*/ 0 w 277424"/>
                  <a:gd name="connsiteY3" fmla="*/ 406832 h 406832"/>
                  <a:gd name="connsiteX4" fmla="*/ 0 w 277424"/>
                  <a:gd name="connsiteY4" fmla="*/ 0 h 406832"/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0 w 277424"/>
                  <a:gd name="connsiteY2" fmla="*/ 406832 h 406832"/>
                  <a:gd name="connsiteX3" fmla="*/ 0 w 277424"/>
                  <a:gd name="connsiteY3" fmla="*/ 0 h 406832"/>
                  <a:gd name="connsiteX0" fmla="*/ 0 w 574000"/>
                  <a:gd name="connsiteY0" fmla="*/ 0 h 431918"/>
                  <a:gd name="connsiteX1" fmla="*/ 574000 w 574000"/>
                  <a:gd name="connsiteY1" fmla="*/ 25086 h 431918"/>
                  <a:gd name="connsiteX2" fmla="*/ 296576 w 574000"/>
                  <a:gd name="connsiteY2" fmla="*/ 431918 h 431918"/>
                  <a:gd name="connsiteX3" fmla="*/ 0 w 574000"/>
                  <a:gd name="connsiteY3" fmla="*/ 0 h 431918"/>
                  <a:gd name="connsiteX0" fmla="*/ 0 w 574000"/>
                  <a:gd name="connsiteY0" fmla="*/ 0 h 607517"/>
                  <a:gd name="connsiteX1" fmla="*/ 574000 w 574000"/>
                  <a:gd name="connsiteY1" fmla="*/ 25086 h 607517"/>
                  <a:gd name="connsiteX2" fmla="*/ 237265 w 574000"/>
                  <a:gd name="connsiteY2" fmla="*/ 607518 h 607517"/>
                  <a:gd name="connsiteX3" fmla="*/ 0 w 574000"/>
                  <a:gd name="connsiteY3" fmla="*/ 0 h 60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000" h="607517">
                    <a:moveTo>
                      <a:pt x="0" y="0"/>
                    </a:moveTo>
                    <a:lnTo>
                      <a:pt x="574000" y="25086"/>
                    </a:lnTo>
                    <a:lnTo>
                      <a:pt x="237265" y="607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136" name="Oval 39"/>
              <p:cNvSpPr/>
              <p:nvPr/>
            </p:nvSpPr>
            <p:spPr>
              <a:xfrm>
                <a:off x="7635001" y="-4020690"/>
                <a:ext cx="1942098" cy="1942098"/>
              </a:xfrm>
              <a:prstGeom prst="ellipse">
                <a:avLst/>
              </a:prstGeom>
              <a:blipFill dpi="0" rotWithShape="0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rgbClr val="2222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Agrupar 11"/>
          <p:cNvGrpSpPr/>
          <p:nvPr/>
        </p:nvGrpSpPr>
        <p:grpSpPr>
          <a:xfrm>
            <a:off x="8486188" y="4897945"/>
            <a:ext cx="2420430" cy="1423251"/>
            <a:chOff x="8439912" y="5048503"/>
            <a:chExt cx="2420430" cy="1423251"/>
          </a:xfrm>
        </p:grpSpPr>
        <p:sp>
          <p:nvSpPr>
            <p:cNvPr id="194" name="Retângulo Arredondado 193"/>
            <p:cNvSpPr/>
            <p:nvPr/>
          </p:nvSpPr>
          <p:spPr>
            <a:xfrm>
              <a:off x="9796367" y="5517244"/>
              <a:ext cx="1063975" cy="272476"/>
            </a:xfrm>
            <a:prstGeom prst="roundRect">
              <a:avLst/>
            </a:prstGeom>
            <a:solidFill>
              <a:srgbClr val="1E2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BLUMENAU</a:t>
              </a:r>
            </a:p>
          </p:txBody>
        </p:sp>
        <p:grpSp>
          <p:nvGrpSpPr>
            <p:cNvPr id="190" name="Agrupar 189"/>
            <p:cNvGrpSpPr/>
            <p:nvPr/>
          </p:nvGrpSpPr>
          <p:grpSpPr>
            <a:xfrm>
              <a:off x="8439912" y="5048503"/>
              <a:ext cx="2004167" cy="1423251"/>
              <a:chOff x="6943935" y="-4149233"/>
              <a:chExt cx="3327242" cy="2362832"/>
            </a:xfrm>
          </p:grpSpPr>
          <p:pic>
            <p:nvPicPr>
              <p:cNvPr id="191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935" y="-3106465"/>
                <a:ext cx="3327242" cy="1320064"/>
              </a:xfrm>
              <a:prstGeom prst="rect">
                <a:avLst/>
              </a:prstGeom>
            </p:spPr>
          </p:pic>
          <p:sp>
            <p:nvSpPr>
              <p:cNvPr id="192" name="Прямоугольник 562"/>
              <p:cNvSpPr/>
              <p:nvPr/>
            </p:nvSpPr>
            <p:spPr>
              <a:xfrm rot="18892288" flipV="1">
                <a:off x="7515382" y="-4116067"/>
                <a:ext cx="650826" cy="584493"/>
              </a:xfrm>
              <a:custGeom>
                <a:avLst/>
                <a:gdLst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277424 w 277424"/>
                  <a:gd name="connsiteY2" fmla="*/ 406832 h 406832"/>
                  <a:gd name="connsiteX3" fmla="*/ 0 w 277424"/>
                  <a:gd name="connsiteY3" fmla="*/ 406832 h 406832"/>
                  <a:gd name="connsiteX4" fmla="*/ 0 w 277424"/>
                  <a:gd name="connsiteY4" fmla="*/ 0 h 406832"/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0 w 277424"/>
                  <a:gd name="connsiteY2" fmla="*/ 406832 h 406832"/>
                  <a:gd name="connsiteX3" fmla="*/ 0 w 277424"/>
                  <a:gd name="connsiteY3" fmla="*/ 0 h 406832"/>
                  <a:gd name="connsiteX0" fmla="*/ 0 w 574000"/>
                  <a:gd name="connsiteY0" fmla="*/ 0 h 431918"/>
                  <a:gd name="connsiteX1" fmla="*/ 574000 w 574000"/>
                  <a:gd name="connsiteY1" fmla="*/ 25086 h 431918"/>
                  <a:gd name="connsiteX2" fmla="*/ 296576 w 574000"/>
                  <a:gd name="connsiteY2" fmla="*/ 431918 h 431918"/>
                  <a:gd name="connsiteX3" fmla="*/ 0 w 574000"/>
                  <a:gd name="connsiteY3" fmla="*/ 0 h 431918"/>
                  <a:gd name="connsiteX0" fmla="*/ 0 w 574000"/>
                  <a:gd name="connsiteY0" fmla="*/ 0 h 607517"/>
                  <a:gd name="connsiteX1" fmla="*/ 574000 w 574000"/>
                  <a:gd name="connsiteY1" fmla="*/ 25086 h 607517"/>
                  <a:gd name="connsiteX2" fmla="*/ 237265 w 574000"/>
                  <a:gd name="connsiteY2" fmla="*/ 607518 h 607517"/>
                  <a:gd name="connsiteX3" fmla="*/ 0 w 574000"/>
                  <a:gd name="connsiteY3" fmla="*/ 0 h 60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000" h="607517">
                    <a:moveTo>
                      <a:pt x="0" y="0"/>
                    </a:moveTo>
                    <a:lnTo>
                      <a:pt x="574000" y="25086"/>
                    </a:lnTo>
                    <a:lnTo>
                      <a:pt x="237265" y="607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193" name="Oval 39"/>
              <p:cNvSpPr/>
              <p:nvPr/>
            </p:nvSpPr>
            <p:spPr>
              <a:xfrm>
                <a:off x="7635001" y="-4020690"/>
                <a:ext cx="1942098" cy="1942098"/>
              </a:xfrm>
              <a:prstGeom prst="ellipse">
                <a:avLst/>
              </a:prstGeom>
              <a:blipFill dpi="0" rotWithShape="0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rgbClr val="2222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Agrupar 12"/>
          <p:cNvGrpSpPr/>
          <p:nvPr/>
        </p:nvGrpSpPr>
        <p:grpSpPr>
          <a:xfrm>
            <a:off x="9587027" y="3939935"/>
            <a:ext cx="2252111" cy="1169823"/>
            <a:chOff x="9718012" y="3939935"/>
            <a:chExt cx="2252111" cy="1169823"/>
          </a:xfrm>
        </p:grpSpPr>
        <p:sp>
          <p:nvSpPr>
            <p:cNvPr id="195" name="Retângulo Arredondado 194"/>
            <p:cNvSpPr/>
            <p:nvPr/>
          </p:nvSpPr>
          <p:spPr>
            <a:xfrm>
              <a:off x="10864823" y="4333217"/>
              <a:ext cx="1105300" cy="291482"/>
            </a:xfrm>
            <a:prstGeom prst="roundRect">
              <a:avLst/>
            </a:prstGeom>
            <a:solidFill>
              <a:srgbClr val="1E2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361950"/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RIO DE JANEIRO</a:t>
              </a:r>
            </a:p>
          </p:txBody>
        </p:sp>
        <p:grpSp>
          <p:nvGrpSpPr>
            <p:cNvPr id="196" name="Agrupar 195"/>
            <p:cNvGrpSpPr/>
            <p:nvPr/>
          </p:nvGrpSpPr>
          <p:grpSpPr>
            <a:xfrm>
              <a:off x="9718012" y="3939935"/>
              <a:ext cx="1935817" cy="1169823"/>
              <a:chOff x="6938633" y="-3716384"/>
              <a:chExt cx="3213770" cy="1942098"/>
            </a:xfrm>
          </p:grpSpPr>
          <p:pic>
            <p:nvPicPr>
              <p:cNvPr id="197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8633" y="-3100037"/>
                <a:ext cx="3213770" cy="1320064"/>
              </a:xfrm>
              <a:prstGeom prst="rect">
                <a:avLst/>
              </a:prstGeom>
            </p:spPr>
          </p:pic>
          <p:sp>
            <p:nvSpPr>
              <p:cNvPr id="198" name="Прямоугольник 562"/>
              <p:cNvSpPr/>
              <p:nvPr/>
            </p:nvSpPr>
            <p:spPr>
              <a:xfrm rot="17541798" flipV="1">
                <a:off x="7243074" y="-3198917"/>
                <a:ext cx="416412" cy="260534"/>
              </a:xfrm>
              <a:custGeom>
                <a:avLst/>
                <a:gdLst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277424 w 277424"/>
                  <a:gd name="connsiteY2" fmla="*/ 406832 h 406832"/>
                  <a:gd name="connsiteX3" fmla="*/ 0 w 277424"/>
                  <a:gd name="connsiteY3" fmla="*/ 406832 h 406832"/>
                  <a:gd name="connsiteX4" fmla="*/ 0 w 277424"/>
                  <a:gd name="connsiteY4" fmla="*/ 0 h 406832"/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0 w 277424"/>
                  <a:gd name="connsiteY2" fmla="*/ 406832 h 406832"/>
                  <a:gd name="connsiteX3" fmla="*/ 0 w 277424"/>
                  <a:gd name="connsiteY3" fmla="*/ 0 h 406832"/>
                  <a:gd name="connsiteX0" fmla="*/ 0 w 574000"/>
                  <a:gd name="connsiteY0" fmla="*/ 0 h 431918"/>
                  <a:gd name="connsiteX1" fmla="*/ 574000 w 574000"/>
                  <a:gd name="connsiteY1" fmla="*/ 25086 h 431918"/>
                  <a:gd name="connsiteX2" fmla="*/ 296576 w 574000"/>
                  <a:gd name="connsiteY2" fmla="*/ 431918 h 431918"/>
                  <a:gd name="connsiteX3" fmla="*/ 0 w 574000"/>
                  <a:gd name="connsiteY3" fmla="*/ 0 h 431918"/>
                  <a:gd name="connsiteX0" fmla="*/ 0 w 574000"/>
                  <a:gd name="connsiteY0" fmla="*/ 0 h 607517"/>
                  <a:gd name="connsiteX1" fmla="*/ 574000 w 574000"/>
                  <a:gd name="connsiteY1" fmla="*/ 25086 h 607517"/>
                  <a:gd name="connsiteX2" fmla="*/ 237265 w 574000"/>
                  <a:gd name="connsiteY2" fmla="*/ 607518 h 607517"/>
                  <a:gd name="connsiteX3" fmla="*/ 0 w 574000"/>
                  <a:gd name="connsiteY3" fmla="*/ 0 h 60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000" h="607517">
                    <a:moveTo>
                      <a:pt x="0" y="0"/>
                    </a:moveTo>
                    <a:lnTo>
                      <a:pt x="574000" y="25086"/>
                    </a:lnTo>
                    <a:lnTo>
                      <a:pt x="237265" y="607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199" name="Oval 39"/>
              <p:cNvSpPr/>
              <p:nvPr/>
            </p:nvSpPr>
            <p:spPr>
              <a:xfrm>
                <a:off x="7477700" y="-3716384"/>
                <a:ext cx="1942097" cy="1942098"/>
              </a:xfrm>
              <a:prstGeom prst="ellipse">
                <a:avLst/>
              </a:prstGeom>
              <a:blipFill dpi="0" rotWithShape="0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rgbClr val="2222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5" name="Agrupar 1024"/>
          <p:cNvGrpSpPr/>
          <p:nvPr/>
        </p:nvGrpSpPr>
        <p:grpSpPr>
          <a:xfrm>
            <a:off x="6149175" y="4103622"/>
            <a:ext cx="2169655" cy="1345825"/>
            <a:chOff x="6149175" y="4103622"/>
            <a:chExt cx="2169655" cy="1345825"/>
          </a:xfrm>
        </p:grpSpPr>
        <p:sp>
          <p:nvSpPr>
            <p:cNvPr id="204" name="Retângulo Arredondado 203"/>
            <p:cNvSpPr/>
            <p:nvPr/>
          </p:nvSpPr>
          <p:spPr>
            <a:xfrm>
              <a:off x="6149175" y="4430953"/>
              <a:ext cx="738875" cy="291482"/>
            </a:xfrm>
            <a:prstGeom prst="roundRect">
              <a:avLst/>
            </a:prstGeom>
            <a:solidFill>
              <a:srgbClr val="1E2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CURITIBA</a:t>
              </a:r>
            </a:p>
          </p:txBody>
        </p:sp>
        <p:grpSp>
          <p:nvGrpSpPr>
            <p:cNvPr id="200" name="Agrupar 199"/>
            <p:cNvGrpSpPr/>
            <p:nvPr/>
          </p:nvGrpSpPr>
          <p:grpSpPr>
            <a:xfrm>
              <a:off x="6314663" y="4103622"/>
              <a:ext cx="2004167" cy="1345825"/>
              <a:chOff x="6943935" y="-4020690"/>
              <a:chExt cx="3327242" cy="2234289"/>
            </a:xfrm>
          </p:grpSpPr>
          <p:pic>
            <p:nvPicPr>
              <p:cNvPr id="201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935" y="-3106465"/>
                <a:ext cx="3327242" cy="1320064"/>
              </a:xfrm>
              <a:prstGeom prst="rect">
                <a:avLst/>
              </a:prstGeom>
            </p:spPr>
          </p:pic>
          <p:sp>
            <p:nvSpPr>
              <p:cNvPr id="202" name="Прямоугольник 562"/>
              <p:cNvSpPr/>
              <p:nvPr/>
            </p:nvSpPr>
            <p:spPr>
              <a:xfrm rot="5400000" flipH="1" flipV="1">
                <a:off x="9498388" y="-3264009"/>
                <a:ext cx="593761" cy="547420"/>
              </a:xfrm>
              <a:custGeom>
                <a:avLst/>
                <a:gdLst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277424 w 277424"/>
                  <a:gd name="connsiteY2" fmla="*/ 406832 h 406832"/>
                  <a:gd name="connsiteX3" fmla="*/ 0 w 277424"/>
                  <a:gd name="connsiteY3" fmla="*/ 406832 h 406832"/>
                  <a:gd name="connsiteX4" fmla="*/ 0 w 277424"/>
                  <a:gd name="connsiteY4" fmla="*/ 0 h 406832"/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0 w 277424"/>
                  <a:gd name="connsiteY2" fmla="*/ 406832 h 406832"/>
                  <a:gd name="connsiteX3" fmla="*/ 0 w 277424"/>
                  <a:gd name="connsiteY3" fmla="*/ 0 h 406832"/>
                  <a:gd name="connsiteX0" fmla="*/ 0 w 574000"/>
                  <a:gd name="connsiteY0" fmla="*/ 0 h 431918"/>
                  <a:gd name="connsiteX1" fmla="*/ 574000 w 574000"/>
                  <a:gd name="connsiteY1" fmla="*/ 25086 h 431918"/>
                  <a:gd name="connsiteX2" fmla="*/ 296576 w 574000"/>
                  <a:gd name="connsiteY2" fmla="*/ 431918 h 431918"/>
                  <a:gd name="connsiteX3" fmla="*/ 0 w 574000"/>
                  <a:gd name="connsiteY3" fmla="*/ 0 h 431918"/>
                  <a:gd name="connsiteX0" fmla="*/ 0 w 574000"/>
                  <a:gd name="connsiteY0" fmla="*/ 0 h 607517"/>
                  <a:gd name="connsiteX1" fmla="*/ 574000 w 574000"/>
                  <a:gd name="connsiteY1" fmla="*/ 25086 h 607517"/>
                  <a:gd name="connsiteX2" fmla="*/ 237265 w 574000"/>
                  <a:gd name="connsiteY2" fmla="*/ 607518 h 607517"/>
                  <a:gd name="connsiteX3" fmla="*/ 0 w 574000"/>
                  <a:gd name="connsiteY3" fmla="*/ 0 h 60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000" h="607517">
                    <a:moveTo>
                      <a:pt x="0" y="0"/>
                    </a:moveTo>
                    <a:lnTo>
                      <a:pt x="574000" y="25086"/>
                    </a:lnTo>
                    <a:lnTo>
                      <a:pt x="237265" y="607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203" name="Oval 39"/>
              <p:cNvSpPr/>
              <p:nvPr/>
            </p:nvSpPr>
            <p:spPr>
              <a:xfrm>
                <a:off x="7635001" y="-4020690"/>
                <a:ext cx="1942098" cy="1942098"/>
              </a:xfrm>
              <a:prstGeom prst="ellipse">
                <a:avLst/>
              </a:prstGeom>
              <a:blipFill dpi="0" rotWithShape="0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rgbClr val="2222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9197540" y="2500903"/>
            <a:ext cx="2325304" cy="1336505"/>
            <a:chOff x="9315959" y="2536843"/>
            <a:chExt cx="2325304" cy="1336505"/>
          </a:xfrm>
        </p:grpSpPr>
        <p:sp>
          <p:nvSpPr>
            <p:cNvPr id="214" name="Retângulo Arredondado 213"/>
            <p:cNvSpPr/>
            <p:nvPr/>
          </p:nvSpPr>
          <p:spPr>
            <a:xfrm>
              <a:off x="10570751" y="2928102"/>
              <a:ext cx="1070512" cy="291482"/>
            </a:xfrm>
            <a:prstGeom prst="roundRect">
              <a:avLst/>
            </a:prstGeom>
            <a:solidFill>
              <a:srgbClr val="1E2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266700"/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BELO HORIZONTE</a:t>
              </a:r>
            </a:p>
          </p:txBody>
        </p:sp>
        <p:grpSp>
          <p:nvGrpSpPr>
            <p:cNvPr id="205" name="Agrupar 204"/>
            <p:cNvGrpSpPr/>
            <p:nvPr/>
          </p:nvGrpSpPr>
          <p:grpSpPr>
            <a:xfrm>
              <a:off x="9315959" y="2536843"/>
              <a:ext cx="2004167" cy="1336505"/>
              <a:chOff x="6943289" y="-3716384"/>
              <a:chExt cx="3327242" cy="2218819"/>
            </a:xfrm>
          </p:grpSpPr>
          <p:pic>
            <p:nvPicPr>
              <p:cNvPr id="20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289" y="-3103622"/>
                <a:ext cx="3327242" cy="1320064"/>
              </a:xfrm>
              <a:prstGeom prst="rect">
                <a:avLst/>
              </a:prstGeom>
            </p:spPr>
          </p:pic>
          <p:sp>
            <p:nvSpPr>
              <p:cNvPr id="207" name="Прямоугольник 562"/>
              <p:cNvSpPr/>
              <p:nvPr/>
            </p:nvSpPr>
            <p:spPr>
              <a:xfrm rot="13436098" flipV="1">
                <a:off x="7412921" y="-2226286"/>
                <a:ext cx="621166" cy="728721"/>
              </a:xfrm>
              <a:custGeom>
                <a:avLst/>
                <a:gdLst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277424 w 277424"/>
                  <a:gd name="connsiteY2" fmla="*/ 406832 h 406832"/>
                  <a:gd name="connsiteX3" fmla="*/ 0 w 277424"/>
                  <a:gd name="connsiteY3" fmla="*/ 406832 h 406832"/>
                  <a:gd name="connsiteX4" fmla="*/ 0 w 277424"/>
                  <a:gd name="connsiteY4" fmla="*/ 0 h 406832"/>
                  <a:gd name="connsiteX0" fmla="*/ 0 w 277424"/>
                  <a:gd name="connsiteY0" fmla="*/ 0 h 406832"/>
                  <a:gd name="connsiteX1" fmla="*/ 277424 w 277424"/>
                  <a:gd name="connsiteY1" fmla="*/ 0 h 406832"/>
                  <a:gd name="connsiteX2" fmla="*/ 0 w 277424"/>
                  <a:gd name="connsiteY2" fmla="*/ 406832 h 406832"/>
                  <a:gd name="connsiteX3" fmla="*/ 0 w 277424"/>
                  <a:gd name="connsiteY3" fmla="*/ 0 h 406832"/>
                  <a:gd name="connsiteX0" fmla="*/ 0 w 574000"/>
                  <a:gd name="connsiteY0" fmla="*/ 0 h 431918"/>
                  <a:gd name="connsiteX1" fmla="*/ 574000 w 574000"/>
                  <a:gd name="connsiteY1" fmla="*/ 25086 h 431918"/>
                  <a:gd name="connsiteX2" fmla="*/ 296576 w 574000"/>
                  <a:gd name="connsiteY2" fmla="*/ 431918 h 431918"/>
                  <a:gd name="connsiteX3" fmla="*/ 0 w 574000"/>
                  <a:gd name="connsiteY3" fmla="*/ 0 h 431918"/>
                  <a:gd name="connsiteX0" fmla="*/ 0 w 574000"/>
                  <a:gd name="connsiteY0" fmla="*/ 0 h 607517"/>
                  <a:gd name="connsiteX1" fmla="*/ 574000 w 574000"/>
                  <a:gd name="connsiteY1" fmla="*/ 25086 h 607517"/>
                  <a:gd name="connsiteX2" fmla="*/ 237265 w 574000"/>
                  <a:gd name="connsiteY2" fmla="*/ 607518 h 607517"/>
                  <a:gd name="connsiteX3" fmla="*/ 0 w 574000"/>
                  <a:gd name="connsiteY3" fmla="*/ 0 h 60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000" h="607517">
                    <a:moveTo>
                      <a:pt x="0" y="0"/>
                    </a:moveTo>
                    <a:lnTo>
                      <a:pt x="574000" y="25086"/>
                    </a:lnTo>
                    <a:lnTo>
                      <a:pt x="237265" y="607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84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208" name="Oval 39"/>
              <p:cNvSpPr/>
              <p:nvPr/>
            </p:nvSpPr>
            <p:spPr>
              <a:xfrm>
                <a:off x="7477700" y="-3716384"/>
                <a:ext cx="1942097" cy="1942098"/>
              </a:xfrm>
              <a:prstGeom prst="ellipse">
                <a:avLst/>
              </a:prstGeom>
              <a:blipFill dpi="0" rotWithShape="0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rgbClr val="2222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2" name="Paralelogramo 151">
            <a:extLst>
              <a:ext uri="{FF2B5EF4-FFF2-40B4-BE49-F238E27FC236}">
                <a16:creationId xmlns:a16="http://schemas.microsoft.com/office/drawing/2014/main" id="{9A86B840-8E73-43CD-8BCA-5C78741F8E00}"/>
              </a:ext>
            </a:extLst>
          </p:cNvPr>
          <p:cNvSpPr/>
          <p:nvPr/>
        </p:nvSpPr>
        <p:spPr>
          <a:xfrm flipH="1">
            <a:off x="-2212258" y="4420033"/>
            <a:ext cx="6709604" cy="2447044"/>
          </a:xfrm>
          <a:prstGeom prst="parallelogram">
            <a:avLst>
              <a:gd name="adj" fmla="val 78611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>
            <a:extLst>
              <a:ext uri="{FF2B5EF4-FFF2-40B4-BE49-F238E27FC236}">
                <a16:creationId xmlns:a16="http://schemas.microsoft.com/office/drawing/2014/main" id="{B85F88F6-53C6-4F50-BCB3-60DC643C0EF4}"/>
              </a:ext>
            </a:extLst>
          </p:cNvPr>
          <p:cNvSpPr/>
          <p:nvPr/>
        </p:nvSpPr>
        <p:spPr>
          <a:xfrm>
            <a:off x="76850" y="4517372"/>
            <a:ext cx="3082158" cy="2303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4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Prestamos serviços e garantimos </a:t>
            </a:r>
            <a:r>
              <a:rPr lang="pt-BR" sz="14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qualidade técnica, confiança, agilidade, pontualidade e segurança</a:t>
            </a:r>
            <a:r>
              <a:rPr lang="pt-BR" sz="14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aliados a</a:t>
            </a:r>
            <a:r>
              <a:rPr lang="pt-BR" sz="14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serviços cada vez mais eficazes e conectados à realidade do mundo cada vez mais tecnológico e integrado nacional e internacionalmente.</a:t>
            </a:r>
          </a:p>
        </p:txBody>
      </p:sp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CF1A2E9B-9757-4ECE-B70B-29D80381F882}"/>
              </a:ext>
            </a:extLst>
          </p:cNvPr>
          <p:cNvGrpSpPr/>
          <p:nvPr/>
        </p:nvGrpSpPr>
        <p:grpSpPr>
          <a:xfrm>
            <a:off x="250663" y="1517601"/>
            <a:ext cx="1151796" cy="1181472"/>
            <a:chOff x="7205422" y="4746051"/>
            <a:chExt cx="1236976" cy="1236976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F0C11F44-6093-4770-83F0-EB89EFD9CB80}"/>
                </a:ext>
              </a:extLst>
            </p:cNvPr>
            <p:cNvSpPr/>
            <p:nvPr/>
          </p:nvSpPr>
          <p:spPr>
            <a:xfrm>
              <a:off x="7205422" y="4746051"/>
              <a:ext cx="1236976" cy="1236976"/>
            </a:xfrm>
            <a:prstGeom prst="ellipse">
              <a:avLst/>
            </a:prstGeom>
            <a:solidFill>
              <a:srgbClr val="1E28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9" name="Retângulo 158">
              <a:extLst>
                <a:ext uri="{FF2B5EF4-FFF2-40B4-BE49-F238E27FC236}">
                  <a16:creationId xmlns:a16="http://schemas.microsoft.com/office/drawing/2014/main" id="{AD365F92-6D58-49A2-92A6-AB5D447D27FA}"/>
                </a:ext>
              </a:extLst>
            </p:cNvPr>
            <p:cNvSpPr/>
            <p:nvPr/>
          </p:nvSpPr>
          <p:spPr>
            <a:xfrm>
              <a:off x="7284442" y="4993330"/>
              <a:ext cx="1078931" cy="612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600" b="1" i="1" dirty="0">
                  <a:solidFill>
                    <a:srgbClr val="27AD88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+100 </a:t>
              </a:r>
              <a:r>
                <a:rPr lang="pt-BR" sz="1100" b="1" i="1" dirty="0">
                  <a:solidFill>
                    <a:srgbClr val="27AD8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pt-BR" sz="1100" b="1" i="1" dirty="0">
                  <a:solidFill>
                    <a:srgbClr val="27AD88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profissionais</a:t>
              </a:r>
              <a:br>
                <a:rPr lang="pt-BR" sz="1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especialistas</a:t>
              </a:r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90E4E570-6C22-4EB2-8D9E-291BEBE4F3F8}"/>
                </a:ext>
              </a:extLst>
            </p:cNvPr>
            <p:cNvSpPr/>
            <p:nvPr/>
          </p:nvSpPr>
          <p:spPr>
            <a:xfrm>
              <a:off x="7259971" y="4800600"/>
              <a:ext cx="1127878" cy="1127877"/>
            </a:xfrm>
            <a:prstGeom prst="ellipse">
              <a:avLst/>
            </a:prstGeom>
            <a:noFill/>
            <a:ln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7" name="Agrupar 166">
            <a:extLst>
              <a:ext uri="{FF2B5EF4-FFF2-40B4-BE49-F238E27FC236}">
                <a16:creationId xmlns:a16="http://schemas.microsoft.com/office/drawing/2014/main" id="{2AD3A1FF-F5F6-41E7-8CDD-A50927AEE3B6}"/>
              </a:ext>
            </a:extLst>
          </p:cNvPr>
          <p:cNvGrpSpPr/>
          <p:nvPr/>
        </p:nvGrpSpPr>
        <p:grpSpPr>
          <a:xfrm>
            <a:off x="216012" y="213925"/>
            <a:ext cx="3009329" cy="742208"/>
            <a:chOff x="12998450" y="8788400"/>
            <a:chExt cx="6842125" cy="1687513"/>
          </a:xfrm>
        </p:grpSpPr>
        <p:sp>
          <p:nvSpPr>
            <p:cNvPr id="168" name="Freeform 98">
              <a:extLst>
                <a:ext uri="{FF2B5EF4-FFF2-40B4-BE49-F238E27FC236}">
                  <a16:creationId xmlns:a16="http://schemas.microsoft.com/office/drawing/2014/main" id="{E69D8E92-5BC6-487C-B4CA-245B0495F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0213" y="8807450"/>
              <a:ext cx="892175" cy="974725"/>
            </a:xfrm>
            <a:custGeom>
              <a:avLst/>
              <a:gdLst>
                <a:gd name="T0" fmla="*/ 313 w 562"/>
                <a:gd name="T1" fmla="*/ 58 h 614"/>
                <a:gd name="T2" fmla="*/ 313 w 562"/>
                <a:gd name="T3" fmla="*/ 614 h 614"/>
                <a:gd name="T4" fmla="*/ 249 w 562"/>
                <a:gd name="T5" fmla="*/ 614 h 614"/>
                <a:gd name="T6" fmla="*/ 249 w 562"/>
                <a:gd name="T7" fmla="*/ 58 h 614"/>
                <a:gd name="T8" fmla="*/ 0 w 562"/>
                <a:gd name="T9" fmla="*/ 58 h 614"/>
                <a:gd name="T10" fmla="*/ 0 w 562"/>
                <a:gd name="T11" fmla="*/ 0 h 614"/>
                <a:gd name="T12" fmla="*/ 562 w 562"/>
                <a:gd name="T13" fmla="*/ 0 h 614"/>
                <a:gd name="T14" fmla="*/ 562 w 562"/>
                <a:gd name="T15" fmla="*/ 58 h 614"/>
                <a:gd name="T16" fmla="*/ 313 w 562"/>
                <a:gd name="T17" fmla="*/ 5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" h="614">
                  <a:moveTo>
                    <a:pt x="313" y="58"/>
                  </a:moveTo>
                  <a:lnTo>
                    <a:pt x="313" y="614"/>
                  </a:lnTo>
                  <a:lnTo>
                    <a:pt x="249" y="614"/>
                  </a:lnTo>
                  <a:lnTo>
                    <a:pt x="24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562" y="0"/>
                  </a:lnTo>
                  <a:lnTo>
                    <a:pt x="562" y="58"/>
                  </a:lnTo>
                  <a:lnTo>
                    <a:pt x="313" y="58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99">
              <a:extLst>
                <a:ext uri="{FF2B5EF4-FFF2-40B4-BE49-F238E27FC236}">
                  <a16:creationId xmlns:a16="http://schemas.microsoft.com/office/drawing/2014/main" id="{90D5A9F4-DB4C-42BA-A3DD-A1C22F8E2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09825" y="8804275"/>
              <a:ext cx="977900" cy="981075"/>
            </a:xfrm>
            <a:custGeom>
              <a:avLst/>
              <a:gdLst>
                <a:gd name="T0" fmla="*/ 339 w 616"/>
                <a:gd name="T1" fmla="*/ 0 h 618"/>
                <a:gd name="T2" fmla="*/ 279 w 616"/>
                <a:gd name="T3" fmla="*/ 0 h 618"/>
                <a:gd name="T4" fmla="*/ 0 w 616"/>
                <a:gd name="T5" fmla="*/ 618 h 618"/>
                <a:gd name="T6" fmla="*/ 69 w 616"/>
                <a:gd name="T7" fmla="*/ 618 h 618"/>
                <a:gd name="T8" fmla="*/ 135 w 616"/>
                <a:gd name="T9" fmla="*/ 471 h 618"/>
                <a:gd name="T10" fmla="*/ 277 w 616"/>
                <a:gd name="T11" fmla="*/ 471 h 618"/>
                <a:gd name="T12" fmla="*/ 317 w 616"/>
                <a:gd name="T13" fmla="*/ 471 h 618"/>
                <a:gd name="T14" fmla="*/ 432 w 616"/>
                <a:gd name="T15" fmla="*/ 471 h 618"/>
                <a:gd name="T16" fmla="*/ 460 w 616"/>
                <a:gd name="T17" fmla="*/ 419 h 618"/>
                <a:gd name="T18" fmla="*/ 470 w 616"/>
                <a:gd name="T19" fmla="*/ 439 h 618"/>
                <a:gd name="T20" fmla="*/ 548 w 616"/>
                <a:gd name="T21" fmla="*/ 618 h 618"/>
                <a:gd name="T22" fmla="*/ 616 w 616"/>
                <a:gd name="T23" fmla="*/ 618 h 618"/>
                <a:gd name="T24" fmla="*/ 339 w 616"/>
                <a:gd name="T25" fmla="*/ 0 h 618"/>
                <a:gd name="T26" fmla="*/ 161 w 616"/>
                <a:gd name="T27" fmla="*/ 413 h 618"/>
                <a:gd name="T28" fmla="*/ 175 w 616"/>
                <a:gd name="T29" fmla="*/ 381 h 618"/>
                <a:gd name="T30" fmla="*/ 309 w 616"/>
                <a:gd name="T31" fmla="*/ 77 h 618"/>
                <a:gd name="T32" fmla="*/ 444 w 616"/>
                <a:gd name="T33" fmla="*/ 381 h 618"/>
                <a:gd name="T34" fmla="*/ 458 w 616"/>
                <a:gd name="T35" fmla="*/ 413 h 618"/>
                <a:gd name="T36" fmla="*/ 161 w 616"/>
                <a:gd name="T37" fmla="*/ 4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6" h="618">
                  <a:moveTo>
                    <a:pt x="339" y="0"/>
                  </a:moveTo>
                  <a:lnTo>
                    <a:pt x="279" y="0"/>
                  </a:lnTo>
                  <a:lnTo>
                    <a:pt x="0" y="618"/>
                  </a:lnTo>
                  <a:lnTo>
                    <a:pt x="69" y="618"/>
                  </a:lnTo>
                  <a:lnTo>
                    <a:pt x="135" y="471"/>
                  </a:lnTo>
                  <a:lnTo>
                    <a:pt x="277" y="471"/>
                  </a:lnTo>
                  <a:lnTo>
                    <a:pt x="317" y="471"/>
                  </a:lnTo>
                  <a:lnTo>
                    <a:pt x="432" y="471"/>
                  </a:lnTo>
                  <a:lnTo>
                    <a:pt x="460" y="419"/>
                  </a:lnTo>
                  <a:lnTo>
                    <a:pt x="470" y="439"/>
                  </a:lnTo>
                  <a:lnTo>
                    <a:pt x="548" y="618"/>
                  </a:lnTo>
                  <a:lnTo>
                    <a:pt x="616" y="618"/>
                  </a:lnTo>
                  <a:lnTo>
                    <a:pt x="339" y="0"/>
                  </a:lnTo>
                  <a:close/>
                  <a:moveTo>
                    <a:pt x="161" y="413"/>
                  </a:moveTo>
                  <a:lnTo>
                    <a:pt x="175" y="381"/>
                  </a:lnTo>
                  <a:lnTo>
                    <a:pt x="309" y="77"/>
                  </a:lnTo>
                  <a:lnTo>
                    <a:pt x="444" y="381"/>
                  </a:lnTo>
                  <a:lnTo>
                    <a:pt x="458" y="413"/>
                  </a:lnTo>
                  <a:lnTo>
                    <a:pt x="161" y="41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100">
              <a:extLst>
                <a:ext uri="{FF2B5EF4-FFF2-40B4-BE49-F238E27FC236}">
                  <a16:creationId xmlns:a16="http://schemas.microsoft.com/office/drawing/2014/main" id="{FCBA6154-9096-47AB-A442-368B1E8E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4050" y="8807450"/>
              <a:ext cx="869950" cy="974725"/>
            </a:xfrm>
            <a:custGeom>
              <a:avLst/>
              <a:gdLst>
                <a:gd name="T0" fmla="*/ 309 w 548"/>
                <a:gd name="T1" fmla="*/ 58 h 614"/>
                <a:gd name="T2" fmla="*/ 309 w 548"/>
                <a:gd name="T3" fmla="*/ 614 h 614"/>
                <a:gd name="T4" fmla="*/ 245 w 548"/>
                <a:gd name="T5" fmla="*/ 614 h 614"/>
                <a:gd name="T6" fmla="*/ 245 w 548"/>
                <a:gd name="T7" fmla="*/ 58 h 614"/>
                <a:gd name="T8" fmla="*/ 0 w 548"/>
                <a:gd name="T9" fmla="*/ 58 h 614"/>
                <a:gd name="T10" fmla="*/ 0 w 548"/>
                <a:gd name="T11" fmla="*/ 0 h 614"/>
                <a:gd name="T12" fmla="*/ 548 w 548"/>
                <a:gd name="T13" fmla="*/ 0 h 614"/>
                <a:gd name="T14" fmla="*/ 548 w 548"/>
                <a:gd name="T15" fmla="*/ 58 h 614"/>
                <a:gd name="T16" fmla="*/ 309 w 548"/>
                <a:gd name="T17" fmla="*/ 5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614">
                  <a:moveTo>
                    <a:pt x="309" y="58"/>
                  </a:moveTo>
                  <a:lnTo>
                    <a:pt x="309" y="614"/>
                  </a:lnTo>
                  <a:lnTo>
                    <a:pt x="245" y="614"/>
                  </a:lnTo>
                  <a:lnTo>
                    <a:pt x="245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58"/>
                  </a:lnTo>
                  <a:lnTo>
                    <a:pt x="309" y="58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Rectangle 101">
              <a:extLst>
                <a:ext uri="{FF2B5EF4-FFF2-40B4-BE49-F238E27FC236}">
                  <a16:creationId xmlns:a16="http://schemas.microsoft.com/office/drawing/2014/main" id="{BA78BCA2-7D0D-4997-9D89-214ECC308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9725" y="8807450"/>
              <a:ext cx="101600" cy="974725"/>
            </a:xfrm>
            <a:prstGeom prst="rect">
              <a:avLst/>
            </a:pr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102">
              <a:extLst>
                <a:ext uri="{FF2B5EF4-FFF2-40B4-BE49-F238E27FC236}">
                  <a16:creationId xmlns:a16="http://schemas.microsoft.com/office/drawing/2014/main" id="{74F7C7FE-FEB3-41BC-88AD-699C42EE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75" y="8788400"/>
              <a:ext cx="860425" cy="1012825"/>
            </a:xfrm>
            <a:custGeom>
              <a:avLst/>
              <a:gdLst>
                <a:gd name="T0" fmla="*/ 248 w 270"/>
                <a:gd name="T1" fmla="*/ 249 h 317"/>
                <a:gd name="T2" fmla="*/ 159 w 270"/>
                <a:gd name="T3" fmla="*/ 287 h 317"/>
                <a:gd name="T4" fmla="*/ 69 w 270"/>
                <a:gd name="T5" fmla="*/ 250 h 317"/>
                <a:gd name="T6" fmla="*/ 32 w 270"/>
                <a:gd name="T7" fmla="*/ 159 h 317"/>
                <a:gd name="T8" fmla="*/ 69 w 270"/>
                <a:gd name="T9" fmla="*/ 67 h 317"/>
                <a:gd name="T10" fmla="*/ 159 w 270"/>
                <a:gd name="T11" fmla="*/ 30 h 317"/>
                <a:gd name="T12" fmla="*/ 246 w 270"/>
                <a:gd name="T13" fmla="*/ 66 h 317"/>
                <a:gd name="T14" fmla="*/ 268 w 270"/>
                <a:gd name="T15" fmla="*/ 44 h 317"/>
                <a:gd name="T16" fmla="*/ 254 w 270"/>
                <a:gd name="T17" fmla="*/ 31 h 317"/>
                <a:gd name="T18" fmla="*/ 159 w 270"/>
                <a:gd name="T19" fmla="*/ 0 h 317"/>
                <a:gd name="T20" fmla="*/ 46 w 270"/>
                <a:gd name="T21" fmla="*/ 46 h 317"/>
                <a:gd name="T22" fmla="*/ 0 w 270"/>
                <a:gd name="T23" fmla="*/ 159 h 317"/>
                <a:gd name="T24" fmla="*/ 46 w 270"/>
                <a:gd name="T25" fmla="*/ 272 h 317"/>
                <a:gd name="T26" fmla="*/ 159 w 270"/>
                <a:gd name="T27" fmla="*/ 317 h 317"/>
                <a:gd name="T28" fmla="*/ 254 w 270"/>
                <a:gd name="T29" fmla="*/ 286 h 317"/>
                <a:gd name="T30" fmla="*/ 270 w 270"/>
                <a:gd name="T31" fmla="*/ 271 h 317"/>
                <a:gd name="T32" fmla="*/ 248 w 270"/>
                <a:gd name="T33" fmla="*/ 24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317">
                  <a:moveTo>
                    <a:pt x="248" y="249"/>
                  </a:moveTo>
                  <a:cubicBezTo>
                    <a:pt x="227" y="273"/>
                    <a:pt x="196" y="287"/>
                    <a:pt x="159" y="287"/>
                  </a:cubicBezTo>
                  <a:cubicBezTo>
                    <a:pt x="123" y="287"/>
                    <a:pt x="93" y="275"/>
                    <a:pt x="69" y="250"/>
                  </a:cubicBezTo>
                  <a:cubicBezTo>
                    <a:pt x="44" y="225"/>
                    <a:pt x="32" y="195"/>
                    <a:pt x="32" y="159"/>
                  </a:cubicBezTo>
                  <a:cubicBezTo>
                    <a:pt x="32" y="122"/>
                    <a:pt x="44" y="92"/>
                    <a:pt x="69" y="67"/>
                  </a:cubicBezTo>
                  <a:cubicBezTo>
                    <a:pt x="93" y="42"/>
                    <a:pt x="123" y="30"/>
                    <a:pt x="159" y="30"/>
                  </a:cubicBezTo>
                  <a:cubicBezTo>
                    <a:pt x="195" y="30"/>
                    <a:pt x="226" y="43"/>
                    <a:pt x="246" y="66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4" y="40"/>
                    <a:pt x="259" y="35"/>
                    <a:pt x="254" y="31"/>
                  </a:cubicBezTo>
                  <a:cubicBezTo>
                    <a:pt x="227" y="10"/>
                    <a:pt x="196" y="0"/>
                    <a:pt x="159" y="0"/>
                  </a:cubicBezTo>
                  <a:cubicBezTo>
                    <a:pt x="114" y="0"/>
                    <a:pt x="77" y="15"/>
                    <a:pt x="46" y="46"/>
                  </a:cubicBezTo>
                  <a:cubicBezTo>
                    <a:pt x="16" y="76"/>
                    <a:pt x="0" y="114"/>
                    <a:pt x="0" y="159"/>
                  </a:cubicBezTo>
                  <a:cubicBezTo>
                    <a:pt x="0" y="203"/>
                    <a:pt x="15" y="241"/>
                    <a:pt x="46" y="272"/>
                  </a:cubicBezTo>
                  <a:cubicBezTo>
                    <a:pt x="77" y="303"/>
                    <a:pt x="114" y="317"/>
                    <a:pt x="159" y="317"/>
                  </a:cubicBezTo>
                  <a:cubicBezTo>
                    <a:pt x="196" y="317"/>
                    <a:pt x="227" y="307"/>
                    <a:pt x="254" y="286"/>
                  </a:cubicBezTo>
                  <a:cubicBezTo>
                    <a:pt x="260" y="282"/>
                    <a:pt x="265" y="277"/>
                    <a:pt x="270" y="271"/>
                  </a:cubicBezTo>
                  <a:lnTo>
                    <a:pt x="248" y="249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103">
              <a:extLst>
                <a:ext uri="{FF2B5EF4-FFF2-40B4-BE49-F238E27FC236}">
                  <a16:creationId xmlns:a16="http://schemas.microsoft.com/office/drawing/2014/main" id="{71C3834A-52BA-49BA-BD8B-9F9D83822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62675" y="8804275"/>
              <a:ext cx="977900" cy="981075"/>
            </a:xfrm>
            <a:custGeom>
              <a:avLst/>
              <a:gdLst>
                <a:gd name="T0" fmla="*/ 337 w 616"/>
                <a:gd name="T1" fmla="*/ 0 h 618"/>
                <a:gd name="T2" fmla="*/ 277 w 616"/>
                <a:gd name="T3" fmla="*/ 0 h 618"/>
                <a:gd name="T4" fmla="*/ 0 w 616"/>
                <a:gd name="T5" fmla="*/ 618 h 618"/>
                <a:gd name="T6" fmla="*/ 68 w 616"/>
                <a:gd name="T7" fmla="*/ 618 h 618"/>
                <a:gd name="T8" fmla="*/ 132 w 616"/>
                <a:gd name="T9" fmla="*/ 471 h 618"/>
                <a:gd name="T10" fmla="*/ 437 w 616"/>
                <a:gd name="T11" fmla="*/ 471 h 618"/>
                <a:gd name="T12" fmla="*/ 462 w 616"/>
                <a:gd name="T13" fmla="*/ 423 h 618"/>
                <a:gd name="T14" fmla="*/ 468 w 616"/>
                <a:gd name="T15" fmla="*/ 439 h 618"/>
                <a:gd name="T16" fmla="*/ 548 w 616"/>
                <a:gd name="T17" fmla="*/ 618 h 618"/>
                <a:gd name="T18" fmla="*/ 616 w 616"/>
                <a:gd name="T19" fmla="*/ 618 h 618"/>
                <a:gd name="T20" fmla="*/ 337 w 616"/>
                <a:gd name="T21" fmla="*/ 0 h 618"/>
                <a:gd name="T22" fmla="*/ 159 w 616"/>
                <a:gd name="T23" fmla="*/ 413 h 618"/>
                <a:gd name="T24" fmla="*/ 173 w 616"/>
                <a:gd name="T25" fmla="*/ 381 h 618"/>
                <a:gd name="T26" fmla="*/ 307 w 616"/>
                <a:gd name="T27" fmla="*/ 77 h 618"/>
                <a:gd name="T28" fmla="*/ 442 w 616"/>
                <a:gd name="T29" fmla="*/ 381 h 618"/>
                <a:gd name="T30" fmla="*/ 456 w 616"/>
                <a:gd name="T31" fmla="*/ 413 h 618"/>
                <a:gd name="T32" fmla="*/ 159 w 616"/>
                <a:gd name="T33" fmla="*/ 4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618">
                  <a:moveTo>
                    <a:pt x="337" y="0"/>
                  </a:moveTo>
                  <a:lnTo>
                    <a:pt x="277" y="0"/>
                  </a:lnTo>
                  <a:lnTo>
                    <a:pt x="0" y="618"/>
                  </a:lnTo>
                  <a:lnTo>
                    <a:pt x="68" y="618"/>
                  </a:lnTo>
                  <a:lnTo>
                    <a:pt x="132" y="471"/>
                  </a:lnTo>
                  <a:lnTo>
                    <a:pt x="437" y="471"/>
                  </a:lnTo>
                  <a:lnTo>
                    <a:pt x="462" y="423"/>
                  </a:lnTo>
                  <a:lnTo>
                    <a:pt x="468" y="439"/>
                  </a:lnTo>
                  <a:lnTo>
                    <a:pt x="548" y="618"/>
                  </a:lnTo>
                  <a:lnTo>
                    <a:pt x="616" y="618"/>
                  </a:lnTo>
                  <a:lnTo>
                    <a:pt x="337" y="0"/>
                  </a:lnTo>
                  <a:close/>
                  <a:moveTo>
                    <a:pt x="159" y="413"/>
                  </a:moveTo>
                  <a:lnTo>
                    <a:pt x="173" y="381"/>
                  </a:lnTo>
                  <a:lnTo>
                    <a:pt x="307" y="77"/>
                  </a:lnTo>
                  <a:lnTo>
                    <a:pt x="442" y="381"/>
                  </a:lnTo>
                  <a:lnTo>
                    <a:pt x="456" y="413"/>
                  </a:lnTo>
                  <a:lnTo>
                    <a:pt x="159" y="41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104">
              <a:extLst>
                <a:ext uri="{FF2B5EF4-FFF2-40B4-BE49-F238E27FC236}">
                  <a16:creationId xmlns:a16="http://schemas.microsoft.com/office/drawing/2014/main" id="{9D835861-F2F4-4A79-B224-D6470D1A0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0" y="8788400"/>
              <a:ext cx="860425" cy="1012825"/>
            </a:xfrm>
            <a:custGeom>
              <a:avLst/>
              <a:gdLst>
                <a:gd name="T0" fmla="*/ 248 w 270"/>
                <a:gd name="T1" fmla="*/ 249 h 317"/>
                <a:gd name="T2" fmla="*/ 159 w 270"/>
                <a:gd name="T3" fmla="*/ 287 h 317"/>
                <a:gd name="T4" fmla="*/ 68 w 270"/>
                <a:gd name="T5" fmla="*/ 250 h 317"/>
                <a:gd name="T6" fmla="*/ 32 w 270"/>
                <a:gd name="T7" fmla="*/ 159 h 317"/>
                <a:gd name="T8" fmla="*/ 68 w 270"/>
                <a:gd name="T9" fmla="*/ 67 h 317"/>
                <a:gd name="T10" fmla="*/ 159 w 270"/>
                <a:gd name="T11" fmla="*/ 30 h 317"/>
                <a:gd name="T12" fmla="*/ 246 w 270"/>
                <a:gd name="T13" fmla="*/ 66 h 317"/>
                <a:gd name="T14" fmla="*/ 268 w 270"/>
                <a:gd name="T15" fmla="*/ 44 h 317"/>
                <a:gd name="T16" fmla="*/ 261 w 270"/>
                <a:gd name="T17" fmla="*/ 37 h 317"/>
                <a:gd name="T18" fmla="*/ 253 w 270"/>
                <a:gd name="T19" fmla="*/ 31 h 317"/>
                <a:gd name="T20" fmla="*/ 159 w 270"/>
                <a:gd name="T21" fmla="*/ 0 h 317"/>
                <a:gd name="T22" fmla="*/ 46 w 270"/>
                <a:gd name="T23" fmla="*/ 46 h 317"/>
                <a:gd name="T24" fmla="*/ 0 w 270"/>
                <a:gd name="T25" fmla="*/ 159 h 317"/>
                <a:gd name="T26" fmla="*/ 46 w 270"/>
                <a:gd name="T27" fmla="*/ 272 h 317"/>
                <a:gd name="T28" fmla="*/ 159 w 270"/>
                <a:gd name="T29" fmla="*/ 317 h 317"/>
                <a:gd name="T30" fmla="*/ 253 w 270"/>
                <a:gd name="T31" fmla="*/ 286 h 317"/>
                <a:gd name="T32" fmla="*/ 270 w 270"/>
                <a:gd name="T33" fmla="*/ 271 h 317"/>
                <a:gd name="T34" fmla="*/ 248 w 270"/>
                <a:gd name="T35" fmla="*/ 24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317">
                  <a:moveTo>
                    <a:pt x="248" y="249"/>
                  </a:moveTo>
                  <a:cubicBezTo>
                    <a:pt x="227" y="273"/>
                    <a:pt x="196" y="287"/>
                    <a:pt x="159" y="287"/>
                  </a:cubicBezTo>
                  <a:cubicBezTo>
                    <a:pt x="123" y="287"/>
                    <a:pt x="93" y="275"/>
                    <a:pt x="68" y="250"/>
                  </a:cubicBezTo>
                  <a:cubicBezTo>
                    <a:pt x="44" y="225"/>
                    <a:pt x="32" y="195"/>
                    <a:pt x="32" y="159"/>
                  </a:cubicBezTo>
                  <a:cubicBezTo>
                    <a:pt x="32" y="122"/>
                    <a:pt x="44" y="92"/>
                    <a:pt x="68" y="67"/>
                  </a:cubicBezTo>
                  <a:cubicBezTo>
                    <a:pt x="93" y="42"/>
                    <a:pt x="123" y="30"/>
                    <a:pt x="159" y="30"/>
                  </a:cubicBezTo>
                  <a:cubicBezTo>
                    <a:pt x="195" y="30"/>
                    <a:pt x="225" y="43"/>
                    <a:pt x="246" y="66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6" y="42"/>
                    <a:pt x="263" y="39"/>
                    <a:pt x="261" y="37"/>
                  </a:cubicBezTo>
                  <a:cubicBezTo>
                    <a:pt x="258" y="35"/>
                    <a:pt x="256" y="33"/>
                    <a:pt x="253" y="31"/>
                  </a:cubicBezTo>
                  <a:cubicBezTo>
                    <a:pt x="227" y="10"/>
                    <a:pt x="195" y="0"/>
                    <a:pt x="159" y="0"/>
                  </a:cubicBezTo>
                  <a:cubicBezTo>
                    <a:pt x="114" y="0"/>
                    <a:pt x="77" y="15"/>
                    <a:pt x="46" y="46"/>
                  </a:cubicBezTo>
                  <a:cubicBezTo>
                    <a:pt x="15" y="76"/>
                    <a:pt x="0" y="114"/>
                    <a:pt x="0" y="159"/>
                  </a:cubicBezTo>
                  <a:cubicBezTo>
                    <a:pt x="0" y="203"/>
                    <a:pt x="15" y="241"/>
                    <a:pt x="46" y="272"/>
                  </a:cubicBezTo>
                  <a:cubicBezTo>
                    <a:pt x="77" y="303"/>
                    <a:pt x="114" y="317"/>
                    <a:pt x="159" y="317"/>
                  </a:cubicBezTo>
                  <a:cubicBezTo>
                    <a:pt x="195" y="317"/>
                    <a:pt x="227" y="307"/>
                    <a:pt x="253" y="286"/>
                  </a:cubicBezTo>
                  <a:cubicBezTo>
                    <a:pt x="259" y="282"/>
                    <a:pt x="265" y="277"/>
                    <a:pt x="270" y="271"/>
                  </a:cubicBezTo>
                  <a:lnTo>
                    <a:pt x="248" y="249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105">
              <a:extLst>
                <a:ext uri="{FF2B5EF4-FFF2-40B4-BE49-F238E27FC236}">
                  <a16:creationId xmlns:a16="http://schemas.microsoft.com/office/drawing/2014/main" id="{87ECC7B4-162E-45CD-A915-06B2D7E78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25650" y="10261600"/>
              <a:ext cx="5000625" cy="214313"/>
            </a:xfrm>
            <a:custGeom>
              <a:avLst/>
              <a:gdLst>
                <a:gd name="T0" fmla="*/ 1533 w 1570"/>
                <a:gd name="T1" fmla="*/ 15 h 67"/>
                <a:gd name="T2" fmla="*/ 1528 w 1570"/>
                <a:gd name="T3" fmla="*/ 21 h 67"/>
                <a:gd name="T4" fmla="*/ 1479 w 1570"/>
                <a:gd name="T5" fmla="*/ 20 h 67"/>
                <a:gd name="T6" fmla="*/ 1479 w 1570"/>
                <a:gd name="T7" fmla="*/ 13 h 67"/>
                <a:gd name="T8" fmla="*/ 1437 w 1570"/>
                <a:gd name="T9" fmla="*/ 48 h 67"/>
                <a:gd name="T10" fmla="*/ 1436 w 1570"/>
                <a:gd name="T11" fmla="*/ 19 h 67"/>
                <a:gd name="T12" fmla="*/ 1405 w 1570"/>
                <a:gd name="T13" fmla="*/ 53 h 67"/>
                <a:gd name="T14" fmla="*/ 1389 w 1570"/>
                <a:gd name="T15" fmla="*/ 15 h 67"/>
                <a:gd name="T16" fmla="*/ 1317 w 1570"/>
                <a:gd name="T17" fmla="*/ 34 h 67"/>
                <a:gd name="T18" fmla="*/ 1351 w 1570"/>
                <a:gd name="T19" fmla="*/ 1 h 67"/>
                <a:gd name="T20" fmla="*/ 1344 w 1570"/>
                <a:gd name="T21" fmla="*/ 46 h 67"/>
                <a:gd name="T22" fmla="*/ 1288 w 1570"/>
                <a:gd name="T23" fmla="*/ 34 h 67"/>
                <a:gd name="T24" fmla="*/ 1254 w 1570"/>
                <a:gd name="T25" fmla="*/ 53 h 67"/>
                <a:gd name="T26" fmla="*/ 1172 w 1570"/>
                <a:gd name="T27" fmla="*/ 36 h 67"/>
                <a:gd name="T28" fmla="*/ 1164 w 1570"/>
                <a:gd name="T29" fmla="*/ 41 h 67"/>
                <a:gd name="T30" fmla="*/ 1096 w 1570"/>
                <a:gd name="T31" fmla="*/ 24 h 67"/>
                <a:gd name="T32" fmla="*/ 1125 w 1570"/>
                <a:gd name="T33" fmla="*/ 39 h 67"/>
                <a:gd name="T34" fmla="*/ 1067 w 1570"/>
                <a:gd name="T35" fmla="*/ 53 h 67"/>
                <a:gd name="T36" fmla="*/ 1039 w 1570"/>
                <a:gd name="T37" fmla="*/ 53 h 67"/>
                <a:gd name="T38" fmla="*/ 992 w 1570"/>
                <a:gd name="T39" fmla="*/ 34 h 67"/>
                <a:gd name="T40" fmla="*/ 1019 w 1570"/>
                <a:gd name="T41" fmla="*/ 46 h 67"/>
                <a:gd name="T42" fmla="*/ 957 w 1570"/>
                <a:gd name="T43" fmla="*/ 20 h 67"/>
                <a:gd name="T44" fmla="*/ 946 w 1570"/>
                <a:gd name="T45" fmla="*/ 15 h 67"/>
                <a:gd name="T46" fmla="*/ 920 w 1570"/>
                <a:gd name="T47" fmla="*/ 53 h 67"/>
                <a:gd name="T48" fmla="*/ 891 w 1570"/>
                <a:gd name="T49" fmla="*/ 53 h 67"/>
                <a:gd name="T50" fmla="*/ 910 w 1570"/>
                <a:gd name="T51" fmla="*/ 1 h 67"/>
                <a:gd name="T52" fmla="*/ 850 w 1570"/>
                <a:gd name="T53" fmla="*/ 36 h 67"/>
                <a:gd name="T54" fmla="*/ 841 w 1570"/>
                <a:gd name="T55" fmla="*/ 41 h 67"/>
                <a:gd name="T56" fmla="*/ 806 w 1570"/>
                <a:gd name="T57" fmla="*/ 20 h 67"/>
                <a:gd name="T58" fmla="*/ 784 w 1570"/>
                <a:gd name="T59" fmla="*/ 20 h 67"/>
                <a:gd name="T60" fmla="*/ 767 w 1570"/>
                <a:gd name="T61" fmla="*/ 40 h 67"/>
                <a:gd name="T62" fmla="*/ 734 w 1570"/>
                <a:gd name="T63" fmla="*/ 34 h 67"/>
                <a:gd name="T64" fmla="*/ 720 w 1570"/>
                <a:gd name="T65" fmla="*/ 53 h 67"/>
                <a:gd name="T66" fmla="*/ 712 w 1570"/>
                <a:gd name="T67" fmla="*/ 15 h 67"/>
                <a:gd name="T68" fmla="*/ 661 w 1570"/>
                <a:gd name="T69" fmla="*/ 34 h 67"/>
                <a:gd name="T70" fmla="*/ 622 w 1570"/>
                <a:gd name="T71" fmla="*/ 43 h 67"/>
                <a:gd name="T72" fmla="*/ 619 w 1570"/>
                <a:gd name="T73" fmla="*/ 53 h 67"/>
                <a:gd name="T74" fmla="*/ 612 w 1570"/>
                <a:gd name="T75" fmla="*/ 15 h 67"/>
                <a:gd name="T76" fmla="*/ 603 w 1570"/>
                <a:gd name="T77" fmla="*/ 13 h 67"/>
                <a:gd name="T78" fmla="*/ 567 w 1570"/>
                <a:gd name="T79" fmla="*/ 34 h 67"/>
                <a:gd name="T80" fmla="*/ 533 w 1570"/>
                <a:gd name="T81" fmla="*/ 34 h 67"/>
                <a:gd name="T82" fmla="*/ 500 w 1570"/>
                <a:gd name="T83" fmla="*/ 0 h 67"/>
                <a:gd name="T84" fmla="*/ 373 w 1570"/>
                <a:gd name="T85" fmla="*/ 39 h 67"/>
                <a:gd name="T86" fmla="*/ 365 w 1570"/>
                <a:gd name="T87" fmla="*/ 15 h 67"/>
                <a:gd name="T88" fmla="*/ 339 w 1570"/>
                <a:gd name="T89" fmla="*/ 34 h 67"/>
                <a:gd name="T90" fmla="*/ 325 w 1570"/>
                <a:gd name="T91" fmla="*/ 13 h 67"/>
                <a:gd name="T92" fmla="*/ 285 w 1570"/>
                <a:gd name="T93" fmla="*/ 53 h 67"/>
                <a:gd name="T94" fmla="*/ 285 w 1570"/>
                <a:gd name="T95" fmla="*/ 8 h 67"/>
                <a:gd name="T96" fmla="*/ 185 w 1570"/>
                <a:gd name="T97" fmla="*/ 15 h 67"/>
                <a:gd name="T98" fmla="*/ 178 w 1570"/>
                <a:gd name="T99" fmla="*/ 53 h 67"/>
                <a:gd name="T100" fmla="*/ 163 w 1570"/>
                <a:gd name="T101" fmla="*/ 8 h 67"/>
                <a:gd name="T102" fmla="*/ 136 w 1570"/>
                <a:gd name="T103" fmla="*/ 34 h 67"/>
                <a:gd name="T104" fmla="*/ 135 w 1570"/>
                <a:gd name="T105" fmla="*/ 21 h 67"/>
                <a:gd name="T106" fmla="*/ 143 w 1570"/>
                <a:gd name="T107" fmla="*/ 1 h 67"/>
                <a:gd name="T108" fmla="*/ 56 w 1570"/>
                <a:gd name="T109" fmla="*/ 15 h 67"/>
                <a:gd name="T110" fmla="*/ 34 w 1570"/>
                <a:gd name="T111" fmla="*/ 34 h 67"/>
                <a:gd name="T112" fmla="*/ 50 w 1570"/>
                <a:gd name="T11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0" h="67">
                  <a:moveTo>
                    <a:pt x="1541" y="67"/>
                  </a:moveTo>
                  <a:cubicBezTo>
                    <a:pt x="1549" y="67"/>
                    <a:pt x="1549" y="67"/>
                    <a:pt x="1549" y="67"/>
                  </a:cubicBezTo>
                  <a:cubicBezTo>
                    <a:pt x="1570" y="15"/>
                    <a:pt x="1570" y="15"/>
                    <a:pt x="1570" y="15"/>
                  </a:cubicBezTo>
                  <a:cubicBezTo>
                    <a:pt x="1562" y="15"/>
                    <a:pt x="1562" y="15"/>
                    <a:pt x="1562" y="15"/>
                  </a:cubicBezTo>
                  <a:cubicBezTo>
                    <a:pt x="1551" y="43"/>
                    <a:pt x="1551" y="43"/>
                    <a:pt x="1551" y="43"/>
                  </a:cubicBezTo>
                  <a:cubicBezTo>
                    <a:pt x="1541" y="15"/>
                    <a:pt x="1541" y="15"/>
                    <a:pt x="1541" y="15"/>
                  </a:cubicBezTo>
                  <a:cubicBezTo>
                    <a:pt x="1533" y="15"/>
                    <a:pt x="1533" y="15"/>
                    <a:pt x="1533" y="15"/>
                  </a:cubicBezTo>
                  <a:cubicBezTo>
                    <a:pt x="1547" y="52"/>
                    <a:pt x="1547" y="52"/>
                    <a:pt x="1547" y="52"/>
                  </a:cubicBezTo>
                  <a:lnTo>
                    <a:pt x="1541" y="67"/>
                  </a:lnTo>
                  <a:close/>
                  <a:moveTo>
                    <a:pt x="1510" y="53"/>
                  </a:moveTo>
                  <a:cubicBezTo>
                    <a:pt x="1517" y="53"/>
                    <a:pt x="1517" y="53"/>
                    <a:pt x="1517" y="53"/>
                  </a:cubicBezTo>
                  <a:cubicBezTo>
                    <a:pt x="1517" y="32"/>
                    <a:pt x="1517" y="32"/>
                    <a:pt x="1517" y="32"/>
                  </a:cubicBezTo>
                  <a:cubicBezTo>
                    <a:pt x="1517" y="25"/>
                    <a:pt x="1521" y="21"/>
                    <a:pt x="1528" y="21"/>
                  </a:cubicBezTo>
                  <a:cubicBezTo>
                    <a:pt x="1528" y="21"/>
                    <a:pt x="1528" y="21"/>
                    <a:pt x="1528" y="21"/>
                  </a:cubicBezTo>
                  <a:cubicBezTo>
                    <a:pt x="1528" y="13"/>
                    <a:pt x="1528" y="13"/>
                    <a:pt x="1528" y="13"/>
                  </a:cubicBezTo>
                  <a:cubicBezTo>
                    <a:pt x="1523" y="13"/>
                    <a:pt x="1519" y="16"/>
                    <a:pt x="1517" y="20"/>
                  </a:cubicBezTo>
                  <a:cubicBezTo>
                    <a:pt x="1517" y="15"/>
                    <a:pt x="1517" y="15"/>
                    <a:pt x="1517" y="15"/>
                  </a:cubicBezTo>
                  <a:cubicBezTo>
                    <a:pt x="1510" y="15"/>
                    <a:pt x="1510" y="15"/>
                    <a:pt x="1510" y="15"/>
                  </a:cubicBezTo>
                  <a:lnTo>
                    <a:pt x="1510" y="53"/>
                  </a:lnTo>
                  <a:close/>
                  <a:moveTo>
                    <a:pt x="1466" y="34"/>
                  </a:moveTo>
                  <a:cubicBezTo>
                    <a:pt x="1466" y="26"/>
                    <a:pt x="1472" y="20"/>
                    <a:pt x="1479" y="20"/>
                  </a:cubicBezTo>
                  <a:cubicBezTo>
                    <a:pt x="1486" y="20"/>
                    <a:pt x="1492" y="26"/>
                    <a:pt x="1492" y="34"/>
                  </a:cubicBezTo>
                  <a:cubicBezTo>
                    <a:pt x="1492" y="41"/>
                    <a:pt x="1486" y="47"/>
                    <a:pt x="1479" y="47"/>
                  </a:cubicBezTo>
                  <a:cubicBezTo>
                    <a:pt x="1472" y="47"/>
                    <a:pt x="1466" y="41"/>
                    <a:pt x="1466" y="34"/>
                  </a:cubicBezTo>
                  <a:close/>
                  <a:moveTo>
                    <a:pt x="1458" y="34"/>
                  </a:moveTo>
                  <a:cubicBezTo>
                    <a:pt x="1458" y="44"/>
                    <a:pt x="1466" y="54"/>
                    <a:pt x="1479" y="54"/>
                  </a:cubicBezTo>
                  <a:cubicBezTo>
                    <a:pt x="1492" y="54"/>
                    <a:pt x="1499" y="44"/>
                    <a:pt x="1499" y="34"/>
                  </a:cubicBezTo>
                  <a:cubicBezTo>
                    <a:pt x="1499" y="23"/>
                    <a:pt x="1492" y="13"/>
                    <a:pt x="1479" y="13"/>
                  </a:cubicBezTo>
                  <a:cubicBezTo>
                    <a:pt x="1466" y="13"/>
                    <a:pt x="1458" y="23"/>
                    <a:pt x="1458" y="34"/>
                  </a:cubicBezTo>
                  <a:close/>
                  <a:moveTo>
                    <a:pt x="1449" y="25"/>
                  </a:moveTo>
                  <a:cubicBezTo>
                    <a:pt x="1448" y="16"/>
                    <a:pt x="1442" y="13"/>
                    <a:pt x="1436" y="13"/>
                  </a:cubicBezTo>
                  <a:cubicBezTo>
                    <a:pt x="1429" y="13"/>
                    <a:pt x="1423" y="18"/>
                    <a:pt x="1423" y="25"/>
                  </a:cubicBezTo>
                  <a:cubicBezTo>
                    <a:pt x="1423" y="31"/>
                    <a:pt x="1428" y="33"/>
                    <a:pt x="1433" y="35"/>
                  </a:cubicBezTo>
                  <a:cubicBezTo>
                    <a:pt x="1440" y="37"/>
                    <a:pt x="1443" y="39"/>
                    <a:pt x="1443" y="42"/>
                  </a:cubicBezTo>
                  <a:cubicBezTo>
                    <a:pt x="1443" y="46"/>
                    <a:pt x="1440" y="48"/>
                    <a:pt x="1437" y="48"/>
                  </a:cubicBezTo>
                  <a:cubicBezTo>
                    <a:pt x="1434" y="48"/>
                    <a:pt x="1430" y="47"/>
                    <a:pt x="1430" y="42"/>
                  </a:cubicBezTo>
                  <a:cubicBezTo>
                    <a:pt x="1422" y="42"/>
                    <a:pt x="1422" y="42"/>
                    <a:pt x="1422" y="42"/>
                  </a:cubicBezTo>
                  <a:cubicBezTo>
                    <a:pt x="1423" y="51"/>
                    <a:pt x="1430" y="54"/>
                    <a:pt x="1436" y="54"/>
                  </a:cubicBezTo>
                  <a:cubicBezTo>
                    <a:pt x="1444" y="54"/>
                    <a:pt x="1450" y="49"/>
                    <a:pt x="1450" y="42"/>
                  </a:cubicBezTo>
                  <a:cubicBezTo>
                    <a:pt x="1450" y="33"/>
                    <a:pt x="1444" y="32"/>
                    <a:pt x="1438" y="30"/>
                  </a:cubicBezTo>
                  <a:cubicBezTo>
                    <a:pt x="1434" y="29"/>
                    <a:pt x="1431" y="27"/>
                    <a:pt x="1431" y="24"/>
                  </a:cubicBezTo>
                  <a:cubicBezTo>
                    <a:pt x="1431" y="22"/>
                    <a:pt x="1433" y="19"/>
                    <a:pt x="1436" y="19"/>
                  </a:cubicBezTo>
                  <a:cubicBezTo>
                    <a:pt x="1440" y="19"/>
                    <a:pt x="1442" y="22"/>
                    <a:pt x="1442" y="25"/>
                  </a:cubicBezTo>
                  <a:lnTo>
                    <a:pt x="1449" y="25"/>
                  </a:lnTo>
                  <a:close/>
                  <a:moveTo>
                    <a:pt x="1405" y="53"/>
                  </a:moveTo>
                  <a:cubicBezTo>
                    <a:pt x="1412" y="53"/>
                    <a:pt x="1412" y="53"/>
                    <a:pt x="1412" y="53"/>
                  </a:cubicBezTo>
                  <a:cubicBezTo>
                    <a:pt x="1412" y="15"/>
                    <a:pt x="1412" y="15"/>
                    <a:pt x="1412" y="15"/>
                  </a:cubicBezTo>
                  <a:cubicBezTo>
                    <a:pt x="1405" y="15"/>
                    <a:pt x="1405" y="15"/>
                    <a:pt x="1405" y="15"/>
                  </a:cubicBezTo>
                  <a:lnTo>
                    <a:pt x="1405" y="53"/>
                  </a:lnTo>
                  <a:close/>
                  <a:moveTo>
                    <a:pt x="1405" y="8"/>
                  </a:moveTo>
                  <a:cubicBezTo>
                    <a:pt x="1412" y="8"/>
                    <a:pt x="1412" y="8"/>
                    <a:pt x="1412" y="8"/>
                  </a:cubicBezTo>
                  <a:cubicBezTo>
                    <a:pt x="1412" y="1"/>
                    <a:pt x="1412" y="1"/>
                    <a:pt x="1412" y="1"/>
                  </a:cubicBezTo>
                  <a:cubicBezTo>
                    <a:pt x="1405" y="1"/>
                    <a:pt x="1405" y="1"/>
                    <a:pt x="1405" y="1"/>
                  </a:cubicBezTo>
                  <a:lnTo>
                    <a:pt x="1405" y="8"/>
                  </a:lnTo>
                  <a:close/>
                  <a:moveTo>
                    <a:pt x="1397" y="15"/>
                  </a:moveTo>
                  <a:cubicBezTo>
                    <a:pt x="1389" y="15"/>
                    <a:pt x="1389" y="15"/>
                    <a:pt x="1389" y="15"/>
                  </a:cubicBezTo>
                  <a:cubicBezTo>
                    <a:pt x="1378" y="44"/>
                    <a:pt x="1378" y="44"/>
                    <a:pt x="1378" y="44"/>
                  </a:cubicBezTo>
                  <a:cubicBezTo>
                    <a:pt x="1368" y="15"/>
                    <a:pt x="1368" y="15"/>
                    <a:pt x="1368" y="15"/>
                  </a:cubicBezTo>
                  <a:cubicBezTo>
                    <a:pt x="1360" y="15"/>
                    <a:pt x="1360" y="15"/>
                    <a:pt x="1360" y="15"/>
                  </a:cubicBezTo>
                  <a:cubicBezTo>
                    <a:pt x="1375" y="53"/>
                    <a:pt x="1375" y="53"/>
                    <a:pt x="1375" y="53"/>
                  </a:cubicBezTo>
                  <a:cubicBezTo>
                    <a:pt x="1382" y="53"/>
                    <a:pt x="1382" y="53"/>
                    <a:pt x="1382" y="53"/>
                  </a:cubicBezTo>
                  <a:lnTo>
                    <a:pt x="1397" y="15"/>
                  </a:lnTo>
                  <a:close/>
                  <a:moveTo>
                    <a:pt x="1317" y="34"/>
                  </a:moveTo>
                  <a:cubicBezTo>
                    <a:pt x="1317" y="26"/>
                    <a:pt x="1323" y="20"/>
                    <a:pt x="1331" y="20"/>
                  </a:cubicBezTo>
                  <a:cubicBezTo>
                    <a:pt x="1335" y="20"/>
                    <a:pt x="1338" y="22"/>
                    <a:pt x="1340" y="24"/>
                  </a:cubicBezTo>
                  <a:cubicBezTo>
                    <a:pt x="1343" y="26"/>
                    <a:pt x="1344" y="30"/>
                    <a:pt x="1344" y="34"/>
                  </a:cubicBezTo>
                  <a:cubicBezTo>
                    <a:pt x="1344" y="37"/>
                    <a:pt x="1343" y="41"/>
                    <a:pt x="1341" y="43"/>
                  </a:cubicBezTo>
                  <a:cubicBezTo>
                    <a:pt x="1338" y="46"/>
                    <a:pt x="1335" y="47"/>
                    <a:pt x="1331" y="47"/>
                  </a:cubicBezTo>
                  <a:cubicBezTo>
                    <a:pt x="1322" y="47"/>
                    <a:pt x="1318" y="41"/>
                    <a:pt x="1317" y="34"/>
                  </a:cubicBezTo>
                  <a:close/>
                  <a:moveTo>
                    <a:pt x="1351" y="1"/>
                  </a:moveTo>
                  <a:cubicBezTo>
                    <a:pt x="1344" y="1"/>
                    <a:pt x="1344" y="1"/>
                    <a:pt x="1344" y="1"/>
                  </a:cubicBezTo>
                  <a:cubicBezTo>
                    <a:pt x="1344" y="14"/>
                    <a:pt x="1344" y="14"/>
                    <a:pt x="1344" y="14"/>
                  </a:cubicBezTo>
                  <a:cubicBezTo>
                    <a:pt x="1344" y="21"/>
                    <a:pt x="1344" y="21"/>
                    <a:pt x="1344" y="21"/>
                  </a:cubicBezTo>
                  <a:cubicBezTo>
                    <a:pt x="1342" y="18"/>
                    <a:pt x="1338" y="13"/>
                    <a:pt x="1330" y="13"/>
                  </a:cubicBezTo>
                  <a:cubicBezTo>
                    <a:pt x="1319" y="13"/>
                    <a:pt x="1310" y="22"/>
                    <a:pt x="1310" y="34"/>
                  </a:cubicBezTo>
                  <a:cubicBezTo>
                    <a:pt x="1310" y="45"/>
                    <a:pt x="1318" y="54"/>
                    <a:pt x="1330" y="54"/>
                  </a:cubicBezTo>
                  <a:cubicBezTo>
                    <a:pt x="1338" y="54"/>
                    <a:pt x="1342" y="50"/>
                    <a:pt x="1344" y="46"/>
                  </a:cubicBezTo>
                  <a:cubicBezTo>
                    <a:pt x="1344" y="53"/>
                    <a:pt x="1344" y="53"/>
                    <a:pt x="1344" y="53"/>
                  </a:cubicBezTo>
                  <a:cubicBezTo>
                    <a:pt x="1351" y="53"/>
                    <a:pt x="1351" y="53"/>
                    <a:pt x="1351" y="53"/>
                  </a:cubicBezTo>
                  <a:lnTo>
                    <a:pt x="1351" y="1"/>
                  </a:lnTo>
                  <a:close/>
                  <a:moveTo>
                    <a:pt x="1288" y="34"/>
                  </a:moveTo>
                  <a:cubicBezTo>
                    <a:pt x="1270" y="34"/>
                    <a:pt x="1270" y="34"/>
                    <a:pt x="1270" y="34"/>
                  </a:cubicBezTo>
                  <a:cubicBezTo>
                    <a:pt x="1279" y="10"/>
                    <a:pt x="1279" y="10"/>
                    <a:pt x="1279" y="10"/>
                  </a:cubicBezTo>
                  <a:lnTo>
                    <a:pt x="1288" y="34"/>
                  </a:lnTo>
                  <a:close/>
                  <a:moveTo>
                    <a:pt x="1268" y="41"/>
                  </a:moveTo>
                  <a:cubicBezTo>
                    <a:pt x="1290" y="41"/>
                    <a:pt x="1290" y="41"/>
                    <a:pt x="1290" y="41"/>
                  </a:cubicBezTo>
                  <a:cubicBezTo>
                    <a:pt x="1295" y="53"/>
                    <a:pt x="1295" y="53"/>
                    <a:pt x="1295" y="53"/>
                  </a:cubicBezTo>
                  <a:cubicBezTo>
                    <a:pt x="1304" y="53"/>
                    <a:pt x="1304" y="53"/>
                    <a:pt x="1304" y="53"/>
                  </a:cubicBezTo>
                  <a:cubicBezTo>
                    <a:pt x="1283" y="1"/>
                    <a:pt x="1283" y="1"/>
                    <a:pt x="1283" y="1"/>
                  </a:cubicBezTo>
                  <a:cubicBezTo>
                    <a:pt x="1275" y="1"/>
                    <a:pt x="1275" y="1"/>
                    <a:pt x="1275" y="1"/>
                  </a:cubicBezTo>
                  <a:cubicBezTo>
                    <a:pt x="1254" y="53"/>
                    <a:pt x="1254" y="53"/>
                    <a:pt x="1254" y="53"/>
                  </a:cubicBezTo>
                  <a:cubicBezTo>
                    <a:pt x="1263" y="53"/>
                    <a:pt x="1263" y="53"/>
                    <a:pt x="1263" y="53"/>
                  </a:cubicBezTo>
                  <a:lnTo>
                    <a:pt x="1268" y="41"/>
                  </a:lnTo>
                  <a:close/>
                  <a:moveTo>
                    <a:pt x="1140" y="30"/>
                  </a:moveTo>
                  <a:cubicBezTo>
                    <a:pt x="1140" y="25"/>
                    <a:pt x="1145" y="20"/>
                    <a:pt x="1152" y="20"/>
                  </a:cubicBezTo>
                  <a:cubicBezTo>
                    <a:pt x="1160" y="20"/>
                    <a:pt x="1165" y="25"/>
                    <a:pt x="1165" y="30"/>
                  </a:cubicBezTo>
                  <a:lnTo>
                    <a:pt x="1140" y="30"/>
                  </a:lnTo>
                  <a:close/>
                  <a:moveTo>
                    <a:pt x="1172" y="36"/>
                  </a:moveTo>
                  <a:cubicBezTo>
                    <a:pt x="1173" y="30"/>
                    <a:pt x="1171" y="24"/>
                    <a:pt x="1167" y="19"/>
                  </a:cubicBezTo>
                  <a:cubicBezTo>
                    <a:pt x="1163" y="15"/>
                    <a:pt x="1158" y="13"/>
                    <a:pt x="1152" y="13"/>
                  </a:cubicBezTo>
                  <a:cubicBezTo>
                    <a:pt x="1141" y="13"/>
                    <a:pt x="1132" y="23"/>
                    <a:pt x="1132" y="34"/>
                  </a:cubicBezTo>
                  <a:cubicBezTo>
                    <a:pt x="1132" y="44"/>
                    <a:pt x="1140" y="54"/>
                    <a:pt x="1152" y="54"/>
                  </a:cubicBezTo>
                  <a:cubicBezTo>
                    <a:pt x="1156" y="54"/>
                    <a:pt x="1160" y="53"/>
                    <a:pt x="1163" y="51"/>
                  </a:cubicBezTo>
                  <a:cubicBezTo>
                    <a:pt x="1167" y="49"/>
                    <a:pt x="1169" y="46"/>
                    <a:pt x="1171" y="41"/>
                  </a:cubicBezTo>
                  <a:cubicBezTo>
                    <a:pt x="1164" y="41"/>
                    <a:pt x="1164" y="41"/>
                    <a:pt x="1164" y="41"/>
                  </a:cubicBezTo>
                  <a:cubicBezTo>
                    <a:pt x="1161" y="45"/>
                    <a:pt x="1158" y="48"/>
                    <a:pt x="1152" y="48"/>
                  </a:cubicBezTo>
                  <a:cubicBezTo>
                    <a:pt x="1147" y="48"/>
                    <a:pt x="1140" y="44"/>
                    <a:pt x="1139" y="36"/>
                  </a:cubicBezTo>
                  <a:lnTo>
                    <a:pt x="1172" y="36"/>
                  </a:lnTo>
                  <a:close/>
                  <a:moveTo>
                    <a:pt x="1117" y="39"/>
                  </a:moveTo>
                  <a:cubicBezTo>
                    <a:pt x="1116" y="43"/>
                    <a:pt x="1112" y="47"/>
                    <a:pt x="1105" y="47"/>
                  </a:cubicBezTo>
                  <a:cubicBezTo>
                    <a:pt x="1098" y="47"/>
                    <a:pt x="1092" y="42"/>
                    <a:pt x="1092" y="34"/>
                  </a:cubicBezTo>
                  <a:cubicBezTo>
                    <a:pt x="1092" y="30"/>
                    <a:pt x="1093" y="26"/>
                    <a:pt x="1096" y="24"/>
                  </a:cubicBezTo>
                  <a:cubicBezTo>
                    <a:pt x="1098" y="21"/>
                    <a:pt x="1101" y="20"/>
                    <a:pt x="1105" y="20"/>
                  </a:cubicBezTo>
                  <a:cubicBezTo>
                    <a:pt x="1110" y="20"/>
                    <a:pt x="1115" y="23"/>
                    <a:pt x="1117" y="28"/>
                  </a:cubicBezTo>
                  <a:cubicBezTo>
                    <a:pt x="1125" y="28"/>
                    <a:pt x="1125" y="28"/>
                    <a:pt x="1125" y="28"/>
                  </a:cubicBezTo>
                  <a:cubicBezTo>
                    <a:pt x="1122" y="19"/>
                    <a:pt x="1114" y="13"/>
                    <a:pt x="1105" y="13"/>
                  </a:cubicBezTo>
                  <a:cubicBezTo>
                    <a:pt x="1093" y="13"/>
                    <a:pt x="1085" y="22"/>
                    <a:pt x="1085" y="34"/>
                  </a:cubicBezTo>
                  <a:cubicBezTo>
                    <a:pt x="1085" y="44"/>
                    <a:pt x="1093" y="54"/>
                    <a:pt x="1105" y="54"/>
                  </a:cubicBezTo>
                  <a:cubicBezTo>
                    <a:pt x="1115" y="54"/>
                    <a:pt x="1122" y="48"/>
                    <a:pt x="1125" y="39"/>
                  </a:cubicBezTo>
                  <a:lnTo>
                    <a:pt x="1117" y="39"/>
                  </a:lnTo>
                  <a:close/>
                  <a:moveTo>
                    <a:pt x="1039" y="53"/>
                  </a:moveTo>
                  <a:cubicBezTo>
                    <a:pt x="1046" y="53"/>
                    <a:pt x="1046" y="53"/>
                    <a:pt x="1046" y="53"/>
                  </a:cubicBezTo>
                  <a:cubicBezTo>
                    <a:pt x="1046" y="32"/>
                    <a:pt x="1046" y="32"/>
                    <a:pt x="1046" y="32"/>
                  </a:cubicBezTo>
                  <a:cubicBezTo>
                    <a:pt x="1046" y="25"/>
                    <a:pt x="1050" y="20"/>
                    <a:pt x="1057" y="20"/>
                  </a:cubicBezTo>
                  <a:cubicBezTo>
                    <a:pt x="1064" y="20"/>
                    <a:pt x="1067" y="25"/>
                    <a:pt x="1067" y="32"/>
                  </a:cubicBezTo>
                  <a:cubicBezTo>
                    <a:pt x="1067" y="53"/>
                    <a:pt x="1067" y="53"/>
                    <a:pt x="1067" y="53"/>
                  </a:cubicBezTo>
                  <a:cubicBezTo>
                    <a:pt x="1075" y="53"/>
                    <a:pt x="1075" y="53"/>
                    <a:pt x="1075" y="53"/>
                  </a:cubicBezTo>
                  <a:cubicBezTo>
                    <a:pt x="1075" y="30"/>
                    <a:pt x="1075" y="30"/>
                    <a:pt x="1075" y="30"/>
                  </a:cubicBezTo>
                  <a:cubicBezTo>
                    <a:pt x="1075" y="22"/>
                    <a:pt x="1071" y="14"/>
                    <a:pt x="1059" y="13"/>
                  </a:cubicBezTo>
                  <a:cubicBezTo>
                    <a:pt x="1052" y="13"/>
                    <a:pt x="1048" y="16"/>
                    <a:pt x="1046" y="20"/>
                  </a:cubicBezTo>
                  <a:cubicBezTo>
                    <a:pt x="1046" y="15"/>
                    <a:pt x="1046" y="15"/>
                    <a:pt x="1046" y="15"/>
                  </a:cubicBezTo>
                  <a:cubicBezTo>
                    <a:pt x="1039" y="15"/>
                    <a:pt x="1039" y="15"/>
                    <a:pt x="1039" y="15"/>
                  </a:cubicBezTo>
                  <a:lnTo>
                    <a:pt x="1039" y="53"/>
                  </a:lnTo>
                  <a:close/>
                  <a:moveTo>
                    <a:pt x="992" y="34"/>
                  </a:moveTo>
                  <a:cubicBezTo>
                    <a:pt x="992" y="27"/>
                    <a:pt x="998" y="20"/>
                    <a:pt x="1006" y="20"/>
                  </a:cubicBezTo>
                  <a:cubicBezTo>
                    <a:pt x="1012" y="20"/>
                    <a:pt x="1016" y="24"/>
                    <a:pt x="1018" y="28"/>
                  </a:cubicBezTo>
                  <a:cubicBezTo>
                    <a:pt x="1019" y="30"/>
                    <a:pt x="1019" y="32"/>
                    <a:pt x="1019" y="34"/>
                  </a:cubicBezTo>
                  <a:cubicBezTo>
                    <a:pt x="1019" y="36"/>
                    <a:pt x="1019" y="38"/>
                    <a:pt x="1018" y="40"/>
                  </a:cubicBezTo>
                  <a:cubicBezTo>
                    <a:pt x="1016" y="44"/>
                    <a:pt x="1012" y="47"/>
                    <a:pt x="1006" y="47"/>
                  </a:cubicBezTo>
                  <a:cubicBezTo>
                    <a:pt x="997" y="47"/>
                    <a:pt x="993" y="40"/>
                    <a:pt x="992" y="34"/>
                  </a:cubicBezTo>
                  <a:close/>
                  <a:moveTo>
                    <a:pt x="1027" y="15"/>
                  </a:moveTo>
                  <a:cubicBezTo>
                    <a:pt x="1019" y="15"/>
                    <a:pt x="1019" y="15"/>
                    <a:pt x="1019" y="15"/>
                  </a:cubicBezTo>
                  <a:cubicBezTo>
                    <a:pt x="1019" y="21"/>
                    <a:pt x="1019" y="21"/>
                    <a:pt x="1019" y="21"/>
                  </a:cubicBezTo>
                  <a:cubicBezTo>
                    <a:pt x="1017" y="18"/>
                    <a:pt x="1013" y="13"/>
                    <a:pt x="1005" y="13"/>
                  </a:cubicBezTo>
                  <a:cubicBezTo>
                    <a:pt x="994" y="13"/>
                    <a:pt x="985" y="22"/>
                    <a:pt x="985" y="34"/>
                  </a:cubicBezTo>
                  <a:cubicBezTo>
                    <a:pt x="985" y="44"/>
                    <a:pt x="992" y="54"/>
                    <a:pt x="1005" y="54"/>
                  </a:cubicBezTo>
                  <a:cubicBezTo>
                    <a:pt x="1011" y="54"/>
                    <a:pt x="1016" y="51"/>
                    <a:pt x="1019" y="46"/>
                  </a:cubicBezTo>
                  <a:cubicBezTo>
                    <a:pt x="1019" y="53"/>
                    <a:pt x="1019" y="53"/>
                    <a:pt x="1019" y="53"/>
                  </a:cubicBezTo>
                  <a:cubicBezTo>
                    <a:pt x="1027" y="53"/>
                    <a:pt x="1027" y="53"/>
                    <a:pt x="1027" y="53"/>
                  </a:cubicBezTo>
                  <a:lnTo>
                    <a:pt x="1027" y="15"/>
                  </a:lnTo>
                  <a:close/>
                  <a:moveTo>
                    <a:pt x="940" y="53"/>
                  </a:moveTo>
                  <a:cubicBezTo>
                    <a:pt x="947" y="53"/>
                    <a:pt x="947" y="53"/>
                    <a:pt x="947" y="53"/>
                  </a:cubicBezTo>
                  <a:cubicBezTo>
                    <a:pt x="947" y="32"/>
                    <a:pt x="947" y="32"/>
                    <a:pt x="947" y="32"/>
                  </a:cubicBezTo>
                  <a:cubicBezTo>
                    <a:pt x="947" y="25"/>
                    <a:pt x="950" y="20"/>
                    <a:pt x="957" y="20"/>
                  </a:cubicBezTo>
                  <a:cubicBezTo>
                    <a:pt x="965" y="20"/>
                    <a:pt x="968" y="25"/>
                    <a:pt x="968" y="32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75" y="53"/>
                    <a:pt x="975" y="53"/>
                    <a:pt x="975" y="53"/>
                  </a:cubicBezTo>
                  <a:cubicBezTo>
                    <a:pt x="975" y="30"/>
                    <a:pt x="975" y="30"/>
                    <a:pt x="975" y="30"/>
                  </a:cubicBezTo>
                  <a:cubicBezTo>
                    <a:pt x="975" y="22"/>
                    <a:pt x="972" y="14"/>
                    <a:pt x="959" y="13"/>
                  </a:cubicBezTo>
                  <a:cubicBezTo>
                    <a:pt x="953" y="13"/>
                    <a:pt x="948" y="16"/>
                    <a:pt x="946" y="20"/>
                  </a:cubicBezTo>
                  <a:cubicBezTo>
                    <a:pt x="946" y="15"/>
                    <a:pt x="946" y="15"/>
                    <a:pt x="946" y="15"/>
                  </a:cubicBezTo>
                  <a:cubicBezTo>
                    <a:pt x="940" y="15"/>
                    <a:pt x="940" y="15"/>
                    <a:pt x="940" y="15"/>
                  </a:cubicBezTo>
                  <a:lnTo>
                    <a:pt x="940" y="53"/>
                  </a:lnTo>
                  <a:close/>
                  <a:moveTo>
                    <a:pt x="920" y="53"/>
                  </a:moveTo>
                  <a:cubicBezTo>
                    <a:pt x="927" y="53"/>
                    <a:pt x="927" y="53"/>
                    <a:pt x="927" y="53"/>
                  </a:cubicBezTo>
                  <a:cubicBezTo>
                    <a:pt x="927" y="15"/>
                    <a:pt x="927" y="15"/>
                    <a:pt x="927" y="15"/>
                  </a:cubicBezTo>
                  <a:cubicBezTo>
                    <a:pt x="920" y="15"/>
                    <a:pt x="920" y="15"/>
                    <a:pt x="920" y="15"/>
                  </a:cubicBezTo>
                  <a:lnTo>
                    <a:pt x="920" y="53"/>
                  </a:lnTo>
                  <a:close/>
                  <a:moveTo>
                    <a:pt x="920" y="8"/>
                  </a:moveTo>
                  <a:cubicBezTo>
                    <a:pt x="927" y="8"/>
                    <a:pt x="927" y="8"/>
                    <a:pt x="927" y="8"/>
                  </a:cubicBezTo>
                  <a:cubicBezTo>
                    <a:pt x="927" y="1"/>
                    <a:pt x="927" y="1"/>
                    <a:pt x="927" y="1"/>
                  </a:cubicBezTo>
                  <a:cubicBezTo>
                    <a:pt x="920" y="1"/>
                    <a:pt x="920" y="1"/>
                    <a:pt x="920" y="1"/>
                  </a:cubicBezTo>
                  <a:lnTo>
                    <a:pt x="920" y="8"/>
                  </a:lnTo>
                  <a:close/>
                  <a:moveTo>
                    <a:pt x="882" y="53"/>
                  </a:moveTo>
                  <a:cubicBezTo>
                    <a:pt x="891" y="53"/>
                    <a:pt x="891" y="53"/>
                    <a:pt x="891" y="53"/>
                  </a:cubicBezTo>
                  <a:cubicBezTo>
                    <a:pt x="891" y="31"/>
                    <a:pt x="891" y="31"/>
                    <a:pt x="891" y="31"/>
                  </a:cubicBezTo>
                  <a:cubicBezTo>
                    <a:pt x="909" y="31"/>
                    <a:pt x="909" y="31"/>
                    <a:pt x="909" y="31"/>
                  </a:cubicBezTo>
                  <a:cubicBezTo>
                    <a:pt x="909" y="23"/>
                    <a:pt x="909" y="23"/>
                    <a:pt x="909" y="23"/>
                  </a:cubicBezTo>
                  <a:cubicBezTo>
                    <a:pt x="891" y="23"/>
                    <a:pt x="891" y="23"/>
                    <a:pt x="891" y="23"/>
                  </a:cubicBezTo>
                  <a:cubicBezTo>
                    <a:pt x="891" y="8"/>
                    <a:pt x="891" y="8"/>
                    <a:pt x="891" y="8"/>
                  </a:cubicBezTo>
                  <a:cubicBezTo>
                    <a:pt x="910" y="8"/>
                    <a:pt x="910" y="8"/>
                    <a:pt x="910" y="8"/>
                  </a:cubicBezTo>
                  <a:cubicBezTo>
                    <a:pt x="910" y="1"/>
                    <a:pt x="910" y="1"/>
                    <a:pt x="910" y="1"/>
                  </a:cubicBezTo>
                  <a:cubicBezTo>
                    <a:pt x="882" y="1"/>
                    <a:pt x="882" y="1"/>
                    <a:pt x="882" y="1"/>
                  </a:cubicBezTo>
                  <a:lnTo>
                    <a:pt x="882" y="53"/>
                  </a:lnTo>
                  <a:close/>
                  <a:moveTo>
                    <a:pt x="817" y="30"/>
                  </a:moveTo>
                  <a:cubicBezTo>
                    <a:pt x="817" y="25"/>
                    <a:pt x="822" y="20"/>
                    <a:pt x="830" y="20"/>
                  </a:cubicBezTo>
                  <a:cubicBezTo>
                    <a:pt x="837" y="20"/>
                    <a:pt x="842" y="25"/>
                    <a:pt x="842" y="30"/>
                  </a:cubicBezTo>
                  <a:lnTo>
                    <a:pt x="817" y="30"/>
                  </a:lnTo>
                  <a:close/>
                  <a:moveTo>
                    <a:pt x="850" y="36"/>
                  </a:moveTo>
                  <a:cubicBezTo>
                    <a:pt x="850" y="30"/>
                    <a:pt x="848" y="24"/>
                    <a:pt x="844" y="19"/>
                  </a:cubicBezTo>
                  <a:cubicBezTo>
                    <a:pt x="840" y="15"/>
                    <a:pt x="835" y="13"/>
                    <a:pt x="830" y="13"/>
                  </a:cubicBezTo>
                  <a:cubicBezTo>
                    <a:pt x="818" y="13"/>
                    <a:pt x="809" y="23"/>
                    <a:pt x="809" y="34"/>
                  </a:cubicBezTo>
                  <a:cubicBezTo>
                    <a:pt x="809" y="44"/>
                    <a:pt x="817" y="54"/>
                    <a:pt x="830" y="54"/>
                  </a:cubicBezTo>
                  <a:cubicBezTo>
                    <a:pt x="834" y="54"/>
                    <a:pt x="838" y="53"/>
                    <a:pt x="841" y="51"/>
                  </a:cubicBezTo>
                  <a:cubicBezTo>
                    <a:pt x="844" y="49"/>
                    <a:pt x="847" y="46"/>
                    <a:pt x="849" y="41"/>
                  </a:cubicBezTo>
                  <a:cubicBezTo>
                    <a:pt x="841" y="41"/>
                    <a:pt x="841" y="41"/>
                    <a:pt x="841" y="41"/>
                  </a:cubicBezTo>
                  <a:cubicBezTo>
                    <a:pt x="839" y="45"/>
                    <a:pt x="835" y="48"/>
                    <a:pt x="830" y="48"/>
                  </a:cubicBezTo>
                  <a:cubicBezTo>
                    <a:pt x="824" y="48"/>
                    <a:pt x="817" y="44"/>
                    <a:pt x="817" y="36"/>
                  </a:cubicBezTo>
                  <a:lnTo>
                    <a:pt x="850" y="36"/>
                  </a:lnTo>
                  <a:close/>
                  <a:moveTo>
                    <a:pt x="791" y="53"/>
                  </a:moveTo>
                  <a:cubicBezTo>
                    <a:pt x="798" y="53"/>
                    <a:pt x="798" y="53"/>
                    <a:pt x="798" y="53"/>
                  </a:cubicBezTo>
                  <a:cubicBezTo>
                    <a:pt x="798" y="20"/>
                    <a:pt x="798" y="20"/>
                    <a:pt x="798" y="20"/>
                  </a:cubicBezTo>
                  <a:cubicBezTo>
                    <a:pt x="806" y="20"/>
                    <a:pt x="806" y="20"/>
                    <a:pt x="806" y="20"/>
                  </a:cubicBezTo>
                  <a:cubicBezTo>
                    <a:pt x="806" y="15"/>
                    <a:pt x="806" y="15"/>
                    <a:pt x="806" y="15"/>
                  </a:cubicBezTo>
                  <a:cubicBezTo>
                    <a:pt x="798" y="15"/>
                    <a:pt x="798" y="15"/>
                    <a:pt x="798" y="15"/>
                  </a:cubicBezTo>
                  <a:cubicBezTo>
                    <a:pt x="798" y="1"/>
                    <a:pt x="798" y="1"/>
                    <a:pt x="798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91" y="15"/>
                    <a:pt x="791" y="15"/>
                    <a:pt x="791" y="15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84" y="20"/>
                    <a:pt x="784" y="20"/>
                    <a:pt x="784" y="20"/>
                  </a:cubicBezTo>
                  <a:cubicBezTo>
                    <a:pt x="791" y="20"/>
                    <a:pt x="791" y="20"/>
                    <a:pt x="791" y="20"/>
                  </a:cubicBezTo>
                  <a:lnTo>
                    <a:pt x="791" y="53"/>
                  </a:lnTo>
                  <a:close/>
                  <a:moveTo>
                    <a:pt x="742" y="34"/>
                  </a:moveTo>
                  <a:cubicBezTo>
                    <a:pt x="742" y="27"/>
                    <a:pt x="747" y="20"/>
                    <a:pt x="755" y="20"/>
                  </a:cubicBezTo>
                  <a:cubicBezTo>
                    <a:pt x="761" y="20"/>
                    <a:pt x="765" y="24"/>
                    <a:pt x="767" y="28"/>
                  </a:cubicBezTo>
                  <a:cubicBezTo>
                    <a:pt x="768" y="30"/>
                    <a:pt x="768" y="32"/>
                    <a:pt x="768" y="34"/>
                  </a:cubicBezTo>
                  <a:cubicBezTo>
                    <a:pt x="768" y="36"/>
                    <a:pt x="768" y="38"/>
                    <a:pt x="767" y="40"/>
                  </a:cubicBezTo>
                  <a:cubicBezTo>
                    <a:pt x="765" y="44"/>
                    <a:pt x="761" y="47"/>
                    <a:pt x="755" y="47"/>
                  </a:cubicBezTo>
                  <a:cubicBezTo>
                    <a:pt x="746" y="47"/>
                    <a:pt x="742" y="40"/>
                    <a:pt x="742" y="34"/>
                  </a:cubicBezTo>
                  <a:close/>
                  <a:moveTo>
                    <a:pt x="776" y="15"/>
                  </a:moveTo>
                  <a:cubicBezTo>
                    <a:pt x="768" y="15"/>
                    <a:pt x="768" y="15"/>
                    <a:pt x="768" y="15"/>
                  </a:cubicBezTo>
                  <a:cubicBezTo>
                    <a:pt x="768" y="21"/>
                    <a:pt x="768" y="21"/>
                    <a:pt x="768" y="21"/>
                  </a:cubicBezTo>
                  <a:cubicBezTo>
                    <a:pt x="767" y="18"/>
                    <a:pt x="762" y="13"/>
                    <a:pt x="754" y="13"/>
                  </a:cubicBezTo>
                  <a:cubicBezTo>
                    <a:pt x="743" y="13"/>
                    <a:pt x="734" y="22"/>
                    <a:pt x="734" y="34"/>
                  </a:cubicBezTo>
                  <a:cubicBezTo>
                    <a:pt x="734" y="44"/>
                    <a:pt x="742" y="54"/>
                    <a:pt x="754" y="54"/>
                  </a:cubicBezTo>
                  <a:cubicBezTo>
                    <a:pt x="760" y="54"/>
                    <a:pt x="766" y="51"/>
                    <a:pt x="768" y="46"/>
                  </a:cubicBezTo>
                  <a:cubicBezTo>
                    <a:pt x="768" y="53"/>
                    <a:pt x="768" y="53"/>
                    <a:pt x="768" y="53"/>
                  </a:cubicBezTo>
                  <a:cubicBezTo>
                    <a:pt x="776" y="53"/>
                    <a:pt x="776" y="53"/>
                    <a:pt x="776" y="53"/>
                  </a:cubicBezTo>
                  <a:lnTo>
                    <a:pt x="776" y="15"/>
                  </a:lnTo>
                  <a:close/>
                  <a:moveTo>
                    <a:pt x="712" y="53"/>
                  </a:moveTo>
                  <a:cubicBezTo>
                    <a:pt x="720" y="53"/>
                    <a:pt x="720" y="53"/>
                    <a:pt x="720" y="53"/>
                  </a:cubicBezTo>
                  <a:cubicBezTo>
                    <a:pt x="720" y="32"/>
                    <a:pt x="720" y="32"/>
                    <a:pt x="720" y="32"/>
                  </a:cubicBezTo>
                  <a:cubicBezTo>
                    <a:pt x="720" y="25"/>
                    <a:pt x="723" y="21"/>
                    <a:pt x="730" y="21"/>
                  </a:cubicBezTo>
                  <a:cubicBezTo>
                    <a:pt x="731" y="21"/>
                    <a:pt x="731" y="21"/>
                    <a:pt x="731" y="21"/>
                  </a:cubicBezTo>
                  <a:cubicBezTo>
                    <a:pt x="731" y="13"/>
                    <a:pt x="731" y="13"/>
                    <a:pt x="731" y="13"/>
                  </a:cubicBezTo>
                  <a:cubicBezTo>
                    <a:pt x="725" y="13"/>
                    <a:pt x="721" y="16"/>
                    <a:pt x="719" y="20"/>
                  </a:cubicBezTo>
                  <a:cubicBezTo>
                    <a:pt x="719" y="15"/>
                    <a:pt x="719" y="15"/>
                    <a:pt x="719" y="15"/>
                  </a:cubicBezTo>
                  <a:cubicBezTo>
                    <a:pt x="712" y="15"/>
                    <a:pt x="712" y="15"/>
                    <a:pt x="712" y="15"/>
                  </a:cubicBezTo>
                  <a:lnTo>
                    <a:pt x="712" y="53"/>
                  </a:lnTo>
                  <a:close/>
                  <a:moveTo>
                    <a:pt x="668" y="34"/>
                  </a:moveTo>
                  <a:cubicBezTo>
                    <a:pt x="668" y="26"/>
                    <a:pt x="674" y="20"/>
                    <a:pt x="681" y="20"/>
                  </a:cubicBezTo>
                  <a:cubicBezTo>
                    <a:pt x="689" y="20"/>
                    <a:pt x="695" y="26"/>
                    <a:pt x="695" y="34"/>
                  </a:cubicBezTo>
                  <a:cubicBezTo>
                    <a:pt x="695" y="41"/>
                    <a:pt x="689" y="47"/>
                    <a:pt x="681" y="47"/>
                  </a:cubicBezTo>
                  <a:cubicBezTo>
                    <a:pt x="674" y="47"/>
                    <a:pt x="668" y="41"/>
                    <a:pt x="668" y="34"/>
                  </a:cubicBezTo>
                  <a:close/>
                  <a:moveTo>
                    <a:pt x="661" y="34"/>
                  </a:moveTo>
                  <a:cubicBezTo>
                    <a:pt x="661" y="44"/>
                    <a:pt x="668" y="54"/>
                    <a:pt x="681" y="54"/>
                  </a:cubicBezTo>
                  <a:cubicBezTo>
                    <a:pt x="694" y="54"/>
                    <a:pt x="702" y="44"/>
                    <a:pt x="702" y="34"/>
                  </a:cubicBezTo>
                  <a:cubicBezTo>
                    <a:pt x="702" y="23"/>
                    <a:pt x="694" y="13"/>
                    <a:pt x="681" y="13"/>
                  </a:cubicBezTo>
                  <a:cubicBezTo>
                    <a:pt x="668" y="13"/>
                    <a:pt x="661" y="23"/>
                    <a:pt x="661" y="34"/>
                  </a:cubicBezTo>
                  <a:close/>
                  <a:moveTo>
                    <a:pt x="645" y="34"/>
                  </a:moveTo>
                  <a:cubicBezTo>
                    <a:pt x="645" y="41"/>
                    <a:pt x="640" y="47"/>
                    <a:pt x="632" y="47"/>
                  </a:cubicBezTo>
                  <a:cubicBezTo>
                    <a:pt x="628" y="47"/>
                    <a:pt x="625" y="46"/>
                    <a:pt x="622" y="43"/>
                  </a:cubicBezTo>
                  <a:cubicBezTo>
                    <a:pt x="620" y="41"/>
                    <a:pt x="619" y="38"/>
                    <a:pt x="619" y="34"/>
                  </a:cubicBezTo>
                  <a:cubicBezTo>
                    <a:pt x="619" y="30"/>
                    <a:pt x="620" y="27"/>
                    <a:pt x="622" y="24"/>
                  </a:cubicBezTo>
                  <a:cubicBezTo>
                    <a:pt x="625" y="22"/>
                    <a:pt x="628" y="20"/>
                    <a:pt x="632" y="20"/>
                  </a:cubicBezTo>
                  <a:cubicBezTo>
                    <a:pt x="641" y="20"/>
                    <a:pt x="645" y="27"/>
                    <a:pt x="645" y="34"/>
                  </a:cubicBezTo>
                  <a:close/>
                  <a:moveTo>
                    <a:pt x="612" y="67"/>
                  </a:moveTo>
                  <a:cubicBezTo>
                    <a:pt x="619" y="67"/>
                    <a:pt x="619" y="67"/>
                    <a:pt x="619" y="67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21" y="50"/>
                    <a:pt x="625" y="54"/>
                    <a:pt x="633" y="54"/>
                  </a:cubicBezTo>
                  <a:cubicBezTo>
                    <a:pt x="645" y="54"/>
                    <a:pt x="653" y="45"/>
                    <a:pt x="653" y="34"/>
                  </a:cubicBezTo>
                  <a:cubicBezTo>
                    <a:pt x="653" y="24"/>
                    <a:pt x="646" y="13"/>
                    <a:pt x="633" y="13"/>
                  </a:cubicBezTo>
                  <a:cubicBezTo>
                    <a:pt x="626" y="13"/>
                    <a:pt x="621" y="17"/>
                    <a:pt x="619" y="21"/>
                  </a:cubicBezTo>
                  <a:cubicBezTo>
                    <a:pt x="619" y="15"/>
                    <a:pt x="619" y="15"/>
                    <a:pt x="619" y="15"/>
                  </a:cubicBezTo>
                  <a:cubicBezTo>
                    <a:pt x="612" y="15"/>
                    <a:pt x="612" y="15"/>
                    <a:pt x="612" y="15"/>
                  </a:cubicBezTo>
                  <a:lnTo>
                    <a:pt x="612" y="67"/>
                  </a:lnTo>
                  <a:close/>
                  <a:moveTo>
                    <a:pt x="585" y="53"/>
                  </a:moveTo>
                  <a:cubicBezTo>
                    <a:pt x="592" y="53"/>
                    <a:pt x="592" y="53"/>
                    <a:pt x="592" y="53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2" y="25"/>
                    <a:pt x="596" y="21"/>
                    <a:pt x="602" y="21"/>
                  </a:cubicBezTo>
                  <a:cubicBezTo>
                    <a:pt x="603" y="21"/>
                    <a:pt x="603" y="21"/>
                    <a:pt x="603" y="21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8" y="13"/>
                    <a:pt x="594" y="16"/>
                    <a:pt x="591" y="20"/>
                  </a:cubicBezTo>
                  <a:cubicBezTo>
                    <a:pt x="591" y="15"/>
                    <a:pt x="591" y="15"/>
                    <a:pt x="591" y="15"/>
                  </a:cubicBezTo>
                  <a:cubicBezTo>
                    <a:pt x="585" y="15"/>
                    <a:pt x="585" y="15"/>
                    <a:pt x="585" y="15"/>
                  </a:cubicBezTo>
                  <a:lnTo>
                    <a:pt x="585" y="53"/>
                  </a:lnTo>
                  <a:close/>
                  <a:moveTo>
                    <a:pt x="541" y="34"/>
                  </a:moveTo>
                  <a:cubicBezTo>
                    <a:pt x="541" y="26"/>
                    <a:pt x="546" y="20"/>
                    <a:pt x="554" y="20"/>
                  </a:cubicBezTo>
                  <a:cubicBezTo>
                    <a:pt x="561" y="20"/>
                    <a:pt x="567" y="26"/>
                    <a:pt x="567" y="34"/>
                  </a:cubicBezTo>
                  <a:cubicBezTo>
                    <a:pt x="567" y="41"/>
                    <a:pt x="561" y="47"/>
                    <a:pt x="554" y="47"/>
                  </a:cubicBezTo>
                  <a:cubicBezTo>
                    <a:pt x="546" y="47"/>
                    <a:pt x="541" y="41"/>
                    <a:pt x="541" y="34"/>
                  </a:cubicBezTo>
                  <a:close/>
                  <a:moveTo>
                    <a:pt x="533" y="34"/>
                  </a:moveTo>
                  <a:cubicBezTo>
                    <a:pt x="533" y="44"/>
                    <a:pt x="541" y="54"/>
                    <a:pt x="554" y="54"/>
                  </a:cubicBezTo>
                  <a:cubicBezTo>
                    <a:pt x="567" y="54"/>
                    <a:pt x="574" y="44"/>
                    <a:pt x="574" y="34"/>
                  </a:cubicBezTo>
                  <a:cubicBezTo>
                    <a:pt x="574" y="23"/>
                    <a:pt x="567" y="13"/>
                    <a:pt x="554" y="13"/>
                  </a:cubicBezTo>
                  <a:cubicBezTo>
                    <a:pt x="541" y="13"/>
                    <a:pt x="533" y="23"/>
                    <a:pt x="533" y="34"/>
                  </a:cubicBezTo>
                  <a:close/>
                  <a:moveTo>
                    <a:pt x="517" y="37"/>
                  </a:moveTo>
                  <a:cubicBezTo>
                    <a:pt x="515" y="39"/>
                    <a:pt x="511" y="47"/>
                    <a:pt x="500" y="47"/>
                  </a:cubicBezTo>
                  <a:cubicBezTo>
                    <a:pt x="489" y="47"/>
                    <a:pt x="482" y="38"/>
                    <a:pt x="482" y="27"/>
                  </a:cubicBezTo>
                  <a:cubicBezTo>
                    <a:pt x="482" y="16"/>
                    <a:pt x="489" y="7"/>
                    <a:pt x="500" y="7"/>
                  </a:cubicBezTo>
                  <a:cubicBezTo>
                    <a:pt x="510" y="7"/>
                    <a:pt x="515" y="13"/>
                    <a:pt x="517" y="17"/>
                  </a:cubicBezTo>
                  <a:cubicBezTo>
                    <a:pt x="525" y="17"/>
                    <a:pt x="525" y="17"/>
                    <a:pt x="525" y="17"/>
                  </a:cubicBezTo>
                  <a:cubicBezTo>
                    <a:pt x="523" y="10"/>
                    <a:pt x="515" y="0"/>
                    <a:pt x="500" y="0"/>
                  </a:cubicBezTo>
                  <a:cubicBezTo>
                    <a:pt x="484" y="0"/>
                    <a:pt x="473" y="12"/>
                    <a:pt x="473" y="27"/>
                  </a:cubicBezTo>
                  <a:cubicBezTo>
                    <a:pt x="473" y="42"/>
                    <a:pt x="485" y="54"/>
                    <a:pt x="501" y="54"/>
                  </a:cubicBezTo>
                  <a:cubicBezTo>
                    <a:pt x="512" y="54"/>
                    <a:pt x="522" y="47"/>
                    <a:pt x="525" y="37"/>
                  </a:cubicBezTo>
                  <a:lnTo>
                    <a:pt x="517" y="37"/>
                  </a:lnTo>
                  <a:close/>
                  <a:moveTo>
                    <a:pt x="355" y="53"/>
                  </a:moveTo>
                  <a:cubicBezTo>
                    <a:pt x="364" y="53"/>
                    <a:pt x="364" y="53"/>
                    <a:pt x="364" y="53"/>
                  </a:cubicBezTo>
                  <a:cubicBezTo>
                    <a:pt x="373" y="39"/>
                    <a:pt x="373" y="39"/>
                    <a:pt x="373" y="39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91" y="53"/>
                    <a:pt x="391" y="53"/>
                    <a:pt x="391" y="53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56" y="15"/>
                    <a:pt x="356" y="15"/>
                    <a:pt x="356" y="15"/>
                  </a:cubicBezTo>
                  <a:cubicBezTo>
                    <a:pt x="369" y="33"/>
                    <a:pt x="369" y="33"/>
                    <a:pt x="369" y="33"/>
                  </a:cubicBezTo>
                  <a:lnTo>
                    <a:pt x="355" y="53"/>
                  </a:lnTo>
                  <a:close/>
                  <a:moveTo>
                    <a:pt x="313" y="34"/>
                  </a:moveTo>
                  <a:cubicBezTo>
                    <a:pt x="313" y="27"/>
                    <a:pt x="318" y="20"/>
                    <a:pt x="326" y="20"/>
                  </a:cubicBezTo>
                  <a:cubicBezTo>
                    <a:pt x="332" y="20"/>
                    <a:pt x="336" y="24"/>
                    <a:pt x="338" y="28"/>
                  </a:cubicBezTo>
                  <a:cubicBezTo>
                    <a:pt x="339" y="30"/>
                    <a:pt x="339" y="32"/>
                    <a:pt x="339" y="34"/>
                  </a:cubicBezTo>
                  <a:cubicBezTo>
                    <a:pt x="339" y="36"/>
                    <a:pt x="339" y="38"/>
                    <a:pt x="338" y="40"/>
                  </a:cubicBezTo>
                  <a:cubicBezTo>
                    <a:pt x="336" y="44"/>
                    <a:pt x="332" y="47"/>
                    <a:pt x="326" y="47"/>
                  </a:cubicBezTo>
                  <a:cubicBezTo>
                    <a:pt x="317" y="47"/>
                    <a:pt x="313" y="40"/>
                    <a:pt x="313" y="34"/>
                  </a:cubicBezTo>
                  <a:close/>
                  <a:moveTo>
                    <a:pt x="347" y="15"/>
                  </a:moveTo>
                  <a:cubicBezTo>
                    <a:pt x="339" y="15"/>
                    <a:pt x="339" y="15"/>
                    <a:pt x="339" y="15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8" y="18"/>
                    <a:pt x="333" y="13"/>
                    <a:pt x="325" y="13"/>
                  </a:cubicBezTo>
                  <a:cubicBezTo>
                    <a:pt x="314" y="13"/>
                    <a:pt x="305" y="22"/>
                    <a:pt x="305" y="34"/>
                  </a:cubicBezTo>
                  <a:cubicBezTo>
                    <a:pt x="305" y="44"/>
                    <a:pt x="313" y="54"/>
                    <a:pt x="325" y="54"/>
                  </a:cubicBezTo>
                  <a:cubicBezTo>
                    <a:pt x="331" y="54"/>
                    <a:pt x="337" y="51"/>
                    <a:pt x="339" y="46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47" y="53"/>
                    <a:pt x="347" y="53"/>
                    <a:pt x="347" y="53"/>
                  </a:cubicBezTo>
                  <a:lnTo>
                    <a:pt x="347" y="15"/>
                  </a:lnTo>
                  <a:close/>
                  <a:moveTo>
                    <a:pt x="285" y="53"/>
                  </a:moveTo>
                  <a:cubicBezTo>
                    <a:pt x="293" y="53"/>
                    <a:pt x="293" y="53"/>
                    <a:pt x="293" y="53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85" y="8"/>
                    <a:pt x="285" y="8"/>
                    <a:pt x="285" y="8"/>
                  </a:cubicBezTo>
                  <a:lnTo>
                    <a:pt x="285" y="53"/>
                  </a:lnTo>
                  <a:close/>
                  <a:moveTo>
                    <a:pt x="178" y="53"/>
                  </a:moveTo>
                  <a:cubicBezTo>
                    <a:pt x="185" y="53"/>
                    <a:pt x="185" y="53"/>
                    <a:pt x="185" y="53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8" y="20"/>
                    <a:pt x="178" y="20"/>
                    <a:pt x="178" y="20"/>
                  </a:cubicBezTo>
                  <a:lnTo>
                    <a:pt x="178" y="53"/>
                  </a:lnTo>
                  <a:close/>
                  <a:moveTo>
                    <a:pt x="155" y="53"/>
                  </a:moveTo>
                  <a:cubicBezTo>
                    <a:pt x="163" y="53"/>
                    <a:pt x="163" y="53"/>
                    <a:pt x="163" y="53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55" y="15"/>
                    <a:pt x="155" y="15"/>
                    <a:pt x="155" y="15"/>
                  </a:cubicBezTo>
                  <a:lnTo>
                    <a:pt x="155" y="53"/>
                  </a:lnTo>
                  <a:close/>
                  <a:moveTo>
                    <a:pt x="155" y="8"/>
                  </a:moveTo>
                  <a:cubicBezTo>
                    <a:pt x="163" y="8"/>
                    <a:pt x="163" y="8"/>
                    <a:pt x="163" y="8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55" y="1"/>
                    <a:pt x="155" y="1"/>
                    <a:pt x="155" y="1"/>
                  </a:cubicBezTo>
                  <a:lnTo>
                    <a:pt x="155" y="8"/>
                  </a:lnTo>
                  <a:close/>
                  <a:moveTo>
                    <a:pt x="109" y="34"/>
                  </a:moveTo>
                  <a:cubicBezTo>
                    <a:pt x="109" y="26"/>
                    <a:pt x="114" y="20"/>
                    <a:pt x="122" y="20"/>
                  </a:cubicBezTo>
                  <a:cubicBezTo>
                    <a:pt x="126" y="20"/>
                    <a:pt x="129" y="22"/>
                    <a:pt x="132" y="24"/>
                  </a:cubicBezTo>
                  <a:cubicBezTo>
                    <a:pt x="134" y="26"/>
                    <a:pt x="136" y="30"/>
                    <a:pt x="136" y="34"/>
                  </a:cubicBezTo>
                  <a:cubicBezTo>
                    <a:pt x="136" y="37"/>
                    <a:pt x="135" y="41"/>
                    <a:pt x="132" y="43"/>
                  </a:cubicBezTo>
                  <a:cubicBezTo>
                    <a:pt x="130" y="46"/>
                    <a:pt x="126" y="47"/>
                    <a:pt x="122" y="47"/>
                  </a:cubicBezTo>
                  <a:cubicBezTo>
                    <a:pt x="114" y="47"/>
                    <a:pt x="109" y="41"/>
                    <a:pt x="109" y="34"/>
                  </a:cubicBezTo>
                  <a:close/>
                  <a:moveTo>
                    <a:pt x="143" y="1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4" y="18"/>
                    <a:pt x="129" y="13"/>
                    <a:pt x="121" y="13"/>
                  </a:cubicBezTo>
                  <a:cubicBezTo>
                    <a:pt x="110" y="13"/>
                    <a:pt x="102" y="22"/>
                    <a:pt x="102" y="34"/>
                  </a:cubicBezTo>
                  <a:cubicBezTo>
                    <a:pt x="102" y="45"/>
                    <a:pt x="109" y="54"/>
                    <a:pt x="121" y="54"/>
                  </a:cubicBezTo>
                  <a:cubicBezTo>
                    <a:pt x="129" y="54"/>
                    <a:pt x="134" y="50"/>
                    <a:pt x="136" y="46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43" y="53"/>
                    <a:pt x="143" y="53"/>
                    <a:pt x="143" y="53"/>
                  </a:cubicBezTo>
                  <a:lnTo>
                    <a:pt x="143" y="1"/>
                  </a:lnTo>
                  <a:close/>
                  <a:moveTo>
                    <a:pt x="91" y="15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43"/>
                    <a:pt x="81" y="47"/>
                    <a:pt x="73" y="47"/>
                  </a:cubicBezTo>
                  <a:cubicBezTo>
                    <a:pt x="66" y="47"/>
                    <a:pt x="63" y="42"/>
                    <a:pt x="63" y="3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5"/>
                    <a:pt x="59" y="54"/>
                    <a:pt x="71" y="54"/>
                  </a:cubicBezTo>
                  <a:cubicBezTo>
                    <a:pt x="78" y="54"/>
                    <a:pt x="83" y="51"/>
                    <a:pt x="84" y="47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1" y="53"/>
                    <a:pt x="91" y="53"/>
                    <a:pt x="91" y="53"/>
                  </a:cubicBezTo>
                  <a:lnTo>
                    <a:pt x="91" y="15"/>
                  </a:lnTo>
                  <a:close/>
                  <a:moveTo>
                    <a:pt x="34" y="34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34"/>
                  </a:lnTo>
                  <a:close/>
                  <a:moveTo>
                    <a:pt x="14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4" y="41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106">
              <a:extLst>
                <a:ext uri="{FF2B5EF4-FFF2-40B4-BE49-F238E27FC236}">
                  <a16:creationId xmlns:a16="http://schemas.microsoft.com/office/drawing/2014/main" id="{DFF6651A-1262-49B4-A2F7-386BB2CD2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25" y="8845550"/>
              <a:ext cx="53975" cy="74613"/>
            </a:xfrm>
            <a:custGeom>
              <a:avLst/>
              <a:gdLst>
                <a:gd name="T0" fmla="*/ 0 w 17"/>
                <a:gd name="T1" fmla="*/ 23 h 23"/>
                <a:gd name="T2" fmla="*/ 5 w 17"/>
                <a:gd name="T3" fmla="*/ 23 h 23"/>
                <a:gd name="T4" fmla="*/ 5 w 17"/>
                <a:gd name="T5" fmla="*/ 4 h 23"/>
                <a:gd name="T6" fmla="*/ 8 w 17"/>
                <a:gd name="T7" fmla="*/ 4 h 23"/>
                <a:gd name="T8" fmla="*/ 11 w 17"/>
                <a:gd name="T9" fmla="*/ 5 h 23"/>
                <a:gd name="T10" fmla="*/ 13 w 17"/>
                <a:gd name="T11" fmla="*/ 8 h 23"/>
                <a:gd name="T12" fmla="*/ 11 w 17"/>
                <a:gd name="T13" fmla="*/ 12 h 23"/>
                <a:gd name="T14" fmla="*/ 7 w 17"/>
                <a:gd name="T15" fmla="*/ 12 h 23"/>
                <a:gd name="T16" fmla="*/ 6 w 17"/>
                <a:gd name="T17" fmla="*/ 12 h 23"/>
                <a:gd name="T18" fmla="*/ 12 w 17"/>
                <a:gd name="T19" fmla="*/ 23 h 23"/>
                <a:gd name="T20" fmla="*/ 17 w 17"/>
                <a:gd name="T21" fmla="*/ 23 h 23"/>
                <a:gd name="T22" fmla="*/ 12 w 17"/>
                <a:gd name="T23" fmla="*/ 15 h 23"/>
                <a:gd name="T24" fmla="*/ 16 w 17"/>
                <a:gd name="T25" fmla="*/ 12 h 23"/>
                <a:gd name="T26" fmla="*/ 17 w 17"/>
                <a:gd name="T27" fmla="*/ 8 h 23"/>
                <a:gd name="T28" fmla="*/ 14 w 17"/>
                <a:gd name="T29" fmla="*/ 1 h 23"/>
                <a:gd name="T30" fmla="*/ 7 w 17"/>
                <a:gd name="T31" fmla="*/ 0 h 23"/>
                <a:gd name="T32" fmla="*/ 0 w 17"/>
                <a:gd name="T33" fmla="*/ 0 h 23"/>
                <a:gd name="T34" fmla="*/ 0 w 1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5"/>
                  </a:cubicBezTo>
                  <a:cubicBezTo>
                    <a:pt x="12" y="5"/>
                    <a:pt x="13" y="7"/>
                    <a:pt x="13" y="8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0" y="12"/>
                    <a:pt x="9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4"/>
                    <a:pt x="15" y="14"/>
                    <a:pt x="16" y="12"/>
                  </a:cubicBezTo>
                  <a:cubicBezTo>
                    <a:pt x="17" y="11"/>
                    <a:pt x="17" y="9"/>
                    <a:pt x="17" y="8"/>
                  </a:cubicBezTo>
                  <a:cubicBezTo>
                    <a:pt x="17" y="5"/>
                    <a:pt x="16" y="3"/>
                    <a:pt x="14" y="1"/>
                  </a:cubicBezTo>
                  <a:cubicBezTo>
                    <a:pt x="13" y="0"/>
                    <a:pt x="11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107">
              <a:extLst>
                <a:ext uri="{FF2B5EF4-FFF2-40B4-BE49-F238E27FC236}">
                  <a16:creationId xmlns:a16="http://schemas.microsoft.com/office/drawing/2014/main" id="{3B11BB6E-1C28-440C-8C39-3D2760C0D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8325" y="8804275"/>
              <a:ext cx="152400" cy="157163"/>
            </a:xfrm>
            <a:custGeom>
              <a:avLst/>
              <a:gdLst>
                <a:gd name="T0" fmla="*/ 44 w 48"/>
                <a:gd name="T1" fmla="*/ 25 h 49"/>
                <a:gd name="T2" fmla="*/ 24 w 48"/>
                <a:gd name="T3" fmla="*/ 45 h 49"/>
                <a:gd name="T4" fmla="*/ 4 w 48"/>
                <a:gd name="T5" fmla="*/ 25 h 49"/>
                <a:gd name="T6" fmla="*/ 24 w 48"/>
                <a:gd name="T7" fmla="*/ 5 h 49"/>
                <a:gd name="T8" fmla="*/ 44 w 48"/>
                <a:gd name="T9" fmla="*/ 25 h 49"/>
                <a:gd name="T10" fmla="*/ 48 w 48"/>
                <a:gd name="T11" fmla="*/ 25 h 49"/>
                <a:gd name="T12" fmla="*/ 24 w 48"/>
                <a:gd name="T13" fmla="*/ 0 h 49"/>
                <a:gd name="T14" fmla="*/ 0 w 48"/>
                <a:gd name="T15" fmla="*/ 25 h 49"/>
                <a:gd name="T16" fmla="*/ 24 w 48"/>
                <a:gd name="T17" fmla="*/ 49 h 49"/>
                <a:gd name="T18" fmla="*/ 48 w 48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44" y="25"/>
                  </a:moveTo>
                  <a:cubicBezTo>
                    <a:pt x="44" y="36"/>
                    <a:pt x="35" y="45"/>
                    <a:pt x="24" y="45"/>
                  </a:cubicBezTo>
                  <a:cubicBezTo>
                    <a:pt x="13" y="45"/>
                    <a:pt x="4" y="36"/>
                    <a:pt x="4" y="25"/>
                  </a:cubicBezTo>
                  <a:cubicBezTo>
                    <a:pt x="4" y="13"/>
                    <a:pt x="13" y="5"/>
                    <a:pt x="24" y="5"/>
                  </a:cubicBezTo>
                  <a:cubicBezTo>
                    <a:pt x="35" y="5"/>
                    <a:pt x="44" y="13"/>
                    <a:pt x="44" y="25"/>
                  </a:cubicBezTo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7" y="49"/>
                    <a:pt x="48" y="38"/>
                    <a:pt x="48" y="25"/>
                  </a:cubicBezTo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108">
              <a:extLst>
                <a:ext uri="{FF2B5EF4-FFF2-40B4-BE49-F238E27FC236}">
                  <a16:creationId xmlns:a16="http://schemas.microsoft.com/office/drawing/2014/main" id="{6DF2DF70-FB3C-4FAD-81D3-5E984EE1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5" y="10261600"/>
              <a:ext cx="96838" cy="169863"/>
            </a:xfrm>
            <a:custGeom>
              <a:avLst/>
              <a:gdLst>
                <a:gd name="T0" fmla="*/ 12 w 61"/>
                <a:gd name="T1" fmla="*/ 107 h 107"/>
                <a:gd name="T2" fmla="*/ 61 w 61"/>
                <a:gd name="T3" fmla="*/ 0 h 107"/>
                <a:gd name="T4" fmla="*/ 49 w 61"/>
                <a:gd name="T5" fmla="*/ 0 h 107"/>
                <a:gd name="T6" fmla="*/ 0 w 61"/>
                <a:gd name="T7" fmla="*/ 107 h 107"/>
                <a:gd name="T8" fmla="*/ 12 w 6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12" y="107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0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109">
              <a:extLst>
                <a:ext uri="{FF2B5EF4-FFF2-40B4-BE49-F238E27FC236}">
                  <a16:creationId xmlns:a16="http://schemas.microsoft.com/office/drawing/2014/main" id="{DCA71988-CC89-4A59-B3E7-6CD7526A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2088" y="10261600"/>
              <a:ext cx="92075" cy="169863"/>
            </a:xfrm>
            <a:custGeom>
              <a:avLst/>
              <a:gdLst>
                <a:gd name="T0" fmla="*/ 10 w 58"/>
                <a:gd name="T1" fmla="*/ 107 h 107"/>
                <a:gd name="T2" fmla="*/ 58 w 58"/>
                <a:gd name="T3" fmla="*/ 0 h 107"/>
                <a:gd name="T4" fmla="*/ 46 w 58"/>
                <a:gd name="T5" fmla="*/ 0 h 107"/>
                <a:gd name="T6" fmla="*/ 0 w 58"/>
                <a:gd name="T7" fmla="*/ 107 h 107"/>
                <a:gd name="T8" fmla="*/ 10 w 5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7">
                  <a:moveTo>
                    <a:pt x="10" y="107"/>
                  </a:moveTo>
                  <a:lnTo>
                    <a:pt x="58" y="0"/>
                  </a:lnTo>
                  <a:lnTo>
                    <a:pt x="46" y="0"/>
                  </a:lnTo>
                  <a:lnTo>
                    <a:pt x="0" y="107"/>
                  </a:lnTo>
                  <a:lnTo>
                    <a:pt x="10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Freeform 110">
              <a:extLst>
                <a:ext uri="{FF2B5EF4-FFF2-40B4-BE49-F238E27FC236}">
                  <a16:creationId xmlns:a16="http://schemas.microsoft.com/office/drawing/2014/main" id="{1B5ED51D-C8E0-472A-903B-9D5C546E6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3113" y="10261600"/>
              <a:ext cx="96838" cy="169863"/>
            </a:xfrm>
            <a:custGeom>
              <a:avLst/>
              <a:gdLst>
                <a:gd name="T0" fmla="*/ 12 w 61"/>
                <a:gd name="T1" fmla="*/ 107 h 107"/>
                <a:gd name="T2" fmla="*/ 61 w 61"/>
                <a:gd name="T3" fmla="*/ 0 h 107"/>
                <a:gd name="T4" fmla="*/ 49 w 61"/>
                <a:gd name="T5" fmla="*/ 0 h 107"/>
                <a:gd name="T6" fmla="*/ 0 w 61"/>
                <a:gd name="T7" fmla="*/ 107 h 107"/>
                <a:gd name="T8" fmla="*/ 12 w 6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7">
                  <a:moveTo>
                    <a:pt x="12" y="107"/>
                  </a:moveTo>
                  <a:lnTo>
                    <a:pt x="61" y="0"/>
                  </a:lnTo>
                  <a:lnTo>
                    <a:pt x="49" y="0"/>
                  </a:lnTo>
                  <a:lnTo>
                    <a:pt x="0" y="107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" name="Freeform 111">
              <a:extLst>
                <a:ext uri="{FF2B5EF4-FFF2-40B4-BE49-F238E27FC236}">
                  <a16:creationId xmlns:a16="http://schemas.microsoft.com/office/drawing/2014/main" id="{27F31F0C-7DB5-43B2-B377-B55369F8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450" y="8807450"/>
              <a:ext cx="968375" cy="1624013"/>
            </a:xfrm>
            <a:custGeom>
              <a:avLst/>
              <a:gdLst>
                <a:gd name="T0" fmla="*/ 309 w 610"/>
                <a:gd name="T1" fmla="*/ 0 h 1023"/>
                <a:gd name="T2" fmla="*/ 0 w 610"/>
                <a:gd name="T3" fmla="*/ 0 h 1023"/>
                <a:gd name="T4" fmla="*/ 456 w 610"/>
                <a:gd name="T5" fmla="*/ 1023 h 1023"/>
                <a:gd name="T6" fmla="*/ 610 w 610"/>
                <a:gd name="T7" fmla="*/ 677 h 1023"/>
                <a:gd name="T8" fmla="*/ 309 w 610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23">
                  <a:moveTo>
                    <a:pt x="309" y="0"/>
                  </a:moveTo>
                  <a:lnTo>
                    <a:pt x="0" y="0"/>
                  </a:lnTo>
                  <a:lnTo>
                    <a:pt x="456" y="1023"/>
                  </a:lnTo>
                  <a:lnTo>
                    <a:pt x="610" y="67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1E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" name="Freeform 112">
              <a:extLst>
                <a:ext uri="{FF2B5EF4-FFF2-40B4-BE49-F238E27FC236}">
                  <a16:creationId xmlns:a16="http://schemas.microsoft.com/office/drawing/2014/main" id="{333DE023-724D-445C-9DB9-F9105143D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5188" y="8807450"/>
              <a:ext cx="641350" cy="990600"/>
            </a:xfrm>
            <a:custGeom>
              <a:avLst/>
              <a:gdLst>
                <a:gd name="T0" fmla="*/ 257 w 404"/>
                <a:gd name="T1" fmla="*/ 0 h 624"/>
                <a:gd name="T2" fmla="*/ 0 w 404"/>
                <a:gd name="T3" fmla="*/ 0 h 624"/>
                <a:gd name="T4" fmla="*/ 275 w 404"/>
                <a:gd name="T5" fmla="*/ 624 h 624"/>
                <a:gd name="T6" fmla="*/ 404 w 404"/>
                <a:gd name="T7" fmla="*/ 332 h 624"/>
                <a:gd name="T8" fmla="*/ 257 w 404"/>
                <a:gd name="T9" fmla="*/ 0 h 624"/>
                <a:gd name="T10" fmla="*/ 257 w 404"/>
                <a:gd name="T1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624">
                  <a:moveTo>
                    <a:pt x="257" y="0"/>
                  </a:moveTo>
                  <a:lnTo>
                    <a:pt x="0" y="0"/>
                  </a:lnTo>
                  <a:lnTo>
                    <a:pt x="275" y="624"/>
                  </a:lnTo>
                  <a:lnTo>
                    <a:pt x="404" y="332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55C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9DAB8792-7B0F-4B25-B1DA-78E3C6A19A73}"/>
              </a:ext>
            </a:extLst>
          </p:cNvPr>
          <p:cNvSpPr/>
          <p:nvPr/>
        </p:nvSpPr>
        <p:spPr>
          <a:xfrm>
            <a:off x="3158745" y="302072"/>
            <a:ext cx="6970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1E284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UMA EMPRESA NACIONAL COM ATUAÇÃO GLOBAL</a:t>
            </a:r>
          </a:p>
        </p:txBody>
      </p:sp>
      <p:pic>
        <p:nvPicPr>
          <p:cNvPr id="219" name="Imagem 218">
            <a:extLst>
              <a:ext uri="{FF2B5EF4-FFF2-40B4-BE49-F238E27FC236}">
                <a16:creationId xmlns:a16="http://schemas.microsoft.com/office/drawing/2014/main" id="{23D52872-0156-4372-A417-9FB326E40C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60" y="165068"/>
            <a:ext cx="1682080" cy="864304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6950958" y="3041127"/>
            <a:ext cx="2292216" cy="1290773"/>
            <a:chOff x="6950958" y="3041127"/>
            <a:chExt cx="2292216" cy="1290773"/>
          </a:xfrm>
        </p:grpSpPr>
        <p:sp>
          <p:nvSpPr>
            <p:cNvPr id="215" name="Retângulo Arredondado 214"/>
            <p:cNvSpPr/>
            <p:nvPr/>
          </p:nvSpPr>
          <p:spPr>
            <a:xfrm>
              <a:off x="6950958" y="3181573"/>
              <a:ext cx="923574" cy="260747"/>
            </a:xfrm>
            <a:prstGeom prst="roundRect">
              <a:avLst/>
            </a:prstGeom>
            <a:solidFill>
              <a:srgbClr val="1E2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SÃO PAULO</a:t>
              </a:r>
            </a:p>
          </p:txBody>
        </p:sp>
        <p:pic>
          <p:nvPicPr>
            <p:cNvPr id="211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7" y="3536759"/>
              <a:ext cx="2004167" cy="795141"/>
            </a:xfrm>
            <a:prstGeom prst="rect">
              <a:avLst/>
            </a:prstGeom>
          </p:spPr>
        </p:pic>
        <p:sp>
          <p:nvSpPr>
            <p:cNvPr id="212" name="Прямоугольник 562"/>
            <p:cNvSpPr/>
            <p:nvPr/>
          </p:nvSpPr>
          <p:spPr>
            <a:xfrm rot="15511366" flipH="1" flipV="1">
              <a:off x="8458872" y="3993845"/>
              <a:ext cx="250826" cy="156933"/>
            </a:xfrm>
            <a:custGeom>
              <a:avLst/>
              <a:gdLst>
                <a:gd name="connsiteX0" fmla="*/ 0 w 277424"/>
                <a:gd name="connsiteY0" fmla="*/ 0 h 406832"/>
                <a:gd name="connsiteX1" fmla="*/ 277424 w 277424"/>
                <a:gd name="connsiteY1" fmla="*/ 0 h 406832"/>
                <a:gd name="connsiteX2" fmla="*/ 277424 w 277424"/>
                <a:gd name="connsiteY2" fmla="*/ 406832 h 406832"/>
                <a:gd name="connsiteX3" fmla="*/ 0 w 277424"/>
                <a:gd name="connsiteY3" fmla="*/ 406832 h 406832"/>
                <a:gd name="connsiteX4" fmla="*/ 0 w 277424"/>
                <a:gd name="connsiteY4" fmla="*/ 0 h 406832"/>
                <a:gd name="connsiteX0" fmla="*/ 0 w 277424"/>
                <a:gd name="connsiteY0" fmla="*/ 0 h 406832"/>
                <a:gd name="connsiteX1" fmla="*/ 277424 w 277424"/>
                <a:gd name="connsiteY1" fmla="*/ 0 h 406832"/>
                <a:gd name="connsiteX2" fmla="*/ 0 w 277424"/>
                <a:gd name="connsiteY2" fmla="*/ 406832 h 406832"/>
                <a:gd name="connsiteX3" fmla="*/ 0 w 277424"/>
                <a:gd name="connsiteY3" fmla="*/ 0 h 406832"/>
                <a:gd name="connsiteX0" fmla="*/ 0 w 574000"/>
                <a:gd name="connsiteY0" fmla="*/ 0 h 431918"/>
                <a:gd name="connsiteX1" fmla="*/ 574000 w 574000"/>
                <a:gd name="connsiteY1" fmla="*/ 25086 h 431918"/>
                <a:gd name="connsiteX2" fmla="*/ 296576 w 574000"/>
                <a:gd name="connsiteY2" fmla="*/ 431918 h 431918"/>
                <a:gd name="connsiteX3" fmla="*/ 0 w 574000"/>
                <a:gd name="connsiteY3" fmla="*/ 0 h 431918"/>
                <a:gd name="connsiteX0" fmla="*/ 0 w 574000"/>
                <a:gd name="connsiteY0" fmla="*/ 0 h 607517"/>
                <a:gd name="connsiteX1" fmla="*/ 574000 w 574000"/>
                <a:gd name="connsiteY1" fmla="*/ 25086 h 607517"/>
                <a:gd name="connsiteX2" fmla="*/ 237265 w 574000"/>
                <a:gd name="connsiteY2" fmla="*/ 607518 h 607517"/>
                <a:gd name="connsiteX3" fmla="*/ 0 w 574000"/>
                <a:gd name="connsiteY3" fmla="*/ 0 h 6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000" h="607517">
                  <a:moveTo>
                    <a:pt x="0" y="0"/>
                  </a:moveTo>
                  <a:lnTo>
                    <a:pt x="574000" y="25086"/>
                  </a:lnTo>
                  <a:lnTo>
                    <a:pt x="237265" y="607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8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4041" y="3041127"/>
              <a:ext cx="1127902" cy="1141241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6" name="Agrupar 5"/>
          <p:cNvGrpSpPr/>
          <p:nvPr/>
        </p:nvGrpSpPr>
        <p:grpSpPr>
          <a:xfrm>
            <a:off x="6260389" y="5451199"/>
            <a:ext cx="2210531" cy="1370151"/>
            <a:chOff x="6260389" y="5451199"/>
            <a:chExt cx="2210531" cy="1370151"/>
          </a:xfrm>
        </p:grpSpPr>
        <p:sp>
          <p:nvSpPr>
            <p:cNvPr id="189" name="Retângulo Arredondado 188"/>
            <p:cNvSpPr/>
            <p:nvPr/>
          </p:nvSpPr>
          <p:spPr>
            <a:xfrm>
              <a:off x="6260389" y="5829582"/>
              <a:ext cx="819138" cy="291482"/>
            </a:xfrm>
            <a:prstGeom prst="roundRect">
              <a:avLst/>
            </a:prstGeom>
            <a:solidFill>
              <a:srgbClr val="1E2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en-US" sz="900" kern="0" dirty="0">
                  <a:solidFill>
                    <a:srgbClr val="A7EBD8"/>
                  </a:solidFill>
                  <a:latin typeface="Segoe UI Semibold" panose="020B0702040204020203" pitchFamily="34" charset="0"/>
                  <a:ea typeface="Bebas Neue" charset="0"/>
                  <a:cs typeface="Segoe UI Semibold" panose="020B0702040204020203" pitchFamily="34" charset="0"/>
                </a:rPr>
                <a:t>PORTO ALEGRE</a:t>
              </a:r>
            </a:p>
          </p:txBody>
        </p:sp>
        <p:pic>
          <p:nvPicPr>
            <p:cNvPr id="18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753" y="6026209"/>
              <a:ext cx="2004167" cy="795141"/>
            </a:xfrm>
            <a:prstGeom prst="rect">
              <a:avLst/>
            </a:prstGeom>
          </p:spPr>
        </p:pic>
        <p:sp>
          <p:nvSpPr>
            <p:cNvPr id="187" name="Прямоугольник 562"/>
            <p:cNvSpPr/>
            <p:nvPr/>
          </p:nvSpPr>
          <p:spPr>
            <a:xfrm rot="2648643" flipH="1" flipV="1">
              <a:off x="7789287" y="5451199"/>
              <a:ext cx="395688" cy="376632"/>
            </a:xfrm>
            <a:custGeom>
              <a:avLst/>
              <a:gdLst>
                <a:gd name="connsiteX0" fmla="*/ 0 w 277424"/>
                <a:gd name="connsiteY0" fmla="*/ 0 h 406832"/>
                <a:gd name="connsiteX1" fmla="*/ 277424 w 277424"/>
                <a:gd name="connsiteY1" fmla="*/ 0 h 406832"/>
                <a:gd name="connsiteX2" fmla="*/ 277424 w 277424"/>
                <a:gd name="connsiteY2" fmla="*/ 406832 h 406832"/>
                <a:gd name="connsiteX3" fmla="*/ 0 w 277424"/>
                <a:gd name="connsiteY3" fmla="*/ 406832 h 406832"/>
                <a:gd name="connsiteX4" fmla="*/ 0 w 277424"/>
                <a:gd name="connsiteY4" fmla="*/ 0 h 406832"/>
                <a:gd name="connsiteX0" fmla="*/ 0 w 277424"/>
                <a:gd name="connsiteY0" fmla="*/ 0 h 406832"/>
                <a:gd name="connsiteX1" fmla="*/ 277424 w 277424"/>
                <a:gd name="connsiteY1" fmla="*/ 0 h 406832"/>
                <a:gd name="connsiteX2" fmla="*/ 0 w 277424"/>
                <a:gd name="connsiteY2" fmla="*/ 406832 h 406832"/>
                <a:gd name="connsiteX3" fmla="*/ 0 w 277424"/>
                <a:gd name="connsiteY3" fmla="*/ 0 h 406832"/>
                <a:gd name="connsiteX0" fmla="*/ 0 w 574000"/>
                <a:gd name="connsiteY0" fmla="*/ 0 h 431918"/>
                <a:gd name="connsiteX1" fmla="*/ 574000 w 574000"/>
                <a:gd name="connsiteY1" fmla="*/ 25086 h 431918"/>
                <a:gd name="connsiteX2" fmla="*/ 296576 w 574000"/>
                <a:gd name="connsiteY2" fmla="*/ 431918 h 431918"/>
                <a:gd name="connsiteX3" fmla="*/ 0 w 574000"/>
                <a:gd name="connsiteY3" fmla="*/ 0 h 431918"/>
                <a:gd name="connsiteX0" fmla="*/ 0 w 574000"/>
                <a:gd name="connsiteY0" fmla="*/ 0 h 607517"/>
                <a:gd name="connsiteX1" fmla="*/ 574000 w 574000"/>
                <a:gd name="connsiteY1" fmla="*/ 25086 h 607517"/>
                <a:gd name="connsiteX2" fmla="*/ 237265 w 574000"/>
                <a:gd name="connsiteY2" fmla="*/ 607518 h 607517"/>
                <a:gd name="connsiteX3" fmla="*/ 0 w 574000"/>
                <a:gd name="connsiteY3" fmla="*/ 0 h 6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000" h="607517">
                  <a:moveTo>
                    <a:pt x="0" y="0"/>
                  </a:moveTo>
                  <a:lnTo>
                    <a:pt x="574000" y="25086"/>
                  </a:lnTo>
                  <a:lnTo>
                    <a:pt x="237265" y="607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8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+mn-ea"/>
                <a:cs typeface="+mn-cs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357" y="5494069"/>
              <a:ext cx="1177185" cy="1151280"/>
            </a:xfrm>
            <a:prstGeom prst="ellipse">
              <a:avLst/>
            </a:prstGeom>
            <a:ln w="12700">
              <a:solidFill>
                <a:srgbClr val="22222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793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1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75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decel="88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0" grpId="0"/>
          <p:bldP spid="182" grpId="0"/>
          <p:bldP spid="152" grpId="0" animBg="1"/>
          <p:bldP spid="153" grpId="0"/>
          <p:bldP spid="2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1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75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decel="88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0" grpId="0"/>
          <p:bldP spid="182" grpId="0"/>
          <p:bldP spid="152" grpId="0" animBg="1"/>
          <p:bldP spid="153" grpId="0"/>
          <p:bldP spid="2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887"/>
            <a:ext cx="12191999" cy="10873774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50803" y="-1916197"/>
            <a:ext cx="10690394" cy="10690394"/>
          </a:xfrm>
          <a:prstGeom prst="ellipse">
            <a:avLst/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28600" y="-2438400"/>
            <a:ext cx="11734800" cy="117348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92630"/>
            <a:ext cx="12191999" cy="10873774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4533900" y="1896855"/>
            <a:ext cx="3314886" cy="3214582"/>
            <a:chOff x="4194629" y="1510013"/>
            <a:chExt cx="3802742" cy="383797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4629" y="1510013"/>
              <a:ext cx="3802742" cy="3837972"/>
            </a:xfrm>
            <a:prstGeom prst="ellipse">
              <a:avLst/>
            </a:prstGeom>
            <a:ln w="76200">
              <a:solidFill>
                <a:srgbClr val="27AD88"/>
              </a:solidFill>
            </a:ln>
          </p:spPr>
        </p:pic>
        <p:sp>
          <p:nvSpPr>
            <p:cNvPr id="13" name="Elipse 12"/>
            <p:cNvSpPr/>
            <p:nvPr/>
          </p:nvSpPr>
          <p:spPr>
            <a:xfrm>
              <a:off x="4316428" y="1649428"/>
              <a:ext cx="3559144" cy="3559144"/>
            </a:xfrm>
            <a:prstGeom prst="ellipse">
              <a:avLst/>
            </a:prstGeom>
            <a:noFill/>
            <a:ln w="19050">
              <a:solidFill>
                <a:srgbClr val="27AD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319848" y="2552838"/>
              <a:ext cx="3552305" cy="1874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Agregar valor  com </a:t>
              </a:r>
              <a:br>
                <a:rPr lang="pt-BR" sz="24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24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serviços diversificados</a:t>
              </a:r>
            </a:p>
            <a:p>
              <a:pPr algn="ctr"/>
              <a:r>
                <a:rPr lang="pt-BR" sz="2400" b="1" i="1" dirty="0">
                  <a:solidFill>
                    <a:srgbClr val="27AD88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É NOSSO MAIOR COMPROMISSO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942513" y="2666725"/>
            <a:ext cx="33508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STRATEGY &amp; </a:t>
            </a:r>
          </a:p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OPERATIONS ADVISORY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Redução estratégica de custos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Consultoria em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supply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chain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Planejamento e aumento de eficiência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385422" y="5530865"/>
            <a:ext cx="36974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LABOR &amp; SOCIAL SECURITY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Revisão de folha de pagamentos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Cálculo trabalhista e previdenciário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Recuperação de créditos previdenciários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Due</a:t>
            </a:r>
            <a:r>
              <a:rPr lang="pt-B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Diligence</a:t>
            </a:r>
            <a:endParaRPr lang="pt-BR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235054" y="4074300"/>
            <a:ext cx="28071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OUTSOURCING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Escrituração contábil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Obrigações tributárias e fiscais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Folha de pagamentos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Financeiro e fluxo de caixa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47662" y="1176927"/>
            <a:ext cx="3805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CORPORATE FINANCE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Laudos de avaliação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+ Laudos técnicos</a:t>
            </a:r>
            <a:r>
              <a:rPr lang="pt-B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Assessoria em transações de M&amp;A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+ Assessoria em processos de indenização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Soluções de capital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388727" y="1151627"/>
            <a:ext cx="32047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TAX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Análise de impostos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Modelos tributários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Cumprimento das exigências fiscais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Transfer</a:t>
            </a:r>
            <a:r>
              <a:rPr lang="pt-B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pricing</a:t>
            </a:r>
            <a:endParaRPr lang="pt-BR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25273" y="4156095"/>
            <a:ext cx="41928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TECHNOLOGY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Auditoria de sistemas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Desenvolvimento de RPA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Implementação e customizações de sistemas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novação contínua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771191" y="5498441"/>
            <a:ext cx="31374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TRAINING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Cursos </a:t>
            </a:r>
            <a:r>
              <a:rPr lang="pt-B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company</a:t>
            </a:r>
            <a:endParaRPr lang="pt-BR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Palestrantes, mestres e professores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Profissionais especialistas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Cursos com pontuação CRC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1EF51C6-C2EE-49ED-940B-A02DD732AF2F}"/>
              </a:ext>
            </a:extLst>
          </p:cNvPr>
          <p:cNvSpPr/>
          <p:nvPr/>
        </p:nvSpPr>
        <p:spPr>
          <a:xfrm>
            <a:off x="7997371" y="2514840"/>
            <a:ext cx="32825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RISK ADVISORY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Risco estratégico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Risco financeiro e regulatório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Auditoria Interna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Governança e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Compliance</a:t>
            </a:r>
            <a:endParaRPr lang="pt-BR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1E19202-7800-4731-8743-09570BF360B4}"/>
              </a:ext>
            </a:extLst>
          </p:cNvPr>
          <p:cNvSpPr/>
          <p:nvPr/>
        </p:nvSpPr>
        <p:spPr>
          <a:xfrm>
            <a:off x="4425753" y="80258"/>
            <a:ext cx="36974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27AD88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AUDIT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Auditoria de demonstrações financeiras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Laudos contábeis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Assessoria e diagnósticos contábeis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</a:t>
            </a: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Due</a:t>
            </a:r>
            <a:r>
              <a:rPr lang="pt-B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Diligence</a:t>
            </a:r>
            <a:endParaRPr lang="pt-BR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647348" y="886870"/>
            <a:ext cx="6256652" cy="47668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das demonstrações financeiras societárias e regulatórias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de procedimentos previamente acordados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Preparação e revisão de demonstrações financeiras e regulatórias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Trabalhos de asseguração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Relatório de asseguração relacionado à sustentabilidade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Relatório socioambiental e relato integrado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Implantação de CPC, IFRS, IPSAS/MCASP, USGAAP e contabilidade regulatória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Due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diligence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contábil, tributária, trabalhista, previdenciária e financeira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processo de abertura de capital (IPO)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implementação de políticas contábeis e sistemas de controles internos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Laudos contábeis para diversos fins, incluindo para Cisão, Fusão e Incorporação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Auditorias demandadas por entidades regulatórias: ANEEL, MCTIC, ANS, ANAC, etc.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para o terceiro setor (Fundações, Associações, ONGs)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e revisão de relatórios contábeis, financeiros, econômicos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Diagnósticos e auditorias das práticas 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contábil, tributária, trabalhista, previdenciária e financeira</a:t>
            </a:r>
            <a:endParaRPr lang="pt-BR" sz="12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auditoria de processos de controles internos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13404"/>
            <a:ext cx="522303" cy="56733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414334"/>
            <a:ext cx="294317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AUDIT &amp; ASSURANCE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796735"/>
            <a:ext cx="369951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Nossa equipe de auditores é composta de profissionais com elevado padrão técnico, os quais atuam como consultores, apresentando sugestões e soluções para aprimorar a gestão e o controle das organizações. Fortalecemos a confiabilidade das informações para uso dos acionistas, investidores, credores, reguladores, administradores e dos demais interessados.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D284F060-2E51-41AE-BFB8-A416DCF15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10319" y="729671"/>
            <a:ext cx="6226052" cy="55978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dos cálculos dos tributos (IRPJ, CSLL, IPI, PIS, COFINS, IOF, ICMS e ISS)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dos cálculos trabalhistas e previdenciários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para recuperação, controle e monetização de créditos tributários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na identificação e cálculo de incentivos fiscais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Elaboração e revisão dos cálculos dos preços de transferência e limites de dedução dos juros pagos a pessoas vinculadas no exterior (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Thin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Cap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a expatriados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e elaboração de obrigações acessórias (DIPJ, SPED Fiscal, EFD-Contribuições, DACON, DCTF, ECD, ECF, Bloco K e outros)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eletrônica para avaliação da qualidade das informações transmitidas ao Fisco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na revisão e elaboração de “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Tax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Packages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de cadastro e classificações fiscais de mercadorias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Emissão de pareceres, opiniões técnicas e avaliação de controles internos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Gestão tributária das empresas (TAX-BPO) e cessão de mão-de-obra de especialistas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nos processos de migração de regimes de tributação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Auxílio no controle e análise dos processos judiciais e administrativos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reestruturações societárias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no atendimento à fiscalização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Suporte em IPO e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Due Diligence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Serviços tributários para o terceiro setor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021432"/>
            <a:ext cx="453863" cy="56733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319844"/>
            <a:ext cx="441282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TAX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820374"/>
            <a:ext cx="3699517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 correta gestão tributária permite que as entidades se tornem mais competitivas e ainda, permite a redução de riscos pela correta prestação de informações aos órgãos fiscalizadores. Auxiliamos as entidades na busca do melhor modelo tributário e também na revisão das bases de cálculo e cumprimento das obrigações e exigências fiscais.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F2053391-9C74-40B5-BB3D-80B379E41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09463" y="732085"/>
            <a:ext cx="6264615" cy="60016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Auditoria interna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Controles internos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Governança corporativa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Compliance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Mapeamento, revisão e implementação de processos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estratégico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operacional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financeiro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regulatório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de marca, reputação e relacionamento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de crédito, de liquidez e de mercado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Risco do processo de fechamento contábil e elaboração de relatórios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Gestão de crises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Sustentabilidade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Reporte e asseguração de riscos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Sensores de riscos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Estruturação integrada, alinhada ao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COSO – ERM Framework</a:t>
            </a:r>
            <a:r>
              <a:rPr lang="pt-BR" altLang="pt-BR" sz="1200" i="1" baseline="480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TM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Implantação e revisão dos aspectos da lei anticorrupção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empresarial para mercados regulados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empresarial para empresas de pequeno, médio e grande portes</a:t>
            </a:r>
          </a:p>
          <a:p>
            <a:pPr marL="171450" indent="-171450">
              <a:buBlip>
                <a:blip r:embed="rId2"/>
              </a:buBlip>
            </a:pPr>
            <a:endParaRPr lang="pt-BR" altLang="pt-BR" sz="1200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71450" indent="-171450">
              <a:buBlip>
                <a:blip r:embed="rId2"/>
              </a:buBlip>
            </a:pPr>
            <a:endParaRPr lang="pt-BR" sz="12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048078"/>
            <a:ext cx="441282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RISK ADVISORY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933524"/>
            <a:ext cx="369951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Hoje, os riscos podem ser fontes de vantagem competitiva, de acordo com o entendimento dos líderes das empresas. Uma gestão de risco eficaz faz com que as empresas alavanquem seu potencial e gerem valor para os agentes de mercado.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5">
            <a:extLst>
              <a:ext uri="{FF2B5EF4-FFF2-40B4-BE49-F238E27FC236}">
                <a16:creationId xmlns:a16="http://schemas.microsoft.com/office/drawing/2014/main" id="{C7E4C3B5-C2C1-49D9-B542-1F4896039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2000" y="4823511"/>
            <a:ext cx="621699" cy="62169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62C7AC4D-0EDB-44DC-A563-A6656F847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14353" y="271907"/>
            <a:ext cx="5703428" cy="66479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Redução estratégica de custos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Consultoria e 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análise </a:t>
            </a: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 </a:t>
            </a:r>
            <a:r>
              <a:rPr 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supply</a:t>
            </a:r>
            <a:r>
              <a:rPr 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chain</a:t>
            </a:r>
            <a:endParaRPr lang="pt-BR" sz="1200" i="1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Planejamento e aumento de eficiência operacional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Atendimento à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Sarbanes-Oxley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Estabelecimento de Políticas e Procedimentos Operacionais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Gestão por metas e resultados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Maximização e alavancagem de receitas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Revisão de contratos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Diagnóstico da cadeia de valor da organização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Planejamento estratégico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Implementação da rotina de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S&amp;OP 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Planejamento de Vendas e Operações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Implementação do conceito de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Strategic Sourcing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Implementação do CSC - Centro de Serviços Compartilhados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para implementação do Orçamento Base-Zero (OBZ)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Gestão por indicadores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Gestão estratégica de estoques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Realização de inventários físicos e apoio no saneamento de cadastros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Abordagem operacional e financeira para pequenas e médias empresas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Implementação de BPM (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Modeling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Otimização de processos utilizando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Robotic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Automation 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(RPA)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de pagamentos de royalties e cumprimento de contratos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Auxílio na gestão de ativos fixos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Mapeamento e melhoria de processos e controles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pt-BR" sz="1200" dirty="0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6" y="5470953"/>
            <a:ext cx="567330" cy="56733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3787605"/>
            <a:ext cx="3392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STRATEGY &amp; </a:t>
            </a:r>
          </a:p>
          <a:p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OPERATIONS ADVISORY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614150"/>
            <a:ext cx="369951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Contribuímos para que as entidades desenvolvam seu potencial e sejam cada vem mais fortalecidas, competitivas, eficientes e eficazes na gestão. Temos o compromisso sempre com o resultado, a partir de respostas completas e precisas.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4DD70161-9943-4E9B-BC54-E0458F624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200534CB-AF78-470B-BEFD-ABCF099EDBAB}"/>
              </a:ext>
            </a:extLst>
          </p:cNvPr>
          <p:cNvSpPr/>
          <p:nvPr/>
        </p:nvSpPr>
        <p:spPr>
          <a:xfrm flipH="1">
            <a:off x="-7758831" y="-4538"/>
            <a:ext cx="13152313" cy="6867077"/>
          </a:xfrm>
          <a:prstGeom prst="parallelogram">
            <a:avLst>
              <a:gd name="adj" fmla="val 38367"/>
            </a:avLst>
          </a:prstGeom>
          <a:solidFill>
            <a:srgbClr val="1E2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ight Triangle 32">
            <a:extLst>
              <a:ext uri="{FF2B5EF4-FFF2-40B4-BE49-F238E27FC236}">
                <a16:creationId xmlns:a16="http://schemas.microsoft.com/office/drawing/2014/main" id="{4AFA13C5-A4F2-474F-88F2-85F2536DB868}"/>
              </a:ext>
            </a:extLst>
          </p:cNvPr>
          <p:cNvSpPr/>
          <p:nvPr/>
        </p:nvSpPr>
        <p:spPr>
          <a:xfrm flipV="1">
            <a:off x="-4045895" y="0"/>
            <a:ext cx="6676571" cy="6676572"/>
          </a:xfrm>
          <a:prstGeom prst="rtTriangle">
            <a:avLst/>
          </a:prstGeom>
          <a:solidFill>
            <a:srgbClr val="27AD8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71"/>
          <p:cNvSpPr>
            <a:spLocks noChangeArrowheads="1"/>
          </p:cNvSpPr>
          <p:nvPr/>
        </p:nvSpPr>
        <p:spPr bwMode="auto">
          <a:xfrm>
            <a:off x="5537496" y="524695"/>
            <a:ext cx="6605485" cy="5874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4650" indent="-138113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4050" indent="-187325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334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12850" indent="-185738" defTabSz="7461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00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1272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844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041650" indent="-185738" defTabSz="746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 de 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Impairment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test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(CPC 01)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 de PPA –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Purchase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Price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Allocation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para fins contábeis (CPC 15).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 de PPA –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Purchase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Price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Allocation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para fins fiscais (Lei 12.973/14)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Laudos de avaliação para benefício a empregados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Laudos de avaliação para plano de opções (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Stock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Options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Laudos de avaliação para marcação de instrumentos financeiros e contratos ao valor justo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Laudo para Oferta Pública de Ações (OPA)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Opinião justa de valor – “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Fairness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Opinion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e estudo de viabilidade econômico-financeira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de ativos fixos (terrenos, edificações, máquinas e equipamentos, dentre outros)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de ativos intangíveis (CPC 04 / CPC 15)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Avaliação de ativos biológicos (CPC 29)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privatizações, parceria público-privadas e concessões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processos de indenização de investimentos em infraestruturas públicas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no processo de aquisição de empresas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na venda de empresas ou divisões de negócio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na venda a investidores financeiros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captação de recursos financeiros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em fusões, aquisições, integrações e desinvestimentos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Assessoria completa em transações de M&amp;A, incluindo condução ou apoio nas negociações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Due</a:t>
            </a:r>
            <a:r>
              <a:rPr lang="pt-BR" altLang="pt-BR" sz="1200" i="1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altLang="pt-BR" sz="1200" i="1" dirty="0" err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Diligence</a:t>
            </a:r>
            <a:r>
              <a:rPr lang="pt-BR" altLang="pt-BR" sz="12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técnica e operacional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44A16-4AE7-4A73-ADA5-3E39ABF92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2000" y="5265984"/>
            <a:ext cx="567330" cy="56733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E79070C-7687-4227-BA3E-0AF5E548CA6C}"/>
              </a:ext>
            </a:extLst>
          </p:cNvPr>
          <p:cNvSpPr txBox="1"/>
          <p:nvPr/>
        </p:nvSpPr>
        <p:spPr>
          <a:xfrm>
            <a:off x="180000" y="4215223"/>
            <a:ext cx="441282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CORPORATE</a:t>
            </a:r>
          </a:p>
          <a:p>
            <a:pPr>
              <a:lnSpc>
                <a:spcPct val="90000"/>
              </a:lnSpc>
            </a:pPr>
            <a:r>
              <a:rPr lang="pt-BR" sz="3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FINANCE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614DF6-14D1-44C4-8CAD-6E5942BD6766}"/>
              </a:ext>
            </a:extLst>
          </p:cNvPr>
          <p:cNvSpPr/>
          <p:nvPr/>
        </p:nvSpPr>
        <p:spPr>
          <a:xfrm>
            <a:off x="180000" y="2622385"/>
            <a:ext cx="369951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pt-BR" sz="1200" dirty="0">
                <a:solidFill>
                  <a:srgbClr val="27AD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Na prática de Finanças Corporativas prestamos serviços de consultoria financeira com o objetivo de reorganizar seu negócios, dar suporte a transações, soluções de capital (M&amp;A-Fusões e Aquisições ou Dívida), bem como viabilidade de negócios e avaliações. Nosso time tem como meta apresentar as melhores soluções existentes no mercado para nossos clientes.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1CB2E4A-DC39-44B0-83E6-6DE9CA9588CE}"/>
              </a:ext>
            </a:extLst>
          </p:cNvPr>
          <p:cNvGrpSpPr/>
          <p:nvPr/>
        </p:nvGrpSpPr>
        <p:grpSpPr>
          <a:xfrm>
            <a:off x="-6103367" y="6221891"/>
            <a:ext cx="8388079" cy="652051"/>
            <a:chOff x="-6103367" y="6221891"/>
            <a:chExt cx="8388079" cy="6520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7A13728-A811-4D66-A6E6-AF421B6B4D7A}"/>
                </a:ext>
              </a:extLst>
            </p:cNvPr>
            <p:cNvGrpSpPr/>
            <p:nvPr/>
          </p:nvGrpSpPr>
          <p:grpSpPr>
            <a:xfrm>
              <a:off x="657460" y="6346101"/>
              <a:ext cx="1627252" cy="403630"/>
              <a:chOff x="3653140" y="6940555"/>
              <a:chExt cx="4153200" cy="1030174"/>
            </a:xfrm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712846BF-5679-4DB7-90A6-2C731AEF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783" y="6950557"/>
                <a:ext cx="537590" cy="600101"/>
              </a:xfrm>
              <a:custGeom>
                <a:avLst/>
                <a:gdLst>
                  <a:gd name="T0" fmla="*/ 121 w 215"/>
                  <a:gd name="T1" fmla="*/ 22 h 240"/>
                  <a:gd name="T2" fmla="*/ 121 w 215"/>
                  <a:gd name="T3" fmla="*/ 240 h 240"/>
                  <a:gd name="T4" fmla="*/ 97 w 215"/>
                  <a:gd name="T5" fmla="*/ 240 h 240"/>
                  <a:gd name="T6" fmla="*/ 97 w 215"/>
                  <a:gd name="T7" fmla="*/ 22 h 240"/>
                  <a:gd name="T8" fmla="*/ 0 w 215"/>
                  <a:gd name="T9" fmla="*/ 22 h 240"/>
                  <a:gd name="T10" fmla="*/ 0 w 215"/>
                  <a:gd name="T11" fmla="*/ 0 h 240"/>
                  <a:gd name="T12" fmla="*/ 215 w 215"/>
                  <a:gd name="T13" fmla="*/ 0 h 240"/>
                  <a:gd name="T14" fmla="*/ 215 w 215"/>
                  <a:gd name="T15" fmla="*/ 22 h 240"/>
                  <a:gd name="T16" fmla="*/ 121 w 215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40">
                    <a:moveTo>
                      <a:pt x="121" y="22"/>
                    </a:moveTo>
                    <a:lnTo>
                      <a:pt x="121" y="240"/>
                    </a:lnTo>
                    <a:lnTo>
                      <a:pt x="97" y="240"/>
                    </a:lnTo>
                    <a:lnTo>
                      <a:pt x="9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5" y="0"/>
                    </a:lnTo>
                    <a:lnTo>
                      <a:pt x="215" y="22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1DC7D552-2996-431A-ACEE-781C6592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8357" y="6950557"/>
                <a:ext cx="592599" cy="600101"/>
              </a:xfrm>
              <a:custGeom>
                <a:avLst/>
                <a:gdLst>
                  <a:gd name="T0" fmla="*/ 131 w 237"/>
                  <a:gd name="T1" fmla="*/ 0 h 240"/>
                  <a:gd name="T2" fmla="*/ 107 w 237"/>
                  <a:gd name="T3" fmla="*/ 0 h 240"/>
                  <a:gd name="T4" fmla="*/ 0 w 237"/>
                  <a:gd name="T5" fmla="*/ 240 h 240"/>
                  <a:gd name="T6" fmla="*/ 26 w 237"/>
                  <a:gd name="T7" fmla="*/ 240 h 240"/>
                  <a:gd name="T8" fmla="*/ 50 w 237"/>
                  <a:gd name="T9" fmla="*/ 183 h 240"/>
                  <a:gd name="T10" fmla="*/ 105 w 237"/>
                  <a:gd name="T11" fmla="*/ 183 h 240"/>
                  <a:gd name="T12" fmla="*/ 121 w 237"/>
                  <a:gd name="T13" fmla="*/ 183 h 240"/>
                  <a:gd name="T14" fmla="*/ 165 w 237"/>
                  <a:gd name="T15" fmla="*/ 183 h 240"/>
                  <a:gd name="T16" fmla="*/ 177 w 237"/>
                  <a:gd name="T17" fmla="*/ 162 h 240"/>
                  <a:gd name="T18" fmla="*/ 179 w 237"/>
                  <a:gd name="T19" fmla="*/ 171 h 240"/>
                  <a:gd name="T20" fmla="*/ 211 w 237"/>
                  <a:gd name="T21" fmla="*/ 240 h 240"/>
                  <a:gd name="T22" fmla="*/ 237 w 237"/>
                  <a:gd name="T23" fmla="*/ 240 h 240"/>
                  <a:gd name="T24" fmla="*/ 131 w 237"/>
                  <a:gd name="T25" fmla="*/ 0 h 240"/>
                  <a:gd name="T26" fmla="*/ 60 w 237"/>
                  <a:gd name="T27" fmla="*/ 160 h 240"/>
                  <a:gd name="T28" fmla="*/ 67 w 237"/>
                  <a:gd name="T29" fmla="*/ 148 h 240"/>
                  <a:gd name="T30" fmla="*/ 119 w 237"/>
                  <a:gd name="T31" fmla="*/ 30 h 240"/>
                  <a:gd name="T32" fmla="*/ 169 w 237"/>
                  <a:gd name="T33" fmla="*/ 148 h 240"/>
                  <a:gd name="T34" fmla="*/ 175 w 237"/>
                  <a:gd name="T35" fmla="*/ 160 h 240"/>
                  <a:gd name="T36" fmla="*/ 60 w 237"/>
                  <a:gd name="T37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7" h="240">
                    <a:moveTo>
                      <a:pt x="131" y="0"/>
                    </a:moveTo>
                    <a:lnTo>
                      <a:pt x="107" y="0"/>
                    </a:lnTo>
                    <a:lnTo>
                      <a:pt x="0" y="240"/>
                    </a:lnTo>
                    <a:lnTo>
                      <a:pt x="26" y="240"/>
                    </a:lnTo>
                    <a:lnTo>
                      <a:pt x="50" y="183"/>
                    </a:lnTo>
                    <a:lnTo>
                      <a:pt x="105" y="183"/>
                    </a:lnTo>
                    <a:lnTo>
                      <a:pt x="121" y="183"/>
                    </a:lnTo>
                    <a:lnTo>
                      <a:pt x="165" y="183"/>
                    </a:lnTo>
                    <a:lnTo>
                      <a:pt x="177" y="162"/>
                    </a:lnTo>
                    <a:lnTo>
                      <a:pt x="179" y="171"/>
                    </a:lnTo>
                    <a:lnTo>
                      <a:pt x="211" y="240"/>
                    </a:lnTo>
                    <a:lnTo>
                      <a:pt x="237" y="240"/>
                    </a:lnTo>
                    <a:lnTo>
                      <a:pt x="131" y="0"/>
                    </a:lnTo>
                    <a:close/>
                    <a:moveTo>
                      <a:pt x="60" y="160"/>
                    </a:moveTo>
                    <a:lnTo>
                      <a:pt x="67" y="148"/>
                    </a:lnTo>
                    <a:lnTo>
                      <a:pt x="119" y="30"/>
                    </a:lnTo>
                    <a:lnTo>
                      <a:pt x="169" y="148"/>
                    </a:lnTo>
                    <a:lnTo>
                      <a:pt x="175" y="160"/>
                    </a:lnTo>
                    <a:lnTo>
                      <a:pt x="6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6D89B453-8557-4721-882C-A5BD79A0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936" y="6950557"/>
                <a:ext cx="527588" cy="600101"/>
              </a:xfrm>
              <a:custGeom>
                <a:avLst/>
                <a:gdLst>
                  <a:gd name="T0" fmla="*/ 119 w 211"/>
                  <a:gd name="T1" fmla="*/ 22 h 240"/>
                  <a:gd name="T2" fmla="*/ 119 w 211"/>
                  <a:gd name="T3" fmla="*/ 240 h 240"/>
                  <a:gd name="T4" fmla="*/ 94 w 211"/>
                  <a:gd name="T5" fmla="*/ 240 h 240"/>
                  <a:gd name="T6" fmla="*/ 94 w 211"/>
                  <a:gd name="T7" fmla="*/ 22 h 240"/>
                  <a:gd name="T8" fmla="*/ 0 w 211"/>
                  <a:gd name="T9" fmla="*/ 22 h 240"/>
                  <a:gd name="T10" fmla="*/ 0 w 211"/>
                  <a:gd name="T11" fmla="*/ 0 h 240"/>
                  <a:gd name="T12" fmla="*/ 211 w 211"/>
                  <a:gd name="T13" fmla="*/ 0 h 240"/>
                  <a:gd name="T14" fmla="*/ 211 w 211"/>
                  <a:gd name="T15" fmla="*/ 22 h 240"/>
                  <a:gd name="T16" fmla="*/ 119 w 211"/>
                  <a:gd name="T17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0">
                    <a:moveTo>
                      <a:pt x="119" y="22"/>
                    </a:moveTo>
                    <a:lnTo>
                      <a:pt x="119" y="240"/>
                    </a:lnTo>
                    <a:lnTo>
                      <a:pt x="94" y="240"/>
                    </a:lnTo>
                    <a:lnTo>
                      <a:pt x="94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211" y="0"/>
                    </a:lnTo>
                    <a:lnTo>
                      <a:pt x="211" y="22"/>
                    </a:lnTo>
                    <a:lnTo>
                      <a:pt x="11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C50FC748-B7D1-4257-A283-A8915068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3535" y="6950557"/>
                <a:ext cx="60010" cy="600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BB3510EF-088B-48DD-9E73-C02ECC30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554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97 w 104"/>
                  <a:gd name="T17" fmla="*/ 12 h 122"/>
                  <a:gd name="T18" fmla="*/ 61 w 104"/>
                  <a:gd name="T19" fmla="*/ 0 h 122"/>
                  <a:gd name="T20" fmla="*/ 18 w 104"/>
                  <a:gd name="T21" fmla="*/ 18 h 122"/>
                  <a:gd name="T22" fmla="*/ 0 w 104"/>
                  <a:gd name="T23" fmla="*/ 61 h 122"/>
                  <a:gd name="T24" fmla="*/ 18 w 104"/>
                  <a:gd name="T25" fmla="*/ 104 h 122"/>
                  <a:gd name="T26" fmla="*/ 61 w 104"/>
                  <a:gd name="T27" fmla="*/ 122 h 122"/>
                  <a:gd name="T28" fmla="*/ 97 w 104"/>
                  <a:gd name="T29" fmla="*/ 110 h 122"/>
                  <a:gd name="T30" fmla="*/ 104 w 104"/>
                  <a:gd name="T31" fmla="*/ 104 h 122"/>
                  <a:gd name="T32" fmla="*/ 95 w 104"/>
                  <a:gd name="T33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1" y="15"/>
                      <a:pt x="99" y="14"/>
                      <a:pt x="97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7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CF8E3B67-5EC2-4BB7-8DC2-4EAED148D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740" y="6950557"/>
                <a:ext cx="597600" cy="600101"/>
              </a:xfrm>
              <a:custGeom>
                <a:avLst/>
                <a:gdLst>
                  <a:gd name="T0" fmla="*/ 131 w 239"/>
                  <a:gd name="T1" fmla="*/ 0 h 240"/>
                  <a:gd name="T2" fmla="*/ 109 w 239"/>
                  <a:gd name="T3" fmla="*/ 0 h 240"/>
                  <a:gd name="T4" fmla="*/ 0 w 239"/>
                  <a:gd name="T5" fmla="*/ 240 h 240"/>
                  <a:gd name="T6" fmla="*/ 28 w 239"/>
                  <a:gd name="T7" fmla="*/ 240 h 240"/>
                  <a:gd name="T8" fmla="*/ 52 w 239"/>
                  <a:gd name="T9" fmla="*/ 183 h 240"/>
                  <a:gd name="T10" fmla="*/ 171 w 239"/>
                  <a:gd name="T11" fmla="*/ 183 h 240"/>
                  <a:gd name="T12" fmla="*/ 179 w 239"/>
                  <a:gd name="T13" fmla="*/ 164 h 240"/>
                  <a:gd name="T14" fmla="*/ 181 w 239"/>
                  <a:gd name="T15" fmla="*/ 171 h 240"/>
                  <a:gd name="T16" fmla="*/ 211 w 239"/>
                  <a:gd name="T17" fmla="*/ 240 h 240"/>
                  <a:gd name="T18" fmla="*/ 239 w 239"/>
                  <a:gd name="T19" fmla="*/ 240 h 240"/>
                  <a:gd name="T20" fmla="*/ 131 w 239"/>
                  <a:gd name="T21" fmla="*/ 0 h 240"/>
                  <a:gd name="T22" fmla="*/ 62 w 239"/>
                  <a:gd name="T23" fmla="*/ 160 h 240"/>
                  <a:gd name="T24" fmla="*/ 68 w 239"/>
                  <a:gd name="T25" fmla="*/ 148 h 240"/>
                  <a:gd name="T26" fmla="*/ 119 w 239"/>
                  <a:gd name="T27" fmla="*/ 30 h 240"/>
                  <a:gd name="T28" fmla="*/ 171 w 239"/>
                  <a:gd name="T29" fmla="*/ 148 h 240"/>
                  <a:gd name="T30" fmla="*/ 177 w 239"/>
                  <a:gd name="T31" fmla="*/ 160 h 240"/>
                  <a:gd name="T32" fmla="*/ 62 w 239"/>
                  <a:gd name="T33" fmla="*/ 1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240">
                    <a:moveTo>
                      <a:pt x="131" y="0"/>
                    </a:moveTo>
                    <a:lnTo>
                      <a:pt x="109" y="0"/>
                    </a:lnTo>
                    <a:lnTo>
                      <a:pt x="0" y="240"/>
                    </a:lnTo>
                    <a:lnTo>
                      <a:pt x="28" y="240"/>
                    </a:lnTo>
                    <a:lnTo>
                      <a:pt x="52" y="183"/>
                    </a:lnTo>
                    <a:lnTo>
                      <a:pt x="171" y="183"/>
                    </a:lnTo>
                    <a:lnTo>
                      <a:pt x="179" y="164"/>
                    </a:lnTo>
                    <a:lnTo>
                      <a:pt x="181" y="171"/>
                    </a:lnTo>
                    <a:lnTo>
                      <a:pt x="211" y="240"/>
                    </a:lnTo>
                    <a:lnTo>
                      <a:pt x="239" y="240"/>
                    </a:lnTo>
                    <a:lnTo>
                      <a:pt x="131" y="0"/>
                    </a:lnTo>
                    <a:close/>
                    <a:moveTo>
                      <a:pt x="62" y="160"/>
                    </a:moveTo>
                    <a:lnTo>
                      <a:pt x="68" y="148"/>
                    </a:lnTo>
                    <a:lnTo>
                      <a:pt x="119" y="30"/>
                    </a:lnTo>
                    <a:lnTo>
                      <a:pt x="171" y="148"/>
                    </a:lnTo>
                    <a:lnTo>
                      <a:pt x="177" y="160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1597695C-F959-4387-9A32-A0EE0C44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145" y="6940555"/>
                <a:ext cx="522587" cy="620105"/>
              </a:xfrm>
              <a:custGeom>
                <a:avLst/>
                <a:gdLst>
                  <a:gd name="T0" fmla="*/ 95 w 104"/>
                  <a:gd name="T1" fmla="*/ 96 h 122"/>
                  <a:gd name="T2" fmla="*/ 61 w 104"/>
                  <a:gd name="T3" fmla="*/ 110 h 122"/>
                  <a:gd name="T4" fmla="*/ 26 w 104"/>
                  <a:gd name="T5" fmla="*/ 96 h 122"/>
                  <a:gd name="T6" fmla="*/ 12 w 104"/>
                  <a:gd name="T7" fmla="*/ 61 h 122"/>
                  <a:gd name="T8" fmla="*/ 26 w 104"/>
                  <a:gd name="T9" fmla="*/ 26 h 122"/>
                  <a:gd name="T10" fmla="*/ 61 w 104"/>
                  <a:gd name="T11" fmla="*/ 12 h 122"/>
                  <a:gd name="T12" fmla="*/ 95 w 104"/>
                  <a:gd name="T13" fmla="*/ 25 h 122"/>
                  <a:gd name="T14" fmla="*/ 103 w 104"/>
                  <a:gd name="T15" fmla="*/ 17 h 122"/>
                  <a:gd name="T16" fmla="*/ 100 w 104"/>
                  <a:gd name="T17" fmla="*/ 14 h 122"/>
                  <a:gd name="T18" fmla="*/ 98 w 104"/>
                  <a:gd name="T19" fmla="*/ 12 h 122"/>
                  <a:gd name="T20" fmla="*/ 61 w 104"/>
                  <a:gd name="T21" fmla="*/ 0 h 122"/>
                  <a:gd name="T22" fmla="*/ 18 w 104"/>
                  <a:gd name="T23" fmla="*/ 18 h 122"/>
                  <a:gd name="T24" fmla="*/ 0 w 104"/>
                  <a:gd name="T25" fmla="*/ 61 h 122"/>
                  <a:gd name="T26" fmla="*/ 18 w 104"/>
                  <a:gd name="T27" fmla="*/ 104 h 122"/>
                  <a:gd name="T28" fmla="*/ 61 w 104"/>
                  <a:gd name="T29" fmla="*/ 122 h 122"/>
                  <a:gd name="T30" fmla="*/ 98 w 104"/>
                  <a:gd name="T31" fmla="*/ 110 h 122"/>
                  <a:gd name="T32" fmla="*/ 104 w 104"/>
                  <a:gd name="T33" fmla="*/ 104 h 122"/>
                  <a:gd name="T34" fmla="*/ 95 w 104"/>
                  <a:gd name="T35" fmla="*/ 9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" h="122">
                    <a:moveTo>
                      <a:pt x="95" y="96"/>
                    </a:moveTo>
                    <a:cubicBezTo>
                      <a:pt x="87" y="105"/>
                      <a:pt x="75" y="110"/>
                      <a:pt x="61" y="110"/>
                    </a:cubicBezTo>
                    <a:cubicBezTo>
                      <a:pt x="47" y="110"/>
                      <a:pt x="36" y="106"/>
                      <a:pt x="26" y="96"/>
                    </a:cubicBezTo>
                    <a:cubicBezTo>
                      <a:pt x="17" y="87"/>
                      <a:pt x="12" y="75"/>
                      <a:pt x="12" y="61"/>
                    </a:cubicBezTo>
                    <a:cubicBezTo>
                      <a:pt x="12" y="47"/>
                      <a:pt x="17" y="35"/>
                      <a:pt x="26" y="26"/>
                    </a:cubicBezTo>
                    <a:cubicBezTo>
                      <a:pt x="36" y="16"/>
                      <a:pt x="47" y="12"/>
                      <a:pt x="61" y="12"/>
                    </a:cubicBezTo>
                    <a:cubicBezTo>
                      <a:pt x="75" y="12"/>
                      <a:pt x="87" y="17"/>
                      <a:pt x="95" y="25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6"/>
                      <a:pt x="101" y="15"/>
                      <a:pt x="100" y="14"/>
                    </a:cubicBezTo>
                    <a:cubicBezTo>
                      <a:pt x="99" y="13"/>
                      <a:pt x="98" y="13"/>
                      <a:pt x="98" y="12"/>
                    </a:cubicBezTo>
                    <a:cubicBezTo>
                      <a:pt x="87" y="4"/>
                      <a:pt x="75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29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4"/>
                    </a:cubicBezTo>
                    <a:cubicBezTo>
                      <a:pt x="30" y="116"/>
                      <a:pt x="44" y="122"/>
                      <a:pt x="61" y="122"/>
                    </a:cubicBezTo>
                    <a:cubicBezTo>
                      <a:pt x="75" y="122"/>
                      <a:pt x="87" y="118"/>
                      <a:pt x="98" y="110"/>
                    </a:cubicBezTo>
                    <a:cubicBezTo>
                      <a:pt x="100" y="108"/>
                      <a:pt x="102" y="106"/>
                      <a:pt x="104" y="104"/>
                    </a:cubicBezTo>
                    <a:lnTo>
                      <a:pt x="95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DC45F706-F703-4C63-AE41-7CAF486E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317" y="7838206"/>
                <a:ext cx="3033011" cy="132523"/>
              </a:xfrm>
              <a:custGeom>
                <a:avLst/>
                <a:gdLst>
                  <a:gd name="T0" fmla="*/ 590 w 604"/>
                  <a:gd name="T1" fmla="*/ 6 h 26"/>
                  <a:gd name="T2" fmla="*/ 588 w 604"/>
                  <a:gd name="T3" fmla="*/ 8 h 26"/>
                  <a:gd name="T4" fmla="*/ 569 w 604"/>
                  <a:gd name="T5" fmla="*/ 8 h 26"/>
                  <a:gd name="T6" fmla="*/ 569 w 604"/>
                  <a:gd name="T7" fmla="*/ 5 h 26"/>
                  <a:gd name="T8" fmla="*/ 552 w 604"/>
                  <a:gd name="T9" fmla="*/ 19 h 26"/>
                  <a:gd name="T10" fmla="*/ 552 w 604"/>
                  <a:gd name="T11" fmla="*/ 8 h 26"/>
                  <a:gd name="T12" fmla="*/ 540 w 604"/>
                  <a:gd name="T13" fmla="*/ 21 h 26"/>
                  <a:gd name="T14" fmla="*/ 534 w 604"/>
                  <a:gd name="T15" fmla="*/ 6 h 26"/>
                  <a:gd name="T16" fmla="*/ 507 w 604"/>
                  <a:gd name="T17" fmla="*/ 13 h 26"/>
                  <a:gd name="T18" fmla="*/ 520 w 604"/>
                  <a:gd name="T19" fmla="*/ 1 h 26"/>
                  <a:gd name="T20" fmla="*/ 517 w 604"/>
                  <a:gd name="T21" fmla="*/ 18 h 26"/>
                  <a:gd name="T22" fmla="*/ 495 w 604"/>
                  <a:gd name="T23" fmla="*/ 13 h 26"/>
                  <a:gd name="T24" fmla="*/ 482 w 604"/>
                  <a:gd name="T25" fmla="*/ 21 h 26"/>
                  <a:gd name="T26" fmla="*/ 451 w 604"/>
                  <a:gd name="T27" fmla="*/ 14 h 26"/>
                  <a:gd name="T28" fmla="*/ 447 w 604"/>
                  <a:gd name="T29" fmla="*/ 16 h 26"/>
                  <a:gd name="T30" fmla="*/ 421 w 604"/>
                  <a:gd name="T31" fmla="*/ 10 h 26"/>
                  <a:gd name="T32" fmla="*/ 433 w 604"/>
                  <a:gd name="T33" fmla="*/ 15 h 26"/>
                  <a:gd name="T34" fmla="*/ 410 w 604"/>
                  <a:gd name="T35" fmla="*/ 21 h 26"/>
                  <a:gd name="T36" fmla="*/ 400 w 604"/>
                  <a:gd name="T37" fmla="*/ 21 h 26"/>
                  <a:gd name="T38" fmla="*/ 382 w 604"/>
                  <a:gd name="T39" fmla="*/ 13 h 26"/>
                  <a:gd name="T40" fmla="*/ 392 w 604"/>
                  <a:gd name="T41" fmla="*/ 18 h 26"/>
                  <a:gd name="T42" fmla="*/ 368 w 604"/>
                  <a:gd name="T43" fmla="*/ 8 h 26"/>
                  <a:gd name="T44" fmla="*/ 364 w 604"/>
                  <a:gd name="T45" fmla="*/ 6 h 26"/>
                  <a:gd name="T46" fmla="*/ 354 w 604"/>
                  <a:gd name="T47" fmla="*/ 21 h 26"/>
                  <a:gd name="T48" fmla="*/ 343 w 604"/>
                  <a:gd name="T49" fmla="*/ 21 h 26"/>
                  <a:gd name="T50" fmla="*/ 350 w 604"/>
                  <a:gd name="T51" fmla="*/ 1 h 26"/>
                  <a:gd name="T52" fmla="*/ 327 w 604"/>
                  <a:gd name="T53" fmla="*/ 14 h 26"/>
                  <a:gd name="T54" fmla="*/ 323 w 604"/>
                  <a:gd name="T55" fmla="*/ 16 h 26"/>
                  <a:gd name="T56" fmla="*/ 310 w 604"/>
                  <a:gd name="T57" fmla="*/ 8 h 26"/>
                  <a:gd name="T58" fmla="*/ 302 w 604"/>
                  <a:gd name="T59" fmla="*/ 8 h 26"/>
                  <a:gd name="T60" fmla="*/ 295 w 604"/>
                  <a:gd name="T61" fmla="*/ 16 h 26"/>
                  <a:gd name="T62" fmla="*/ 282 w 604"/>
                  <a:gd name="T63" fmla="*/ 13 h 26"/>
                  <a:gd name="T64" fmla="*/ 277 w 604"/>
                  <a:gd name="T65" fmla="*/ 21 h 26"/>
                  <a:gd name="T66" fmla="*/ 274 w 604"/>
                  <a:gd name="T67" fmla="*/ 6 h 26"/>
                  <a:gd name="T68" fmla="*/ 254 w 604"/>
                  <a:gd name="T69" fmla="*/ 13 h 26"/>
                  <a:gd name="T70" fmla="*/ 239 w 604"/>
                  <a:gd name="T71" fmla="*/ 17 h 26"/>
                  <a:gd name="T72" fmla="*/ 238 w 604"/>
                  <a:gd name="T73" fmla="*/ 21 h 26"/>
                  <a:gd name="T74" fmla="*/ 235 w 604"/>
                  <a:gd name="T75" fmla="*/ 6 h 26"/>
                  <a:gd name="T76" fmla="*/ 232 w 604"/>
                  <a:gd name="T77" fmla="*/ 5 h 26"/>
                  <a:gd name="T78" fmla="*/ 218 w 604"/>
                  <a:gd name="T79" fmla="*/ 13 h 26"/>
                  <a:gd name="T80" fmla="*/ 205 w 604"/>
                  <a:gd name="T81" fmla="*/ 13 h 26"/>
                  <a:gd name="T82" fmla="*/ 192 w 604"/>
                  <a:gd name="T83" fmla="*/ 0 h 26"/>
                  <a:gd name="T84" fmla="*/ 143 w 604"/>
                  <a:gd name="T85" fmla="*/ 15 h 26"/>
                  <a:gd name="T86" fmla="*/ 140 w 604"/>
                  <a:gd name="T87" fmla="*/ 6 h 26"/>
                  <a:gd name="T88" fmla="*/ 131 w 604"/>
                  <a:gd name="T89" fmla="*/ 13 h 26"/>
                  <a:gd name="T90" fmla="*/ 125 w 604"/>
                  <a:gd name="T91" fmla="*/ 5 h 26"/>
                  <a:gd name="T92" fmla="*/ 109 w 604"/>
                  <a:gd name="T93" fmla="*/ 21 h 26"/>
                  <a:gd name="T94" fmla="*/ 109 w 604"/>
                  <a:gd name="T95" fmla="*/ 3 h 26"/>
                  <a:gd name="T96" fmla="*/ 71 w 604"/>
                  <a:gd name="T97" fmla="*/ 6 h 26"/>
                  <a:gd name="T98" fmla="*/ 68 w 604"/>
                  <a:gd name="T99" fmla="*/ 21 h 26"/>
                  <a:gd name="T100" fmla="*/ 63 w 604"/>
                  <a:gd name="T101" fmla="*/ 4 h 26"/>
                  <a:gd name="T102" fmla="*/ 52 w 604"/>
                  <a:gd name="T103" fmla="*/ 13 h 26"/>
                  <a:gd name="T104" fmla="*/ 52 w 604"/>
                  <a:gd name="T105" fmla="*/ 8 h 26"/>
                  <a:gd name="T106" fmla="*/ 55 w 604"/>
                  <a:gd name="T107" fmla="*/ 1 h 26"/>
                  <a:gd name="T108" fmla="*/ 21 w 604"/>
                  <a:gd name="T109" fmla="*/ 6 h 26"/>
                  <a:gd name="T110" fmla="*/ 13 w 604"/>
                  <a:gd name="T111" fmla="*/ 13 h 26"/>
                  <a:gd name="T112" fmla="*/ 19 w 604"/>
                  <a:gd name="T11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4" h="26">
                    <a:moveTo>
                      <a:pt x="593" y="26"/>
                    </a:moveTo>
                    <a:cubicBezTo>
                      <a:pt x="596" y="26"/>
                      <a:pt x="596" y="26"/>
                      <a:pt x="596" y="26"/>
                    </a:cubicBezTo>
                    <a:cubicBezTo>
                      <a:pt x="604" y="6"/>
                      <a:pt x="604" y="6"/>
                      <a:pt x="604" y="6"/>
                    </a:cubicBezTo>
                    <a:cubicBezTo>
                      <a:pt x="601" y="6"/>
                      <a:pt x="601" y="6"/>
                      <a:pt x="601" y="6"/>
                    </a:cubicBezTo>
                    <a:cubicBezTo>
                      <a:pt x="597" y="17"/>
                      <a:pt x="597" y="17"/>
                      <a:pt x="597" y="17"/>
                    </a:cubicBezTo>
                    <a:cubicBezTo>
                      <a:pt x="593" y="6"/>
                      <a:pt x="593" y="6"/>
                      <a:pt x="593" y="6"/>
                    </a:cubicBezTo>
                    <a:cubicBezTo>
                      <a:pt x="590" y="6"/>
                      <a:pt x="590" y="6"/>
                      <a:pt x="590" y="6"/>
                    </a:cubicBezTo>
                    <a:cubicBezTo>
                      <a:pt x="595" y="20"/>
                      <a:pt x="595" y="20"/>
                      <a:pt x="595" y="20"/>
                    </a:cubicBezTo>
                    <a:lnTo>
                      <a:pt x="593" y="26"/>
                    </a:lnTo>
                    <a:close/>
                    <a:moveTo>
                      <a:pt x="581" y="21"/>
                    </a:move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13"/>
                      <a:pt x="583" y="13"/>
                      <a:pt x="583" y="13"/>
                    </a:cubicBezTo>
                    <a:cubicBezTo>
                      <a:pt x="583" y="10"/>
                      <a:pt x="585" y="8"/>
                      <a:pt x="588" y="8"/>
                    </a:cubicBezTo>
                    <a:cubicBezTo>
                      <a:pt x="588" y="8"/>
                      <a:pt x="588" y="8"/>
                      <a:pt x="588" y="8"/>
                    </a:cubicBezTo>
                    <a:cubicBezTo>
                      <a:pt x="588" y="5"/>
                      <a:pt x="588" y="5"/>
                      <a:pt x="588" y="5"/>
                    </a:cubicBezTo>
                    <a:cubicBezTo>
                      <a:pt x="586" y="5"/>
                      <a:pt x="584" y="6"/>
                      <a:pt x="583" y="8"/>
                    </a:cubicBezTo>
                    <a:cubicBezTo>
                      <a:pt x="583" y="6"/>
                      <a:pt x="583" y="6"/>
                      <a:pt x="583" y="6"/>
                    </a:cubicBezTo>
                    <a:cubicBezTo>
                      <a:pt x="581" y="6"/>
                      <a:pt x="581" y="6"/>
                      <a:pt x="581" y="6"/>
                    </a:cubicBezTo>
                    <a:lnTo>
                      <a:pt x="581" y="21"/>
                    </a:lnTo>
                    <a:close/>
                    <a:moveTo>
                      <a:pt x="564" y="13"/>
                    </a:moveTo>
                    <a:cubicBezTo>
                      <a:pt x="564" y="10"/>
                      <a:pt x="566" y="8"/>
                      <a:pt x="569" y="8"/>
                    </a:cubicBezTo>
                    <a:cubicBezTo>
                      <a:pt x="572" y="8"/>
                      <a:pt x="574" y="10"/>
                      <a:pt x="574" y="13"/>
                    </a:cubicBezTo>
                    <a:cubicBezTo>
                      <a:pt x="574" y="16"/>
                      <a:pt x="572" y="18"/>
                      <a:pt x="569" y="18"/>
                    </a:cubicBezTo>
                    <a:cubicBezTo>
                      <a:pt x="566" y="18"/>
                      <a:pt x="564" y="16"/>
                      <a:pt x="564" y="13"/>
                    </a:cubicBezTo>
                    <a:close/>
                    <a:moveTo>
                      <a:pt x="561" y="13"/>
                    </a:moveTo>
                    <a:cubicBezTo>
                      <a:pt x="561" y="17"/>
                      <a:pt x="564" y="21"/>
                      <a:pt x="569" y="21"/>
                    </a:cubicBezTo>
                    <a:cubicBezTo>
                      <a:pt x="574" y="21"/>
                      <a:pt x="577" y="17"/>
                      <a:pt x="577" y="13"/>
                    </a:cubicBezTo>
                    <a:cubicBezTo>
                      <a:pt x="577" y="9"/>
                      <a:pt x="574" y="5"/>
                      <a:pt x="569" y="5"/>
                    </a:cubicBezTo>
                    <a:cubicBezTo>
                      <a:pt x="564" y="5"/>
                      <a:pt x="561" y="9"/>
                      <a:pt x="561" y="13"/>
                    </a:cubicBezTo>
                    <a:close/>
                    <a:moveTo>
                      <a:pt x="557" y="10"/>
                    </a:moveTo>
                    <a:cubicBezTo>
                      <a:pt x="557" y="6"/>
                      <a:pt x="554" y="5"/>
                      <a:pt x="552" y="5"/>
                    </a:cubicBezTo>
                    <a:cubicBezTo>
                      <a:pt x="550" y="5"/>
                      <a:pt x="547" y="7"/>
                      <a:pt x="547" y="10"/>
                    </a:cubicBezTo>
                    <a:cubicBezTo>
                      <a:pt x="547" y="12"/>
                      <a:pt x="549" y="13"/>
                      <a:pt x="551" y="14"/>
                    </a:cubicBezTo>
                    <a:cubicBezTo>
                      <a:pt x="554" y="15"/>
                      <a:pt x="555" y="15"/>
                      <a:pt x="555" y="17"/>
                    </a:cubicBezTo>
                    <a:cubicBezTo>
                      <a:pt x="555" y="18"/>
                      <a:pt x="554" y="19"/>
                      <a:pt x="552" y="19"/>
                    </a:cubicBezTo>
                    <a:cubicBezTo>
                      <a:pt x="551" y="19"/>
                      <a:pt x="550" y="18"/>
                      <a:pt x="550" y="16"/>
                    </a:cubicBezTo>
                    <a:cubicBezTo>
                      <a:pt x="547" y="16"/>
                      <a:pt x="547" y="16"/>
                      <a:pt x="547" y="16"/>
                    </a:cubicBezTo>
                    <a:cubicBezTo>
                      <a:pt x="547" y="20"/>
                      <a:pt x="550" y="21"/>
                      <a:pt x="552" y="21"/>
                    </a:cubicBezTo>
                    <a:cubicBezTo>
                      <a:pt x="555" y="21"/>
                      <a:pt x="558" y="19"/>
                      <a:pt x="558" y="16"/>
                    </a:cubicBezTo>
                    <a:cubicBezTo>
                      <a:pt x="558" y="13"/>
                      <a:pt x="555" y="12"/>
                      <a:pt x="553" y="12"/>
                    </a:cubicBezTo>
                    <a:cubicBezTo>
                      <a:pt x="551" y="11"/>
                      <a:pt x="550" y="11"/>
                      <a:pt x="550" y="10"/>
                    </a:cubicBezTo>
                    <a:cubicBezTo>
                      <a:pt x="550" y="9"/>
                      <a:pt x="551" y="8"/>
                      <a:pt x="552" y="8"/>
                    </a:cubicBezTo>
                    <a:cubicBezTo>
                      <a:pt x="554" y="8"/>
                      <a:pt x="554" y="9"/>
                      <a:pt x="554" y="10"/>
                    </a:cubicBezTo>
                    <a:lnTo>
                      <a:pt x="557" y="10"/>
                    </a:lnTo>
                    <a:close/>
                    <a:moveTo>
                      <a:pt x="540" y="21"/>
                    </a:moveTo>
                    <a:cubicBezTo>
                      <a:pt x="543" y="21"/>
                      <a:pt x="543" y="21"/>
                      <a:pt x="543" y="21"/>
                    </a:cubicBezTo>
                    <a:cubicBezTo>
                      <a:pt x="543" y="6"/>
                      <a:pt x="543" y="6"/>
                      <a:pt x="543" y="6"/>
                    </a:cubicBezTo>
                    <a:cubicBezTo>
                      <a:pt x="540" y="6"/>
                      <a:pt x="540" y="6"/>
                      <a:pt x="540" y="6"/>
                    </a:cubicBezTo>
                    <a:lnTo>
                      <a:pt x="540" y="21"/>
                    </a:lnTo>
                    <a:close/>
                    <a:moveTo>
                      <a:pt x="540" y="4"/>
                    </a:moveTo>
                    <a:cubicBezTo>
                      <a:pt x="543" y="4"/>
                      <a:pt x="543" y="4"/>
                      <a:pt x="543" y="4"/>
                    </a:cubicBezTo>
                    <a:cubicBezTo>
                      <a:pt x="543" y="1"/>
                      <a:pt x="543" y="1"/>
                      <a:pt x="543" y="1"/>
                    </a:cubicBezTo>
                    <a:cubicBezTo>
                      <a:pt x="540" y="1"/>
                      <a:pt x="540" y="1"/>
                      <a:pt x="540" y="1"/>
                    </a:cubicBezTo>
                    <a:lnTo>
                      <a:pt x="540" y="4"/>
                    </a:lnTo>
                    <a:close/>
                    <a:moveTo>
                      <a:pt x="537" y="6"/>
                    </a:moveTo>
                    <a:cubicBezTo>
                      <a:pt x="534" y="6"/>
                      <a:pt x="534" y="6"/>
                      <a:pt x="534" y="6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26" y="6"/>
                      <a:pt x="526" y="6"/>
                      <a:pt x="526" y="6"/>
                    </a:cubicBezTo>
                    <a:cubicBezTo>
                      <a:pt x="523" y="6"/>
                      <a:pt x="523" y="6"/>
                      <a:pt x="523" y="6"/>
                    </a:cubicBezTo>
                    <a:cubicBezTo>
                      <a:pt x="529" y="21"/>
                      <a:pt x="529" y="21"/>
                      <a:pt x="529" y="21"/>
                    </a:cubicBezTo>
                    <a:cubicBezTo>
                      <a:pt x="531" y="21"/>
                      <a:pt x="531" y="21"/>
                      <a:pt x="531" y="21"/>
                    </a:cubicBezTo>
                    <a:lnTo>
                      <a:pt x="537" y="6"/>
                    </a:lnTo>
                    <a:close/>
                    <a:moveTo>
                      <a:pt x="507" y="13"/>
                    </a:moveTo>
                    <a:cubicBezTo>
                      <a:pt x="507" y="10"/>
                      <a:pt x="509" y="8"/>
                      <a:pt x="512" y="8"/>
                    </a:cubicBezTo>
                    <a:cubicBezTo>
                      <a:pt x="513" y="8"/>
                      <a:pt x="515" y="9"/>
                      <a:pt x="516" y="10"/>
                    </a:cubicBezTo>
                    <a:cubicBezTo>
                      <a:pt x="516" y="10"/>
                      <a:pt x="517" y="12"/>
                      <a:pt x="517" y="13"/>
                    </a:cubicBezTo>
                    <a:cubicBezTo>
                      <a:pt x="517" y="15"/>
                      <a:pt x="517" y="16"/>
                      <a:pt x="516" y="17"/>
                    </a:cubicBezTo>
                    <a:cubicBezTo>
                      <a:pt x="515" y="18"/>
                      <a:pt x="513" y="18"/>
                      <a:pt x="512" y="18"/>
                    </a:cubicBezTo>
                    <a:cubicBezTo>
                      <a:pt x="509" y="18"/>
                      <a:pt x="507" y="16"/>
                      <a:pt x="507" y="13"/>
                    </a:cubicBezTo>
                    <a:close/>
                    <a:moveTo>
                      <a:pt x="520" y="1"/>
                    </a:moveTo>
                    <a:cubicBezTo>
                      <a:pt x="517" y="1"/>
                      <a:pt x="517" y="1"/>
                      <a:pt x="517" y="1"/>
                    </a:cubicBezTo>
                    <a:cubicBezTo>
                      <a:pt x="517" y="6"/>
                      <a:pt x="517" y="6"/>
                      <a:pt x="517" y="6"/>
                    </a:cubicBezTo>
                    <a:cubicBezTo>
                      <a:pt x="517" y="8"/>
                      <a:pt x="517" y="8"/>
                      <a:pt x="517" y="8"/>
                    </a:cubicBezTo>
                    <a:cubicBezTo>
                      <a:pt x="516" y="7"/>
                      <a:pt x="514" y="5"/>
                      <a:pt x="511" y="5"/>
                    </a:cubicBezTo>
                    <a:cubicBezTo>
                      <a:pt x="507" y="5"/>
                      <a:pt x="504" y="9"/>
                      <a:pt x="504" y="13"/>
                    </a:cubicBezTo>
                    <a:cubicBezTo>
                      <a:pt x="504" y="18"/>
                      <a:pt x="507" y="21"/>
                      <a:pt x="511" y="21"/>
                    </a:cubicBezTo>
                    <a:cubicBezTo>
                      <a:pt x="514" y="21"/>
                      <a:pt x="516" y="20"/>
                      <a:pt x="517" y="18"/>
                    </a:cubicBezTo>
                    <a:cubicBezTo>
                      <a:pt x="517" y="21"/>
                      <a:pt x="517" y="21"/>
                      <a:pt x="517" y="21"/>
                    </a:cubicBezTo>
                    <a:cubicBezTo>
                      <a:pt x="520" y="21"/>
                      <a:pt x="520" y="21"/>
                      <a:pt x="520" y="21"/>
                    </a:cubicBezTo>
                    <a:lnTo>
                      <a:pt x="520" y="1"/>
                    </a:lnTo>
                    <a:close/>
                    <a:moveTo>
                      <a:pt x="495" y="13"/>
                    </a:moveTo>
                    <a:cubicBezTo>
                      <a:pt x="488" y="13"/>
                      <a:pt x="488" y="13"/>
                      <a:pt x="488" y="13"/>
                    </a:cubicBezTo>
                    <a:cubicBezTo>
                      <a:pt x="492" y="4"/>
                      <a:pt x="492" y="4"/>
                      <a:pt x="492" y="4"/>
                    </a:cubicBezTo>
                    <a:lnTo>
                      <a:pt x="495" y="13"/>
                    </a:lnTo>
                    <a:close/>
                    <a:moveTo>
                      <a:pt x="488" y="16"/>
                    </a:moveTo>
                    <a:cubicBezTo>
                      <a:pt x="496" y="16"/>
                      <a:pt x="496" y="16"/>
                      <a:pt x="496" y="16"/>
                    </a:cubicBezTo>
                    <a:cubicBezTo>
                      <a:pt x="498" y="21"/>
                      <a:pt x="498" y="21"/>
                      <a:pt x="498" y="21"/>
                    </a:cubicBezTo>
                    <a:cubicBezTo>
                      <a:pt x="502" y="21"/>
                      <a:pt x="502" y="21"/>
                      <a:pt x="502" y="21"/>
                    </a:cubicBezTo>
                    <a:cubicBezTo>
                      <a:pt x="493" y="1"/>
                      <a:pt x="493" y="1"/>
                      <a:pt x="493" y="1"/>
                    </a:cubicBezTo>
                    <a:cubicBezTo>
                      <a:pt x="490" y="1"/>
                      <a:pt x="490" y="1"/>
                      <a:pt x="490" y="1"/>
                    </a:cubicBezTo>
                    <a:cubicBezTo>
                      <a:pt x="482" y="21"/>
                      <a:pt x="482" y="21"/>
                      <a:pt x="482" y="21"/>
                    </a:cubicBezTo>
                    <a:cubicBezTo>
                      <a:pt x="486" y="21"/>
                      <a:pt x="486" y="21"/>
                      <a:pt x="486" y="21"/>
                    </a:cubicBezTo>
                    <a:lnTo>
                      <a:pt x="488" y="16"/>
                    </a:lnTo>
                    <a:close/>
                    <a:moveTo>
                      <a:pt x="438" y="12"/>
                    </a:moveTo>
                    <a:cubicBezTo>
                      <a:pt x="438" y="10"/>
                      <a:pt x="440" y="8"/>
                      <a:pt x="443" y="8"/>
                    </a:cubicBezTo>
                    <a:cubicBezTo>
                      <a:pt x="446" y="8"/>
                      <a:pt x="448" y="10"/>
                      <a:pt x="448" y="12"/>
                    </a:cubicBezTo>
                    <a:lnTo>
                      <a:pt x="438" y="12"/>
                    </a:lnTo>
                    <a:close/>
                    <a:moveTo>
                      <a:pt x="451" y="14"/>
                    </a:moveTo>
                    <a:cubicBezTo>
                      <a:pt x="451" y="12"/>
                      <a:pt x="450" y="9"/>
                      <a:pt x="449" y="8"/>
                    </a:cubicBezTo>
                    <a:cubicBezTo>
                      <a:pt x="447" y="6"/>
                      <a:pt x="445" y="5"/>
                      <a:pt x="443" y="5"/>
                    </a:cubicBezTo>
                    <a:cubicBezTo>
                      <a:pt x="439" y="5"/>
                      <a:pt x="435" y="9"/>
                      <a:pt x="435" y="13"/>
                    </a:cubicBezTo>
                    <a:cubicBezTo>
                      <a:pt x="435" y="17"/>
                      <a:pt x="438" y="21"/>
                      <a:pt x="443" y="21"/>
                    </a:cubicBezTo>
                    <a:cubicBezTo>
                      <a:pt x="445" y="21"/>
                      <a:pt x="446" y="21"/>
                      <a:pt x="447" y="20"/>
                    </a:cubicBezTo>
                    <a:cubicBezTo>
                      <a:pt x="449" y="19"/>
                      <a:pt x="450" y="18"/>
                      <a:pt x="450" y="16"/>
                    </a:cubicBezTo>
                    <a:cubicBezTo>
                      <a:pt x="447" y="16"/>
                      <a:pt x="447" y="16"/>
                      <a:pt x="447" y="16"/>
                    </a:cubicBezTo>
                    <a:cubicBezTo>
                      <a:pt x="447" y="18"/>
                      <a:pt x="445" y="19"/>
                      <a:pt x="443" y="19"/>
                    </a:cubicBezTo>
                    <a:cubicBezTo>
                      <a:pt x="441" y="19"/>
                      <a:pt x="438" y="17"/>
                      <a:pt x="438" y="14"/>
                    </a:cubicBezTo>
                    <a:lnTo>
                      <a:pt x="451" y="14"/>
                    </a:lnTo>
                    <a:close/>
                    <a:moveTo>
                      <a:pt x="430" y="15"/>
                    </a:moveTo>
                    <a:cubicBezTo>
                      <a:pt x="429" y="17"/>
                      <a:pt x="428" y="18"/>
                      <a:pt x="425" y="18"/>
                    </a:cubicBezTo>
                    <a:cubicBezTo>
                      <a:pt x="422" y="18"/>
                      <a:pt x="420" y="16"/>
                      <a:pt x="420" y="13"/>
                    </a:cubicBezTo>
                    <a:cubicBezTo>
                      <a:pt x="420" y="12"/>
                      <a:pt x="421" y="10"/>
                      <a:pt x="421" y="10"/>
                    </a:cubicBezTo>
                    <a:cubicBezTo>
                      <a:pt x="422" y="9"/>
                      <a:pt x="424" y="8"/>
                      <a:pt x="425" y="8"/>
                    </a:cubicBezTo>
                    <a:cubicBezTo>
                      <a:pt x="427" y="8"/>
                      <a:pt x="429" y="9"/>
                      <a:pt x="430" y="11"/>
                    </a:cubicBezTo>
                    <a:cubicBezTo>
                      <a:pt x="433" y="11"/>
                      <a:pt x="433" y="11"/>
                      <a:pt x="433" y="11"/>
                    </a:cubicBezTo>
                    <a:cubicBezTo>
                      <a:pt x="432" y="8"/>
                      <a:pt x="428" y="5"/>
                      <a:pt x="425" y="5"/>
                    </a:cubicBezTo>
                    <a:cubicBezTo>
                      <a:pt x="420" y="5"/>
                      <a:pt x="417" y="9"/>
                      <a:pt x="417" y="13"/>
                    </a:cubicBezTo>
                    <a:cubicBezTo>
                      <a:pt x="417" y="17"/>
                      <a:pt x="420" y="21"/>
                      <a:pt x="425" y="21"/>
                    </a:cubicBezTo>
                    <a:cubicBezTo>
                      <a:pt x="429" y="21"/>
                      <a:pt x="432" y="19"/>
                      <a:pt x="433" y="15"/>
                    </a:cubicBezTo>
                    <a:lnTo>
                      <a:pt x="430" y="15"/>
                    </a:lnTo>
                    <a:close/>
                    <a:moveTo>
                      <a:pt x="400" y="21"/>
                    </a:moveTo>
                    <a:cubicBezTo>
                      <a:pt x="402" y="21"/>
                      <a:pt x="402" y="21"/>
                      <a:pt x="402" y="21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2" y="10"/>
                      <a:pt x="404" y="8"/>
                      <a:pt x="406" y="8"/>
                    </a:cubicBezTo>
                    <a:cubicBezTo>
                      <a:pt x="409" y="8"/>
                      <a:pt x="410" y="10"/>
                      <a:pt x="410" y="13"/>
                    </a:cubicBezTo>
                    <a:cubicBezTo>
                      <a:pt x="410" y="21"/>
                      <a:pt x="410" y="21"/>
                      <a:pt x="410" y="21"/>
                    </a:cubicBezTo>
                    <a:cubicBezTo>
                      <a:pt x="413" y="21"/>
                      <a:pt x="413" y="21"/>
                      <a:pt x="413" y="21"/>
                    </a:cubicBezTo>
                    <a:cubicBezTo>
                      <a:pt x="413" y="12"/>
                      <a:pt x="413" y="12"/>
                      <a:pt x="413" y="12"/>
                    </a:cubicBezTo>
                    <a:cubicBezTo>
                      <a:pt x="413" y="9"/>
                      <a:pt x="412" y="5"/>
                      <a:pt x="407" y="5"/>
                    </a:cubicBezTo>
                    <a:cubicBezTo>
                      <a:pt x="405" y="5"/>
                      <a:pt x="403" y="7"/>
                      <a:pt x="402" y="8"/>
                    </a:cubicBezTo>
                    <a:cubicBezTo>
                      <a:pt x="402" y="6"/>
                      <a:pt x="402" y="6"/>
                      <a:pt x="402" y="6"/>
                    </a:cubicBezTo>
                    <a:cubicBezTo>
                      <a:pt x="400" y="6"/>
                      <a:pt x="400" y="6"/>
                      <a:pt x="400" y="6"/>
                    </a:cubicBezTo>
                    <a:lnTo>
                      <a:pt x="400" y="21"/>
                    </a:lnTo>
                    <a:close/>
                    <a:moveTo>
                      <a:pt x="382" y="13"/>
                    </a:moveTo>
                    <a:cubicBezTo>
                      <a:pt x="382" y="11"/>
                      <a:pt x="384" y="8"/>
                      <a:pt x="387" y="8"/>
                    </a:cubicBezTo>
                    <a:cubicBezTo>
                      <a:pt x="389" y="8"/>
                      <a:pt x="391" y="9"/>
                      <a:pt x="392" y="11"/>
                    </a:cubicBezTo>
                    <a:cubicBezTo>
                      <a:pt x="392" y="12"/>
                      <a:pt x="392" y="13"/>
                      <a:pt x="392" y="13"/>
                    </a:cubicBezTo>
                    <a:cubicBezTo>
                      <a:pt x="392" y="14"/>
                      <a:pt x="392" y="15"/>
                      <a:pt x="391" y="16"/>
                    </a:cubicBezTo>
                    <a:cubicBezTo>
                      <a:pt x="391" y="17"/>
                      <a:pt x="389" y="18"/>
                      <a:pt x="387" y="18"/>
                    </a:cubicBezTo>
                    <a:cubicBezTo>
                      <a:pt x="383" y="18"/>
                      <a:pt x="382" y="16"/>
                      <a:pt x="382" y="13"/>
                    </a:cubicBezTo>
                    <a:close/>
                    <a:moveTo>
                      <a:pt x="395" y="6"/>
                    </a:moveTo>
                    <a:cubicBezTo>
                      <a:pt x="392" y="6"/>
                      <a:pt x="392" y="6"/>
                      <a:pt x="392" y="6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1" y="7"/>
                      <a:pt x="389" y="5"/>
                      <a:pt x="386" y="5"/>
                    </a:cubicBezTo>
                    <a:cubicBezTo>
                      <a:pt x="382" y="5"/>
                      <a:pt x="379" y="9"/>
                      <a:pt x="379" y="13"/>
                    </a:cubicBezTo>
                    <a:cubicBezTo>
                      <a:pt x="379" y="17"/>
                      <a:pt x="382" y="21"/>
                      <a:pt x="386" y="21"/>
                    </a:cubicBezTo>
                    <a:cubicBezTo>
                      <a:pt x="389" y="21"/>
                      <a:pt x="391" y="20"/>
                      <a:pt x="392" y="18"/>
                    </a:cubicBezTo>
                    <a:cubicBezTo>
                      <a:pt x="392" y="21"/>
                      <a:pt x="392" y="21"/>
                      <a:pt x="392" y="21"/>
                    </a:cubicBezTo>
                    <a:cubicBezTo>
                      <a:pt x="395" y="21"/>
                      <a:pt x="395" y="21"/>
                      <a:pt x="395" y="21"/>
                    </a:cubicBezTo>
                    <a:lnTo>
                      <a:pt x="395" y="6"/>
                    </a:lnTo>
                    <a:close/>
                    <a:moveTo>
                      <a:pt x="361" y="21"/>
                    </a:moveTo>
                    <a:cubicBezTo>
                      <a:pt x="364" y="21"/>
                      <a:pt x="364" y="21"/>
                      <a:pt x="364" y="21"/>
                    </a:cubicBezTo>
                    <a:cubicBezTo>
                      <a:pt x="364" y="12"/>
                      <a:pt x="364" y="12"/>
                      <a:pt x="364" y="12"/>
                    </a:cubicBezTo>
                    <a:cubicBezTo>
                      <a:pt x="364" y="10"/>
                      <a:pt x="365" y="8"/>
                      <a:pt x="368" y="8"/>
                    </a:cubicBezTo>
                    <a:cubicBezTo>
                      <a:pt x="371" y="8"/>
                      <a:pt x="372" y="10"/>
                      <a:pt x="372" y="13"/>
                    </a:cubicBezTo>
                    <a:cubicBezTo>
                      <a:pt x="372" y="21"/>
                      <a:pt x="372" y="21"/>
                      <a:pt x="372" y="21"/>
                    </a:cubicBezTo>
                    <a:cubicBezTo>
                      <a:pt x="375" y="21"/>
                      <a:pt x="375" y="21"/>
                      <a:pt x="375" y="21"/>
                    </a:cubicBezTo>
                    <a:cubicBezTo>
                      <a:pt x="375" y="12"/>
                      <a:pt x="375" y="12"/>
                      <a:pt x="375" y="12"/>
                    </a:cubicBezTo>
                    <a:cubicBezTo>
                      <a:pt x="375" y="9"/>
                      <a:pt x="374" y="5"/>
                      <a:pt x="369" y="5"/>
                    </a:cubicBezTo>
                    <a:cubicBezTo>
                      <a:pt x="366" y="5"/>
                      <a:pt x="365" y="7"/>
                      <a:pt x="364" y="8"/>
                    </a:cubicBezTo>
                    <a:cubicBezTo>
                      <a:pt x="364" y="6"/>
                      <a:pt x="364" y="6"/>
                      <a:pt x="364" y="6"/>
                    </a:cubicBezTo>
                    <a:cubicBezTo>
                      <a:pt x="361" y="6"/>
                      <a:pt x="361" y="6"/>
                      <a:pt x="361" y="6"/>
                    </a:cubicBezTo>
                    <a:lnTo>
                      <a:pt x="361" y="21"/>
                    </a:lnTo>
                    <a:close/>
                    <a:moveTo>
                      <a:pt x="354" y="21"/>
                    </a:move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6"/>
                      <a:pt x="357" y="6"/>
                      <a:pt x="357" y="6"/>
                    </a:cubicBezTo>
                    <a:cubicBezTo>
                      <a:pt x="354" y="6"/>
                      <a:pt x="354" y="6"/>
                      <a:pt x="354" y="6"/>
                    </a:cubicBezTo>
                    <a:lnTo>
                      <a:pt x="354" y="21"/>
                    </a:lnTo>
                    <a:close/>
                    <a:moveTo>
                      <a:pt x="354" y="4"/>
                    </a:move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4" y="1"/>
                      <a:pt x="354" y="1"/>
                      <a:pt x="354" y="1"/>
                    </a:cubicBezTo>
                    <a:lnTo>
                      <a:pt x="354" y="4"/>
                    </a:lnTo>
                    <a:close/>
                    <a:moveTo>
                      <a:pt x="339" y="21"/>
                    </a:moveTo>
                    <a:cubicBezTo>
                      <a:pt x="343" y="21"/>
                      <a:pt x="343" y="21"/>
                      <a:pt x="343" y="21"/>
                    </a:cubicBezTo>
                    <a:cubicBezTo>
                      <a:pt x="343" y="12"/>
                      <a:pt x="343" y="12"/>
                      <a:pt x="343" y="12"/>
                    </a:cubicBezTo>
                    <a:cubicBezTo>
                      <a:pt x="350" y="12"/>
                      <a:pt x="350" y="12"/>
                      <a:pt x="350" y="12"/>
                    </a:cubicBezTo>
                    <a:cubicBezTo>
                      <a:pt x="350" y="9"/>
                      <a:pt x="350" y="9"/>
                      <a:pt x="350" y="9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50" y="3"/>
                      <a:pt x="350" y="3"/>
                      <a:pt x="350" y="3"/>
                    </a:cubicBezTo>
                    <a:cubicBezTo>
                      <a:pt x="350" y="1"/>
                      <a:pt x="350" y="1"/>
                      <a:pt x="350" y="1"/>
                    </a:cubicBezTo>
                    <a:cubicBezTo>
                      <a:pt x="339" y="1"/>
                      <a:pt x="339" y="1"/>
                      <a:pt x="339" y="1"/>
                    </a:cubicBezTo>
                    <a:lnTo>
                      <a:pt x="339" y="21"/>
                    </a:lnTo>
                    <a:close/>
                    <a:moveTo>
                      <a:pt x="314" y="12"/>
                    </a:moveTo>
                    <a:cubicBezTo>
                      <a:pt x="314" y="10"/>
                      <a:pt x="316" y="8"/>
                      <a:pt x="319" y="8"/>
                    </a:cubicBezTo>
                    <a:cubicBezTo>
                      <a:pt x="322" y="8"/>
                      <a:pt x="324" y="10"/>
                      <a:pt x="324" y="12"/>
                    </a:cubicBezTo>
                    <a:lnTo>
                      <a:pt x="314" y="12"/>
                    </a:lnTo>
                    <a:close/>
                    <a:moveTo>
                      <a:pt x="327" y="14"/>
                    </a:moveTo>
                    <a:cubicBezTo>
                      <a:pt x="327" y="12"/>
                      <a:pt x="326" y="9"/>
                      <a:pt x="325" y="8"/>
                    </a:cubicBezTo>
                    <a:cubicBezTo>
                      <a:pt x="323" y="6"/>
                      <a:pt x="321" y="5"/>
                      <a:pt x="319" y="5"/>
                    </a:cubicBezTo>
                    <a:cubicBezTo>
                      <a:pt x="315" y="5"/>
                      <a:pt x="311" y="9"/>
                      <a:pt x="311" y="13"/>
                    </a:cubicBezTo>
                    <a:cubicBezTo>
                      <a:pt x="311" y="17"/>
                      <a:pt x="314" y="21"/>
                      <a:pt x="319" y="21"/>
                    </a:cubicBezTo>
                    <a:cubicBezTo>
                      <a:pt x="321" y="21"/>
                      <a:pt x="322" y="21"/>
                      <a:pt x="323" y="20"/>
                    </a:cubicBezTo>
                    <a:cubicBezTo>
                      <a:pt x="325" y="19"/>
                      <a:pt x="326" y="18"/>
                      <a:pt x="326" y="16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8"/>
                      <a:pt x="321" y="19"/>
                      <a:pt x="319" y="19"/>
                    </a:cubicBezTo>
                    <a:cubicBezTo>
                      <a:pt x="317" y="19"/>
                      <a:pt x="314" y="17"/>
                      <a:pt x="314" y="14"/>
                    </a:cubicBezTo>
                    <a:lnTo>
                      <a:pt x="327" y="14"/>
                    </a:lnTo>
                    <a:close/>
                    <a:moveTo>
                      <a:pt x="304" y="21"/>
                    </a:moveTo>
                    <a:cubicBezTo>
                      <a:pt x="307" y="21"/>
                      <a:pt x="307" y="21"/>
                      <a:pt x="307" y="21"/>
                    </a:cubicBezTo>
                    <a:cubicBezTo>
                      <a:pt x="307" y="8"/>
                      <a:pt x="307" y="8"/>
                      <a:pt x="307" y="8"/>
                    </a:cubicBezTo>
                    <a:cubicBezTo>
                      <a:pt x="310" y="8"/>
                      <a:pt x="310" y="8"/>
                      <a:pt x="310" y="8"/>
                    </a:cubicBezTo>
                    <a:cubicBezTo>
                      <a:pt x="310" y="6"/>
                      <a:pt x="310" y="6"/>
                      <a:pt x="310" y="6"/>
                    </a:cubicBezTo>
                    <a:cubicBezTo>
                      <a:pt x="307" y="6"/>
                      <a:pt x="307" y="6"/>
                      <a:pt x="307" y="6"/>
                    </a:cubicBezTo>
                    <a:cubicBezTo>
                      <a:pt x="307" y="1"/>
                      <a:pt x="307" y="1"/>
                      <a:pt x="307" y="1"/>
                    </a:cubicBez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8"/>
                      <a:pt x="302" y="8"/>
                      <a:pt x="302" y="8"/>
                    </a:cubicBezTo>
                    <a:cubicBezTo>
                      <a:pt x="304" y="8"/>
                      <a:pt x="304" y="8"/>
                      <a:pt x="304" y="8"/>
                    </a:cubicBezTo>
                    <a:lnTo>
                      <a:pt x="304" y="21"/>
                    </a:lnTo>
                    <a:close/>
                    <a:moveTo>
                      <a:pt x="285" y="13"/>
                    </a:moveTo>
                    <a:cubicBezTo>
                      <a:pt x="285" y="11"/>
                      <a:pt x="287" y="8"/>
                      <a:pt x="290" y="8"/>
                    </a:cubicBezTo>
                    <a:cubicBezTo>
                      <a:pt x="293" y="8"/>
                      <a:pt x="294" y="9"/>
                      <a:pt x="295" y="11"/>
                    </a:cubicBezTo>
                    <a:cubicBezTo>
                      <a:pt x="295" y="12"/>
                      <a:pt x="296" y="13"/>
                      <a:pt x="295" y="13"/>
                    </a:cubicBezTo>
                    <a:cubicBezTo>
                      <a:pt x="295" y="14"/>
                      <a:pt x="295" y="15"/>
                      <a:pt x="295" y="16"/>
                    </a:cubicBezTo>
                    <a:cubicBezTo>
                      <a:pt x="294" y="17"/>
                      <a:pt x="293" y="18"/>
                      <a:pt x="290" y="18"/>
                    </a:cubicBezTo>
                    <a:cubicBezTo>
                      <a:pt x="287" y="18"/>
                      <a:pt x="285" y="16"/>
                      <a:pt x="285" y="13"/>
                    </a:cubicBezTo>
                    <a:close/>
                    <a:moveTo>
                      <a:pt x="298" y="6"/>
                    </a:moveTo>
                    <a:cubicBezTo>
                      <a:pt x="295" y="6"/>
                      <a:pt x="295" y="6"/>
                      <a:pt x="295" y="6"/>
                    </a:cubicBezTo>
                    <a:cubicBezTo>
                      <a:pt x="295" y="8"/>
                      <a:pt x="295" y="8"/>
                      <a:pt x="295" y="8"/>
                    </a:cubicBezTo>
                    <a:cubicBezTo>
                      <a:pt x="295" y="7"/>
                      <a:pt x="293" y="5"/>
                      <a:pt x="290" y="5"/>
                    </a:cubicBezTo>
                    <a:cubicBezTo>
                      <a:pt x="286" y="5"/>
                      <a:pt x="282" y="9"/>
                      <a:pt x="282" y="13"/>
                    </a:cubicBezTo>
                    <a:cubicBezTo>
                      <a:pt x="282" y="17"/>
                      <a:pt x="285" y="21"/>
                      <a:pt x="290" y="21"/>
                    </a:cubicBezTo>
                    <a:cubicBezTo>
                      <a:pt x="292" y="21"/>
                      <a:pt x="294" y="20"/>
                      <a:pt x="295" y="18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8" y="21"/>
                      <a:pt x="298" y="21"/>
                      <a:pt x="298" y="21"/>
                    </a:cubicBezTo>
                    <a:lnTo>
                      <a:pt x="298" y="6"/>
                    </a:lnTo>
                    <a:close/>
                    <a:moveTo>
                      <a:pt x="274" y="21"/>
                    </a:moveTo>
                    <a:cubicBezTo>
                      <a:pt x="277" y="21"/>
                      <a:pt x="277" y="21"/>
                      <a:pt x="277" y="21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7" y="10"/>
                      <a:pt x="278" y="8"/>
                      <a:pt x="281" y="8"/>
                    </a:cubicBezTo>
                    <a:cubicBezTo>
                      <a:pt x="281" y="8"/>
                      <a:pt x="281" y="8"/>
                      <a:pt x="281" y="8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79" y="5"/>
                      <a:pt x="277" y="6"/>
                      <a:pt x="277" y="8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lnTo>
                      <a:pt x="274" y="21"/>
                    </a:lnTo>
                    <a:close/>
                    <a:moveTo>
                      <a:pt x="257" y="13"/>
                    </a:moveTo>
                    <a:cubicBezTo>
                      <a:pt x="257" y="10"/>
                      <a:pt x="259" y="8"/>
                      <a:pt x="262" y="8"/>
                    </a:cubicBezTo>
                    <a:cubicBezTo>
                      <a:pt x="265" y="8"/>
                      <a:pt x="267" y="10"/>
                      <a:pt x="267" y="13"/>
                    </a:cubicBezTo>
                    <a:cubicBezTo>
                      <a:pt x="267" y="16"/>
                      <a:pt x="265" y="18"/>
                      <a:pt x="262" y="18"/>
                    </a:cubicBezTo>
                    <a:cubicBezTo>
                      <a:pt x="259" y="18"/>
                      <a:pt x="257" y="16"/>
                      <a:pt x="257" y="13"/>
                    </a:cubicBezTo>
                    <a:close/>
                    <a:moveTo>
                      <a:pt x="254" y="13"/>
                    </a:moveTo>
                    <a:cubicBezTo>
                      <a:pt x="254" y="17"/>
                      <a:pt x="257" y="21"/>
                      <a:pt x="262" y="21"/>
                    </a:cubicBezTo>
                    <a:cubicBezTo>
                      <a:pt x="267" y="21"/>
                      <a:pt x="270" y="17"/>
                      <a:pt x="270" y="13"/>
                    </a:cubicBezTo>
                    <a:cubicBezTo>
                      <a:pt x="270" y="9"/>
                      <a:pt x="267" y="5"/>
                      <a:pt x="262" y="5"/>
                    </a:cubicBezTo>
                    <a:cubicBezTo>
                      <a:pt x="257" y="5"/>
                      <a:pt x="254" y="9"/>
                      <a:pt x="254" y="13"/>
                    </a:cubicBezTo>
                    <a:close/>
                    <a:moveTo>
                      <a:pt x="248" y="13"/>
                    </a:moveTo>
                    <a:cubicBezTo>
                      <a:pt x="248" y="16"/>
                      <a:pt x="246" y="18"/>
                      <a:pt x="243" y="18"/>
                    </a:cubicBezTo>
                    <a:cubicBezTo>
                      <a:pt x="242" y="18"/>
                      <a:pt x="240" y="18"/>
                      <a:pt x="239" y="17"/>
                    </a:cubicBezTo>
                    <a:cubicBezTo>
                      <a:pt x="238" y="16"/>
                      <a:pt x="238" y="15"/>
                      <a:pt x="238" y="13"/>
                    </a:cubicBezTo>
                    <a:cubicBezTo>
                      <a:pt x="238" y="12"/>
                      <a:pt x="238" y="11"/>
                      <a:pt x="239" y="10"/>
                    </a:cubicBezTo>
                    <a:cubicBezTo>
                      <a:pt x="240" y="9"/>
                      <a:pt x="242" y="8"/>
                      <a:pt x="243" y="8"/>
                    </a:cubicBezTo>
                    <a:cubicBezTo>
                      <a:pt x="246" y="8"/>
                      <a:pt x="248" y="11"/>
                      <a:pt x="248" y="13"/>
                    </a:cubicBezTo>
                    <a:close/>
                    <a:moveTo>
                      <a:pt x="235" y="26"/>
                    </a:move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21"/>
                      <a:pt x="238" y="21"/>
                      <a:pt x="238" y="21"/>
                    </a:cubicBezTo>
                    <a:cubicBezTo>
                      <a:pt x="238" y="18"/>
                      <a:pt x="238" y="18"/>
                      <a:pt x="238" y="18"/>
                    </a:cubicBezTo>
                    <a:cubicBezTo>
                      <a:pt x="239" y="19"/>
                      <a:pt x="240" y="21"/>
                      <a:pt x="244" y="21"/>
                    </a:cubicBezTo>
                    <a:cubicBezTo>
                      <a:pt x="248" y="21"/>
                      <a:pt x="251" y="18"/>
                      <a:pt x="251" y="13"/>
                    </a:cubicBezTo>
                    <a:cubicBezTo>
                      <a:pt x="251" y="10"/>
                      <a:pt x="249" y="5"/>
                      <a:pt x="244" y="5"/>
                    </a:cubicBezTo>
                    <a:cubicBezTo>
                      <a:pt x="241" y="5"/>
                      <a:pt x="239" y="7"/>
                      <a:pt x="238" y="8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5" y="6"/>
                      <a:pt x="235" y="6"/>
                      <a:pt x="235" y="6"/>
                    </a:cubicBezTo>
                    <a:lnTo>
                      <a:pt x="235" y="26"/>
                    </a:lnTo>
                    <a:close/>
                    <a:moveTo>
                      <a:pt x="225" y="21"/>
                    </a:move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13"/>
                      <a:pt x="228" y="13"/>
                      <a:pt x="228" y="13"/>
                    </a:cubicBezTo>
                    <a:cubicBezTo>
                      <a:pt x="228" y="10"/>
                      <a:pt x="229" y="8"/>
                      <a:pt x="232" y="8"/>
                    </a:cubicBez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5"/>
                      <a:pt x="232" y="5"/>
                      <a:pt x="232" y="5"/>
                    </a:cubicBezTo>
                    <a:cubicBezTo>
                      <a:pt x="230" y="5"/>
                      <a:pt x="228" y="6"/>
                      <a:pt x="227" y="8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5" y="6"/>
                      <a:pt x="225" y="6"/>
                      <a:pt x="225" y="6"/>
                    </a:cubicBezTo>
                    <a:lnTo>
                      <a:pt x="225" y="21"/>
                    </a:lnTo>
                    <a:close/>
                    <a:moveTo>
                      <a:pt x="208" y="13"/>
                    </a:moveTo>
                    <a:cubicBezTo>
                      <a:pt x="208" y="10"/>
                      <a:pt x="210" y="8"/>
                      <a:pt x="213" y="8"/>
                    </a:cubicBezTo>
                    <a:cubicBezTo>
                      <a:pt x="216" y="8"/>
                      <a:pt x="218" y="10"/>
                      <a:pt x="218" y="13"/>
                    </a:cubicBezTo>
                    <a:cubicBezTo>
                      <a:pt x="218" y="16"/>
                      <a:pt x="216" y="18"/>
                      <a:pt x="213" y="18"/>
                    </a:cubicBezTo>
                    <a:cubicBezTo>
                      <a:pt x="210" y="18"/>
                      <a:pt x="208" y="16"/>
                      <a:pt x="208" y="13"/>
                    </a:cubicBezTo>
                    <a:close/>
                    <a:moveTo>
                      <a:pt x="205" y="13"/>
                    </a:moveTo>
                    <a:cubicBezTo>
                      <a:pt x="205" y="17"/>
                      <a:pt x="208" y="21"/>
                      <a:pt x="213" y="21"/>
                    </a:cubicBezTo>
                    <a:cubicBezTo>
                      <a:pt x="218" y="21"/>
                      <a:pt x="221" y="17"/>
                      <a:pt x="221" y="13"/>
                    </a:cubicBezTo>
                    <a:cubicBezTo>
                      <a:pt x="221" y="9"/>
                      <a:pt x="218" y="5"/>
                      <a:pt x="213" y="5"/>
                    </a:cubicBezTo>
                    <a:cubicBezTo>
                      <a:pt x="208" y="5"/>
                      <a:pt x="205" y="9"/>
                      <a:pt x="205" y="13"/>
                    </a:cubicBezTo>
                    <a:close/>
                    <a:moveTo>
                      <a:pt x="199" y="15"/>
                    </a:moveTo>
                    <a:cubicBezTo>
                      <a:pt x="198" y="15"/>
                      <a:pt x="196" y="18"/>
                      <a:pt x="192" y="18"/>
                    </a:cubicBezTo>
                    <a:cubicBezTo>
                      <a:pt x="188" y="18"/>
                      <a:pt x="185" y="15"/>
                      <a:pt x="185" y="11"/>
                    </a:cubicBezTo>
                    <a:cubicBezTo>
                      <a:pt x="185" y="7"/>
                      <a:pt x="188" y="3"/>
                      <a:pt x="192" y="3"/>
                    </a:cubicBezTo>
                    <a:cubicBezTo>
                      <a:pt x="196" y="3"/>
                      <a:pt x="198" y="5"/>
                      <a:pt x="199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198" y="0"/>
                      <a:pt x="192" y="0"/>
                    </a:cubicBezTo>
                    <a:cubicBezTo>
                      <a:pt x="186" y="0"/>
                      <a:pt x="182" y="5"/>
                      <a:pt x="182" y="11"/>
                    </a:cubicBezTo>
                    <a:cubicBezTo>
                      <a:pt x="182" y="16"/>
                      <a:pt x="186" y="21"/>
                      <a:pt x="192" y="21"/>
                    </a:cubicBezTo>
                    <a:cubicBezTo>
                      <a:pt x="197" y="21"/>
                      <a:pt x="201" y="18"/>
                      <a:pt x="202" y="15"/>
                    </a:cubicBezTo>
                    <a:lnTo>
                      <a:pt x="199" y="15"/>
                    </a:lnTo>
                    <a:close/>
                    <a:moveTo>
                      <a:pt x="136" y="21"/>
                    </a:moveTo>
                    <a:cubicBezTo>
                      <a:pt x="140" y="21"/>
                      <a:pt x="140" y="21"/>
                      <a:pt x="140" y="21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5" y="13"/>
                      <a:pt x="145" y="13"/>
                      <a:pt x="145" y="13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42" y="13"/>
                      <a:pt x="142" y="13"/>
                      <a:pt x="142" y="13"/>
                    </a:cubicBezTo>
                    <a:lnTo>
                      <a:pt x="136" y="21"/>
                    </a:lnTo>
                    <a:close/>
                    <a:moveTo>
                      <a:pt x="120" y="13"/>
                    </a:moveTo>
                    <a:cubicBezTo>
                      <a:pt x="120" y="11"/>
                      <a:pt x="122" y="8"/>
                      <a:pt x="125" y="8"/>
                    </a:cubicBezTo>
                    <a:cubicBezTo>
                      <a:pt x="128" y="8"/>
                      <a:pt x="129" y="9"/>
                      <a:pt x="130" y="11"/>
                    </a:cubicBezTo>
                    <a:cubicBezTo>
                      <a:pt x="130" y="12"/>
                      <a:pt x="131" y="13"/>
                      <a:pt x="131" y="13"/>
                    </a:cubicBezTo>
                    <a:cubicBezTo>
                      <a:pt x="130" y="14"/>
                      <a:pt x="130" y="15"/>
                      <a:pt x="130" y="16"/>
                    </a:cubicBezTo>
                    <a:cubicBezTo>
                      <a:pt x="129" y="17"/>
                      <a:pt x="128" y="18"/>
                      <a:pt x="125" y="18"/>
                    </a:cubicBezTo>
                    <a:cubicBezTo>
                      <a:pt x="122" y="18"/>
                      <a:pt x="120" y="16"/>
                      <a:pt x="120" y="13"/>
                    </a:cubicBezTo>
                    <a:close/>
                    <a:moveTo>
                      <a:pt x="133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7"/>
                      <a:pt x="128" y="5"/>
                      <a:pt x="125" y="5"/>
                    </a:cubicBezTo>
                    <a:cubicBezTo>
                      <a:pt x="121" y="5"/>
                      <a:pt x="117" y="9"/>
                      <a:pt x="117" y="13"/>
                    </a:cubicBezTo>
                    <a:cubicBezTo>
                      <a:pt x="117" y="17"/>
                      <a:pt x="120" y="21"/>
                      <a:pt x="125" y="21"/>
                    </a:cubicBezTo>
                    <a:cubicBezTo>
                      <a:pt x="127" y="21"/>
                      <a:pt x="129" y="20"/>
                      <a:pt x="130" y="18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3" y="21"/>
                      <a:pt x="133" y="21"/>
                      <a:pt x="133" y="21"/>
                    </a:cubicBezTo>
                    <a:lnTo>
                      <a:pt x="133" y="6"/>
                    </a:lnTo>
                    <a:close/>
                    <a:moveTo>
                      <a:pt x="109" y="21"/>
                    </a:move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9" y="3"/>
                      <a:pt x="109" y="3"/>
                      <a:pt x="109" y="3"/>
                    </a:cubicBezTo>
                    <a:lnTo>
                      <a:pt x="109" y="21"/>
                    </a:lnTo>
                    <a:close/>
                    <a:moveTo>
                      <a:pt x="68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8" y="8"/>
                      <a:pt x="68" y="8"/>
                      <a:pt x="68" y="8"/>
                    </a:cubicBezTo>
                    <a:lnTo>
                      <a:pt x="68" y="21"/>
                    </a:lnTo>
                    <a:close/>
                    <a:moveTo>
                      <a:pt x="60" y="21"/>
                    </a:move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0" y="6"/>
                      <a:pt x="60" y="6"/>
                      <a:pt x="60" y="6"/>
                    </a:cubicBezTo>
                    <a:lnTo>
                      <a:pt x="60" y="21"/>
                    </a:lnTo>
                    <a:close/>
                    <a:moveTo>
                      <a:pt x="60" y="4"/>
                    </a:moveTo>
                    <a:cubicBezTo>
                      <a:pt x="63" y="4"/>
                      <a:pt x="63" y="4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0" y="1"/>
                      <a:pt x="60" y="1"/>
                      <a:pt x="60" y="1"/>
                    </a:cubicBezTo>
                    <a:lnTo>
                      <a:pt x="60" y="4"/>
                    </a:lnTo>
                    <a:close/>
                    <a:moveTo>
                      <a:pt x="42" y="13"/>
                    </a:moveTo>
                    <a:cubicBezTo>
                      <a:pt x="42" y="10"/>
                      <a:pt x="44" y="8"/>
                      <a:pt x="47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2" y="10"/>
                      <a:pt x="52" y="12"/>
                      <a:pt x="52" y="13"/>
                    </a:cubicBezTo>
                    <a:cubicBezTo>
                      <a:pt x="52" y="15"/>
                      <a:pt x="52" y="16"/>
                      <a:pt x="51" y="17"/>
                    </a:cubicBezTo>
                    <a:cubicBezTo>
                      <a:pt x="50" y="18"/>
                      <a:pt x="49" y="18"/>
                      <a:pt x="47" y="18"/>
                    </a:cubicBezTo>
                    <a:cubicBezTo>
                      <a:pt x="44" y="18"/>
                      <a:pt x="42" y="16"/>
                      <a:pt x="42" y="13"/>
                    </a:cubicBezTo>
                    <a:close/>
                    <a:moveTo>
                      <a:pt x="55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1" y="7"/>
                      <a:pt x="50" y="5"/>
                      <a:pt x="47" y="5"/>
                    </a:cubicBezTo>
                    <a:cubicBezTo>
                      <a:pt x="42" y="5"/>
                      <a:pt x="39" y="9"/>
                      <a:pt x="39" y="13"/>
                    </a:cubicBezTo>
                    <a:cubicBezTo>
                      <a:pt x="39" y="18"/>
                      <a:pt x="42" y="21"/>
                      <a:pt x="47" y="21"/>
                    </a:cubicBezTo>
                    <a:cubicBezTo>
                      <a:pt x="50" y="21"/>
                      <a:pt x="51" y="20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5" y="21"/>
                      <a:pt x="55" y="21"/>
                      <a:pt x="55" y="21"/>
                    </a:cubicBezTo>
                    <a:lnTo>
                      <a:pt x="55" y="1"/>
                    </a:lnTo>
                    <a:close/>
                    <a:moveTo>
                      <a:pt x="35" y="6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1" y="18"/>
                      <a:pt x="28" y="18"/>
                    </a:cubicBezTo>
                    <a:cubicBezTo>
                      <a:pt x="25" y="18"/>
                      <a:pt x="24" y="17"/>
                      <a:pt x="24" y="1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8"/>
                      <a:pt x="23" y="21"/>
                      <a:pt x="27" y="21"/>
                    </a:cubicBezTo>
                    <a:cubicBezTo>
                      <a:pt x="30" y="21"/>
                      <a:pt x="32" y="20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35" y="6"/>
                    </a:lnTo>
                    <a:close/>
                    <a:moveTo>
                      <a:pt x="13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3" y="13"/>
                    </a:lnTo>
                    <a:close/>
                    <a:moveTo>
                      <a:pt x="5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5515B666-7F2C-40AA-AE5A-CB0AA8EAF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323" y="6975561"/>
                <a:ext cx="35006" cy="45008"/>
              </a:xfrm>
              <a:custGeom>
                <a:avLst/>
                <a:gdLst>
                  <a:gd name="T0" fmla="*/ 0 w 7"/>
                  <a:gd name="T1" fmla="*/ 9 h 9"/>
                  <a:gd name="T2" fmla="*/ 2 w 7"/>
                  <a:gd name="T3" fmla="*/ 9 h 9"/>
                  <a:gd name="T4" fmla="*/ 2 w 7"/>
                  <a:gd name="T5" fmla="*/ 1 h 9"/>
                  <a:gd name="T6" fmla="*/ 3 w 7"/>
                  <a:gd name="T7" fmla="*/ 1 h 9"/>
                  <a:gd name="T8" fmla="*/ 4 w 7"/>
                  <a:gd name="T9" fmla="*/ 2 h 9"/>
                  <a:gd name="T10" fmla="*/ 5 w 7"/>
                  <a:gd name="T11" fmla="*/ 3 h 9"/>
                  <a:gd name="T12" fmla="*/ 4 w 7"/>
                  <a:gd name="T13" fmla="*/ 4 h 9"/>
                  <a:gd name="T14" fmla="*/ 3 w 7"/>
                  <a:gd name="T15" fmla="*/ 5 h 9"/>
                  <a:gd name="T16" fmla="*/ 2 w 7"/>
                  <a:gd name="T17" fmla="*/ 5 h 9"/>
                  <a:gd name="T18" fmla="*/ 5 w 7"/>
                  <a:gd name="T19" fmla="*/ 9 h 9"/>
                  <a:gd name="T20" fmla="*/ 7 w 7"/>
                  <a:gd name="T21" fmla="*/ 9 h 9"/>
                  <a:gd name="T22" fmla="*/ 5 w 7"/>
                  <a:gd name="T23" fmla="*/ 6 h 9"/>
                  <a:gd name="T24" fmla="*/ 6 w 7"/>
                  <a:gd name="T25" fmla="*/ 5 h 9"/>
                  <a:gd name="T26" fmla="*/ 7 w 7"/>
                  <a:gd name="T27" fmla="*/ 3 h 9"/>
                  <a:gd name="T28" fmla="*/ 5 w 7"/>
                  <a:gd name="T29" fmla="*/ 0 h 9"/>
                  <a:gd name="T30" fmla="*/ 3 w 7"/>
                  <a:gd name="T31" fmla="*/ 0 h 9"/>
                  <a:gd name="T32" fmla="*/ 0 w 7"/>
                  <a:gd name="T33" fmla="*/ 0 h 9"/>
                  <a:gd name="T34" fmla="*/ 0 w 7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413EDDE7-1E62-4E88-8A2D-256F66C86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1318" y="6950557"/>
                <a:ext cx="90015" cy="97517"/>
              </a:xfrm>
              <a:custGeom>
                <a:avLst/>
                <a:gdLst>
                  <a:gd name="T0" fmla="*/ 17 w 18"/>
                  <a:gd name="T1" fmla="*/ 9 h 19"/>
                  <a:gd name="T2" fmla="*/ 9 w 18"/>
                  <a:gd name="T3" fmla="*/ 17 h 19"/>
                  <a:gd name="T4" fmla="*/ 1 w 18"/>
                  <a:gd name="T5" fmla="*/ 9 h 19"/>
                  <a:gd name="T6" fmla="*/ 9 w 18"/>
                  <a:gd name="T7" fmla="*/ 2 h 19"/>
                  <a:gd name="T8" fmla="*/ 17 w 18"/>
                  <a:gd name="T9" fmla="*/ 9 h 19"/>
                  <a:gd name="T10" fmla="*/ 18 w 18"/>
                  <a:gd name="T11" fmla="*/ 9 h 19"/>
                  <a:gd name="T12" fmla="*/ 9 w 18"/>
                  <a:gd name="T13" fmla="*/ 0 h 19"/>
                  <a:gd name="T14" fmla="*/ 0 w 18"/>
                  <a:gd name="T15" fmla="*/ 9 h 19"/>
                  <a:gd name="T16" fmla="*/ 9 w 18"/>
                  <a:gd name="T17" fmla="*/ 19 h 19"/>
                  <a:gd name="T18" fmla="*/ 18 w 18"/>
                  <a:gd name="T1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17" y="9"/>
                    </a:moveTo>
                    <a:cubicBezTo>
                      <a:pt x="17" y="14"/>
                      <a:pt x="13" y="17"/>
                      <a:pt x="9" y="17"/>
                    </a:cubicBezTo>
                    <a:cubicBezTo>
                      <a:pt x="5" y="17"/>
                      <a:pt x="1" y="14"/>
                      <a:pt x="1" y="9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6A470977-1463-4C0A-AF9D-B4C6B29B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955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CA0A6436-B887-42D5-84AC-1442368D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889" y="7838206"/>
                <a:ext cx="55009" cy="107519"/>
              </a:xfrm>
              <a:custGeom>
                <a:avLst/>
                <a:gdLst>
                  <a:gd name="T0" fmla="*/ 4 w 22"/>
                  <a:gd name="T1" fmla="*/ 43 h 43"/>
                  <a:gd name="T2" fmla="*/ 22 w 22"/>
                  <a:gd name="T3" fmla="*/ 0 h 43"/>
                  <a:gd name="T4" fmla="*/ 18 w 22"/>
                  <a:gd name="T5" fmla="*/ 0 h 43"/>
                  <a:gd name="T6" fmla="*/ 0 w 22"/>
                  <a:gd name="T7" fmla="*/ 43 h 43"/>
                  <a:gd name="T8" fmla="*/ 4 w 22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4" y="43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40E0AB03-D432-4DC4-8EF4-36F2124E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709" y="7838206"/>
                <a:ext cx="60010" cy="107519"/>
              </a:xfrm>
              <a:custGeom>
                <a:avLst/>
                <a:gdLst>
                  <a:gd name="T0" fmla="*/ 6 w 24"/>
                  <a:gd name="T1" fmla="*/ 43 h 43"/>
                  <a:gd name="T2" fmla="*/ 24 w 24"/>
                  <a:gd name="T3" fmla="*/ 0 h 43"/>
                  <a:gd name="T4" fmla="*/ 20 w 24"/>
                  <a:gd name="T5" fmla="*/ 0 h 43"/>
                  <a:gd name="T6" fmla="*/ 0 w 24"/>
                  <a:gd name="T7" fmla="*/ 43 h 43"/>
                  <a:gd name="T8" fmla="*/ 6 w 24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24" y="0"/>
                    </a:lnTo>
                    <a:lnTo>
                      <a:pt x="20" y="0"/>
                    </a:lnTo>
                    <a:lnTo>
                      <a:pt x="0" y="43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8269104C-707A-4DE0-AC1C-1E13F9FE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140" y="6950557"/>
                <a:ext cx="587598" cy="995168"/>
              </a:xfrm>
              <a:custGeom>
                <a:avLst/>
                <a:gdLst>
                  <a:gd name="T0" fmla="*/ 121 w 235"/>
                  <a:gd name="T1" fmla="*/ 0 h 398"/>
                  <a:gd name="T2" fmla="*/ 0 w 235"/>
                  <a:gd name="T3" fmla="*/ 0 h 398"/>
                  <a:gd name="T4" fmla="*/ 177 w 235"/>
                  <a:gd name="T5" fmla="*/ 398 h 398"/>
                  <a:gd name="T6" fmla="*/ 235 w 235"/>
                  <a:gd name="T7" fmla="*/ 264 h 398"/>
                  <a:gd name="T8" fmla="*/ 121 w 235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8">
                    <a:moveTo>
                      <a:pt x="121" y="0"/>
                    </a:moveTo>
                    <a:lnTo>
                      <a:pt x="0" y="0"/>
                    </a:lnTo>
                    <a:lnTo>
                      <a:pt x="177" y="398"/>
                    </a:lnTo>
                    <a:lnTo>
                      <a:pt x="235" y="26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67B75655-19CB-472A-BD12-BFC39F80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698" y="6950557"/>
                <a:ext cx="385065" cy="610103"/>
              </a:xfrm>
              <a:custGeom>
                <a:avLst/>
                <a:gdLst>
                  <a:gd name="T0" fmla="*/ 98 w 154"/>
                  <a:gd name="T1" fmla="*/ 0 h 244"/>
                  <a:gd name="T2" fmla="*/ 0 w 154"/>
                  <a:gd name="T3" fmla="*/ 0 h 244"/>
                  <a:gd name="T4" fmla="*/ 106 w 154"/>
                  <a:gd name="T5" fmla="*/ 244 h 244"/>
                  <a:gd name="T6" fmla="*/ 154 w 154"/>
                  <a:gd name="T7" fmla="*/ 130 h 244"/>
                  <a:gd name="T8" fmla="*/ 98 w 154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44">
                    <a:moveTo>
                      <a:pt x="98" y="0"/>
                    </a:moveTo>
                    <a:lnTo>
                      <a:pt x="0" y="0"/>
                    </a:lnTo>
                    <a:lnTo>
                      <a:pt x="106" y="244"/>
                    </a:lnTo>
                    <a:lnTo>
                      <a:pt x="154" y="13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3E0F7920-2116-4D63-9A02-D4C9898FCB4F}"/>
                </a:ext>
              </a:extLst>
            </p:cNvPr>
            <p:cNvSpPr/>
            <p:nvPr/>
          </p:nvSpPr>
          <p:spPr>
            <a:xfrm>
              <a:off x="-6103367" y="6221891"/>
              <a:ext cx="6727473" cy="652051"/>
            </a:xfrm>
            <a:custGeom>
              <a:avLst/>
              <a:gdLst>
                <a:gd name="connsiteX0" fmla="*/ 0 w 3427080"/>
                <a:gd name="connsiteY0" fmla="*/ 332165 h 332165"/>
                <a:gd name="connsiteX1" fmla="*/ 3091623 w 3427080"/>
                <a:gd name="connsiteY1" fmla="*/ 332165 h 332165"/>
                <a:gd name="connsiteX2" fmla="*/ 3427080 w 3427080"/>
                <a:gd name="connsiteY2" fmla="*/ 0 h 332165"/>
                <a:gd name="connsiteX3" fmla="*/ 0 w 3427080"/>
                <a:gd name="connsiteY3" fmla="*/ 0 h 3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080" h="332165">
                  <a:moveTo>
                    <a:pt x="0" y="332165"/>
                  </a:moveTo>
                  <a:lnTo>
                    <a:pt x="3091623" y="332165"/>
                  </a:lnTo>
                  <a:lnTo>
                    <a:pt x="3427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D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19A407D6-DFA0-4379-BDEA-C03E9E30D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93" y="6308300"/>
            <a:ext cx="963975" cy="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8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8514" t="-10697" r="8514" b="-17441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84C0B09E665F44974DE6EF3944CCE9" ma:contentTypeVersion="7" ma:contentTypeDescription="Crie um novo documento." ma:contentTypeScope="" ma:versionID="bd034e07d1a71229aef28ad82700b283">
  <xsd:schema xmlns:xsd="http://www.w3.org/2001/XMLSchema" xmlns:xs="http://www.w3.org/2001/XMLSchema" xmlns:p="http://schemas.microsoft.com/office/2006/metadata/properties" xmlns:ns2="fa70b899-ec74-4c25-ac4c-a2bd3de06606" xmlns:ns3="580a11ec-66b2-410f-a600-7d635587c3f5" targetNamespace="http://schemas.microsoft.com/office/2006/metadata/properties" ma:root="true" ma:fieldsID="d710d47a021b8d45eede4ff64455ce6b" ns2:_="" ns3:_="">
    <xsd:import namespace="fa70b899-ec74-4c25-ac4c-a2bd3de06606"/>
    <xsd:import namespace="580a11ec-66b2-410f-a600-7d635587c3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0b899-ec74-4c25-ac4c-a2bd3de066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a11ec-66b2-410f-a600-7d635587c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a70b899-ec74-4c25-ac4c-a2bd3de06606">YDKCSVWD7QRP-1744877126-1003</_dlc_DocId>
    <_dlc_DocIdUrl xmlns="fa70b899-ec74-4c25-ac4c-a2bd3de06606">
      <Url>https://taticca.sharepoint.com/sites/TATICCA_BNU_Cloud_File_Server/D_Brand/_layouts/15/DocIdRedir.aspx?ID=YDKCSVWD7QRP-1744877126-1003</Url>
      <Description>YDKCSVWD7QRP-1744877126-1003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95FB97-1253-47A0-AB54-D01F1D492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0b899-ec74-4c25-ac4c-a2bd3de06606"/>
    <ds:schemaRef ds:uri="580a11ec-66b2-410f-a600-7d635587c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37B4B0-2023-40E8-AA8F-0EA42F6983EE}">
  <ds:schemaRefs>
    <ds:schemaRef ds:uri="http://purl.org/dc/dcmitype/"/>
    <ds:schemaRef ds:uri="fa70b899-ec74-4c25-ac4c-a2bd3de06606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80a11ec-66b2-410f-a600-7d635587c3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EAA3A9-D4E6-483A-8F85-118E7ED493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BF0445B-EEF9-440F-B598-96F53C3E6B8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40081</TotalTime>
  <Words>2702</Words>
  <Application>Microsoft Office PowerPoint</Application>
  <PresentationFormat>Widescreen</PresentationFormat>
  <Paragraphs>509</Paragraphs>
  <Slides>26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Segoe UI</vt:lpstr>
      <vt:lpstr>Segoe UI Black</vt:lpstr>
      <vt:lpstr>Segoe UI Light</vt:lpstr>
      <vt:lpstr>Segoe UI Semibold</vt:lpstr>
      <vt:lpstr>Segoe UI Semilight</vt:lpstr>
      <vt:lpstr>Source Sans Pro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Jonatan Ferreira;Ricardo Massera</dc:creator>
  <cp:lastModifiedBy>User</cp:lastModifiedBy>
  <cp:revision>474</cp:revision>
  <dcterms:created xsi:type="dcterms:W3CDTF">2017-11-06T23:52:10Z</dcterms:created>
  <dcterms:modified xsi:type="dcterms:W3CDTF">2020-09-08T13:30:32Z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0x0101003E84C0B09E665F44974DE6EF3944CCE9</vt:lpwstr>
  </property>
  <property fmtid="{D5CDD505-2E9C-101B-9397-08002B2CF9AE}" pid="3" name="_dlc_DocIdItemGuid">
    <vt:lpwstr>27301ea6-5a5f-42dc-a17c-907b634b238d</vt:lpwstr>
  </property>
</Properties>
</file>